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1"/>
  </p:notesMasterIdLst>
  <p:sldIdLst>
    <p:sldId id="3825" r:id="rId5"/>
    <p:sldId id="3826" r:id="rId6"/>
    <p:sldId id="3827" r:id="rId7"/>
    <p:sldId id="3835" r:id="rId8"/>
    <p:sldId id="3828" r:id="rId9"/>
    <p:sldId id="3836" r:id="rId10"/>
    <p:sldId id="3837" r:id="rId11"/>
    <p:sldId id="3791" r:id="rId12"/>
    <p:sldId id="3840" r:id="rId13"/>
    <p:sldId id="3838" r:id="rId14"/>
    <p:sldId id="3839" r:id="rId15"/>
    <p:sldId id="3841" r:id="rId16"/>
    <p:sldId id="3842" r:id="rId17"/>
    <p:sldId id="3843" r:id="rId18"/>
    <p:sldId id="3844" r:id="rId19"/>
    <p:sldId id="3845" r:id="rId20"/>
    <p:sldId id="3846" r:id="rId21"/>
    <p:sldId id="3847" r:id="rId22"/>
    <p:sldId id="3848" r:id="rId23"/>
    <p:sldId id="3849" r:id="rId24"/>
    <p:sldId id="3850" r:id="rId25"/>
    <p:sldId id="3852" r:id="rId26"/>
    <p:sldId id="3792" r:id="rId27"/>
    <p:sldId id="3851" r:id="rId28"/>
    <p:sldId id="3833" r:id="rId29"/>
    <p:sldId id="383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553A33-ED31-49C1-9472-D4B1745ACC4E}" v="23" dt="2023-01-29T20:16:31.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e Kojo" userId="796fd282-2cf9-44cd-adcd-eaa7ca7616b7" providerId="ADAL" clId="{82553A33-ED31-49C1-9472-D4B1745ACC4E}"/>
    <pc:docChg chg="undo redo custSel addSld delSld modSld sldOrd">
      <pc:chgData name="Justine Kojo" userId="796fd282-2cf9-44cd-adcd-eaa7ca7616b7" providerId="ADAL" clId="{82553A33-ED31-49C1-9472-D4B1745ACC4E}" dt="2023-01-31T03:30:00.367" v="1671"/>
      <pc:docMkLst>
        <pc:docMk/>
      </pc:docMkLst>
      <pc:sldChg chg="addSp delSp modSp mod setBg">
        <pc:chgData name="Justine Kojo" userId="796fd282-2cf9-44cd-adcd-eaa7ca7616b7" providerId="ADAL" clId="{82553A33-ED31-49C1-9472-D4B1745ACC4E}" dt="2023-01-31T03:29:03.515" v="1666"/>
        <pc:sldMkLst>
          <pc:docMk/>
          <pc:sldMk cId="1019213662" sldId="3791"/>
        </pc:sldMkLst>
        <pc:spChg chg="add del mod">
          <ac:chgData name="Justine Kojo" userId="796fd282-2cf9-44cd-adcd-eaa7ca7616b7" providerId="ADAL" clId="{82553A33-ED31-49C1-9472-D4B1745ACC4E}" dt="2023-01-29T19:18:54.750" v="223" actId="478"/>
          <ac:spMkLst>
            <pc:docMk/>
            <pc:sldMk cId="1019213662" sldId="3791"/>
            <ac:spMk id="3" creationId="{3B32CCC6-917E-4067-8823-91B29E387DE2}"/>
          </ac:spMkLst>
        </pc:spChg>
        <pc:spChg chg="mod">
          <ac:chgData name="Justine Kojo" userId="796fd282-2cf9-44cd-adcd-eaa7ca7616b7" providerId="ADAL" clId="{82553A33-ED31-49C1-9472-D4B1745ACC4E}" dt="2023-01-29T19:23:10.089" v="253" actId="26606"/>
          <ac:spMkLst>
            <pc:docMk/>
            <pc:sldMk cId="1019213662" sldId="3791"/>
            <ac:spMk id="11" creationId="{E78514DD-3FC6-4AEF-9C9C-057CF64C8E2D}"/>
          </ac:spMkLst>
        </pc:spChg>
        <pc:spChg chg="mod ord">
          <ac:chgData name="Justine Kojo" userId="796fd282-2cf9-44cd-adcd-eaa7ca7616b7" providerId="ADAL" clId="{82553A33-ED31-49C1-9472-D4B1745ACC4E}" dt="2023-01-29T19:23:10.089" v="253" actId="26606"/>
          <ac:spMkLst>
            <pc:docMk/>
            <pc:sldMk cId="1019213662" sldId="3791"/>
            <ac:spMk id="12" creationId="{BB55F5DE-D801-496C-806A-73E6EF45CB06}"/>
          </ac:spMkLst>
        </pc:spChg>
        <pc:spChg chg="mod">
          <ac:chgData name="Justine Kojo" userId="796fd282-2cf9-44cd-adcd-eaa7ca7616b7" providerId="ADAL" clId="{82553A33-ED31-49C1-9472-D4B1745ACC4E}" dt="2023-01-31T03:29:03.515" v="1666"/>
          <ac:spMkLst>
            <pc:docMk/>
            <pc:sldMk cId="1019213662" sldId="3791"/>
            <ac:spMk id="13" creationId="{9B6754F1-BBB9-45C3-8F76-FA0E19B7463B}"/>
          </ac:spMkLst>
        </pc:spChg>
        <pc:spChg chg="mod ord">
          <ac:chgData name="Justine Kojo" userId="796fd282-2cf9-44cd-adcd-eaa7ca7616b7" providerId="ADAL" clId="{82553A33-ED31-49C1-9472-D4B1745ACC4E}" dt="2023-01-29T19:23:10.089" v="253" actId="26606"/>
          <ac:spMkLst>
            <pc:docMk/>
            <pc:sldMk cId="1019213662" sldId="3791"/>
            <ac:spMk id="14" creationId="{47FB0EFA-9228-4C2B-BC70-5B5C93771274}"/>
          </ac:spMkLst>
        </pc:spChg>
        <pc:spChg chg="add del">
          <ac:chgData name="Justine Kojo" userId="796fd282-2cf9-44cd-adcd-eaa7ca7616b7" providerId="ADAL" clId="{82553A33-ED31-49C1-9472-D4B1745ACC4E}" dt="2023-01-29T19:23:10.089" v="253" actId="26606"/>
          <ac:spMkLst>
            <pc:docMk/>
            <pc:sldMk cId="1019213662" sldId="3791"/>
            <ac:spMk id="16" creationId="{8A7BA06D-B3FF-4E91-8639-B4569AE3AA23}"/>
          </ac:spMkLst>
        </pc:spChg>
        <pc:spChg chg="add del">
          <ac:chgData name="Justine Kojo" userId="796fd282-2cf9-44cd-adcd-eaa7ca7616b7" providerId="ADAL" clId="{82553A33-ED31-49C1-9472-D4B1745ACC4E}" dt="2023-01-29T19:23:10.089" v="253" actId="26606"/>
          <ac:spMkLst>
            <pc:docMk/>
            <pc:sldMk cId="1019213662" sldId="3791"/>
            <ac:spMk id="17" creationId="{2B30C86D-5A07-48BC-9C9D-6F9A2DB1E9E1}"/>
          </ac:spMkLst>
        </pc:spChg>
        <pc:spChg chg="add del">
          <ac:chgData name="Justine Kojo" userId="796fd282-2cf9-44cd-adcd-eaa7ca7616b7" providerId="ADAL" clId="{82553A33-ED31-49C1-9472-D4B1745ACC4E}" dt="2023-01-29T19:23:10.089" v="253" actId="26606"/>
          <ac:spMkLst>
            <pc:docMk/>
            <pc:sldMk cId="1019213662" sldId="3791"/>
            <ac:spMk id="18" creationId="{57E36F3B-5EA3-4859-A8E1-7DB2CD0BF045}"/>
          </ac:spMkLst>
        </pc:spChg>
        <pc:spChg chg="add del">
          <ac:chgData name="Justine Kojo" userId="796fd282-2cf9-44cd-adcd-eaa7ca7616b7" providerId="ADAL" clId="{82553A33-ED31-49C1-9472-D4B1745ACC4E}" dt="2023-01-29T19:21:50.948" v="245" actId="26606"/>
          <ac:spMkLst>
            <pc:docMk/>
            <pc:sldMk cId="1019213662" sldId="3791"/>
            <ac:spMk id="19" creationId="{8A7BA06D-B3FF-4E91-8639-B4569AE3AA23}"/>
          </ac:spMkLst>
        </pc:spChg>
        <pc:spChg chg="add del">
          <ac:chgData name="Justine Kojo" userId="796fd282-2cf9-44cd-adcd-eaa7ca7616b7" providerId="ADAL" clId="{82553A33-ED31-49C1-9472-D4B1745ACC4E}" dt="2023-01-29T19:23:10.089" v="253" actId="26606"/>
          <ac:spMkLst>
            <pc:docMk/>
            <pc:sldMk cId="1019213662" sldId="3791"/>
            <ac:spMk id="20" creationId="{E2635EE6-D269-46B5-8431-4D0F084D44A9}"/>
          </ac:spMkLst>
        </pc:spChg>
        <pc:spChg chg="add del">
          <ac:chgData name="Justine Kojo" userId="796fd282-2cf9-44cd-adcd-eaa7ca7616b7" providerId="ADAL" clId="{82553A33-ED31-49C1-9472-D4B1745ACC4E}" dt="2023-01-29T19:21:50.948" v="245" actId="26606"/>
          <ac:spMkLst>
            <pc:docMk/>
            <pc:sldMk cId="1019213662" sldId="3791"/>
            <ac:spMk id="21" creationId="{2B30C86D-5A07-48BC-9C9D-6F9A2DB1E9E1}"/>
          </ac:spMkLst>
        </pc:spChg>
        <pc:spChg chg="add del">
          <ac:chgData name="Justine Kojo" userId="796fd282-2cf9-44cd-adcd-eaa7ca7616b7" providerId="ADAL" clId="{82553A33-ED31-49C1-9472-D4B1745ACC4E}" dt="2023-01-29T19:23:10.089" v="253" actId="26606"/>
          <ac:spMkLst>
            <pc:docMk/>
            <pc:sldMk cId="1019213662" sldId="3791"/>
            <ac:spMk id="22" creationId="{18E928D9-3091-4385-B979-265D55AD02CE}"/>
          </ac:spMkLst>
        </pc:spChg>
        <pc:spChg chg="add del">
          <ac:chgData name="Justine Kojo" userId="796fd282-2cf9-44cd-adcd-eaa7ca7616b7" providerId="ADAL" clId="{82553A33-ED31-49C1-9472-D4B1745ACC4E}" dt="2023-01-29T19:21:50.948" v="245" actId="26606"/>
          <ac:spMkLst>
            <pc:docMk/>
            <pc:sldMk cId="1019213662" sldId="3791"/>
            <ac:spMk id="23" creationId="{D0E1C78B-4E27-44EC-9937-DEEDAB17B851}"/>
          </ac:spMkLst>
        </pc:spChg>
        <pc:spChg chg="add del">
          <ac:chgData name="Justine Kojo" userId="796fd282-2cf9-44cd-adcd-eaa7ca7616b7" providerId="ADAL" clId="{82553A33-ED31-49C1-9472-D4B1745ACC4E}" dt="2023-01-29T19:23:10.089" v="253" actId="26606"/>
          <ac:spMkLst>
            <pc:docMk/>
            <pc:sldMk cId="1019213662" sldId="3791"/>
            <ac:spMk id="24" creationId="{7D602432-D774-4CF5-94E8-7D52D01059D2}"/>
          </ac:spMkLst>
        </pc:spChg>
        <pc:spChg chg="add del">
          <ac:chgData name="Justine Kojo" userId="796fd282-2cf9-44cd-adcd-eaa7ca7616b7" providerId="ADAL" clId="{82553A33-ED31-49C1-9472-D4B1745ACC4E}" dt="2023-01-29T19:21:50.948" v="245" actId="26606"/>
          <ac:spMkLst>
            <pc:docMk/>
            <pc:sldMk cId="1019213662" sldId="3791"/>
            <ac:spMk id="25" creationId="{64E711A9-55E7-429C-8DE7-7133C9725535}"/>
          </ac:spMkLst>
        </pc:spChg>
        <pc:spChg chg="add del">
          <ac:chgData name="Justine Kojo" userId="796fd282-2cf9-44cd-adcd-eaa7ca7616b7" providerId="ADAL" clId="{82553A33-ED31-49C1-9472-D4B1745ACC4E}" dt="2023-01-29T19:21:50.948" v="245" actId="26606"/>
          <ac:spMkLst>
            <pc:docMk/>
            <pc:sldMk cId="1019213662" sldId="3791"/>
            <ac:spMk id="27" creationId="{18E928D9-3091-4385-B979-265D55AD02CE}"/>
          </ac:spMkLst>
        </pc:spChg>
        <pc:spChg chg="add del">
          <ac:chgData name="Justine Kojo" userId="796fd282-2cf9-44cd-adcd-eaa7ca7616b7" providerId="ADAL" clId="{82553A33-ED31-49C1-9472-D4B1745ACC4E}" dt="2023-01-29T19:21:50.948" v="245" actId="26606"/>
          <ac:spMkLst>
            <pc:docMk/>
            <pc:sldMk cId="1019213662" sldId="3791"/>
            <ac:spMk id="29" creationId="{7D602432-D774-4CF5-94E8-7D52D01059D2}"/>
          </ac:spMkLst>
        </pc:spChg>
        <pc:spChg chg="add del">
          <ac:chgData name="Justine Kojo" userId="796fd282-2cf9-44cd-adcd-eaa7ca7616b7" providerId="ADAL" clId="{82553A33-ED31-49C1-9472-D4B1745ACC4E}" dt="2023-01-29T19:21:53.419" v="247" actId="26606"/>
          <ac:spMkLst>
            <pc:docMk/>
            <pc:sldMk cId="1019213662" sldId="3791"/>
            <ac:spMk id="31" creationId="{8A7BA06D-B3FF-4E91-8639-B4569AE3AA23}"/>
          </ac:spMkLst>
        </pc:spChg>
        <pc:spChg chg="add del">
          <ac:chgData name="Justine Kojo" userId="796fd282-2cf9-44cd-adcd-eaa7ca7616b7" providerId="ADAL" clId="{82553A33-ED31-49C1-9472-D4B1745ACC4E}" dt="2023-01-29T19:21:53.419" v="247" actId="26606"/>
          <ac:spMkLst>
            <pc:docMk/>
            <pc:sldMk cId="1019213662" sldId="3791"/>
            <ac:spMk id="32" creationId="{2B30C86D-5A07-48BC-9C9D-6F9A2DB1E9E1}"/>
          </ac:spMkLst>
        </pc:spChg>
        <pc:spChg chg="add del">
          <ac:chgData name="Justine Kojo" userId="796fd282-2cf9-44cd-adcd-eaa7ca7616b7" providerId="ADAL" clId="{82553A33-ED31-49C1-9472-D4B1745ACC4E}" dt="2023-01-29T19:21:53.419" v="247" actId="26606"/>
          <ac:spMkLst>
            <pc:docMk/>
            <pc:sldMk cId="1019213662" sldId="3791"/>
            <ac:spMk id="33" creationId="{B9E248E0-55F8-4E45-A07F-B49E0EEA97ED}"/>
          </ac:spMkLst>
        </pc:spChg>
        <pc:spChg chg="add del">
          <ac:chgData name="Justine Kojo" userId="796fd282-2cf9-44cd-adcd-eaa7ca7616b7" providerId="ADAL" clId="{82553A33-ED31-49C1-9472-D4B1745ACC4E}" dt="2023-01-29T19:21:53.419" v="247" actId="26606"/>
          <ac:spMkLst>
            <pc:docMk/>
            <pc:sldMk cId="1019213662" sldId="3791"/>
            <ac:spMk id="34" creationId="{311F016A-A753-449B-9EA6-322199B7119E}"/>
          </ac:spMkLst>
        </pc:spChg>
        <pc:spChg chg="add del">
          <ac:chgData name="Justine Kojo" userId="796fd282-2cf9-44cd-adcd-eaa7ca7616b7" providerId="ADAL" clId="{82553A33-ED31-49C1-9472-D4B1745ACC4E}" dt="2023-01-29T19:21:55.227" v="249" actId="26606"/>
          <ac:spMkLst>
            <pc:docMk/>
            <pc:sldMk cId="1019213662" sldId="3791"/>
            <ac:spMk id="35" creationId="{70A21480-D93D-46BE-9A94-B5A80469DF68}"/>
          </ac:spMkLst>
        </pc:spChg>
        <pc:spChg chg="add del">
          <ac:chgData name="Justine Kojo" userId="796fd282-2cf9-44cd-adcd-eaa7ca7616b7" providerId="ADAL" clId="{82553A33-ED31-49C1-9472-D4B1745ACC4E}" dt="2023-01-29T19:21:55.227" v="249" actId="26606"/>
          <ac:spMkLst>
            <pc:docMk/>
            <pc:sldMk cId="1019213662" sldId="3791"/>
            <ac:spMk id="36" creationId="{8A7BA06D-B3FF-4E91-8639-B4569AE3AA23}"/>
          </ac:spMkLst>
        </pc:spChg>
        <pc:spChg chg="add del">
          <ac:chgData name="Justine Kojo" userId="796fd282-2cf9-44cd-adcd-eaa7ca7616b7" providerId="ADAL" clId="{82553A33-ED31-49C1-9472-D4B1745ACC4E}" dt="2023-01-29T19:21:55.227" v="249" actId="26606"/>
          <ac:spMkLst>
            <pc:docMk/>
            <pc:sldMk cId="1019213662" sldId="3791"/>
            <ac:spMk id="37" creationId="{2B30C86D-5A07-48BC-9C9D-6F9A2DB1E9E1}"/>
          </ac:spMkLst>
        </pc:spChg>
        <pc:spChg chg="add del">
          <ac:chgData name="Justine Kojo" userId="796fd282-2cf9-44cd-adcd-eaa7ca7616b7" providerId="ADAL" clId="{82553A33-ED31-49C1-9472-D4B1745ACC4E}" dt="2023-01-29T19:21:55.227" v="249" actId="26606"/>
          <ac:spMkLst>
            <pc:docMk/>
            <pc:sldMk cId="1019213662" sldId="3791"/>
            <ac:spMk id="38" creationId="{442DA8B8-94A2-45D6-976E-910B4828D25A}"/>
          </ac:spMkLst>
        </pc:spChg>
        <pc:spChg chg="add del">
          <ac:chgData name="Justine Kojo" userId="796fd282-2cf9-44cd-adcd-eaa7ca7616b7" providerId="ADAL" clId="{82553A33-ED31-49C1-9472-D4B1745ACC4E}" dt="2023-01-29T19:21:55.227" v="249" actId="26606"/>
          <ac:spMkLst>
            <pc:docMk/>
            <pc:sldMk cId="1019213662" sldId="3791"/>
            <ac:spMk id="39" creationId="{07062BB1-E215-424E-80C4-7E1CF179A357}"/>
          </ac:spMkLst>
        </pc:spChg>
        <pc:spChg chg="add del">
          <ac:chgData name="Justine Kojo" userId="796fd282-2cf9-44cd-adcd-eaa7ca7616b7" providerId="ADAL" clId="{82553A33-ED31-49C1-9472-D4B1745ACC4E}" dt="2023-01-29T19:21:55.227" v="249" actId="26606"/>
          <ac:spMkLst>
            <pc:docMk/>
            <pc:sldMk cId="1019213662" sldId="3791"/>
            <ac:spMk id="40" creationId="{6FD0FBFA-B43E-40C1-A6E4-B88234171E7A}"/>
          </ac:spMkLst>
        </pc:spChg>
        <pc:spChg chg="add del">
          <ac:chgData name="Justine Kojo" userId="796fd282-2cf9-44cd-adcd-eaa7ca7616b7" providerId="ADAL" clId="{82553A33-ED31-49C1-9472-D4B1745ACC4E}" dt="2023-01-29T19:21:55.227" v="249" actId="26606"/>
          <ac:spMkLst>
            <pc:docMk/>
            <pc:sldMk cId="1019213662" sldId="3791"/>
            <ac:spMk id="41" creationId="{B368E167-B2D7-4904-BB6B-AE0486A2C6F8}"/>
          </ac:spMkLst>
        </pc:spChg>
        <pc:spChg chg="add del">
          <ac:chgData name="Justine Kojo" userId="796fd282-2cf9-44cd-adcd-eaa7ca7616b7" providerId="ADAL" clId="{82553A33-ED31-49C1-9472-D4B1745ACC4E}" dt="2023-01-29T19:21:55.227" v="249" actId="26606"/>
          <ac:spMkLst>
            <pc:docMk/>
            <pc:sldMk cId="1019213662" sldId="3791"/>
            <ac:spMk id="42" creationId="{E5EBF8F5-ABE5-4029-A8FC-4E32622D70A6}"/>
          </ac:spMkLst>
        </pc:spChg>
        <pc:spChg chg="add del">
          <ac:chgData name="Justine Kojo" userId="796fd282-2cf9-44cd-adcd-eaa7ca7616b7" providerId="ADAL" clId="{82553A33-ED31-49C1-9472-D4B1745ACC4E}" dt="2023-01-29T19:21:55.227" v="249" actId="26606"/>
          <ac:spMkLst>
            <pc:docMk/>
            <pc:sldMk cId="1019213662" sldId="3791"/>
            <ac:spMk id="43" creationId="{33E49524-66B4-4DB0-AD09-DC8B9874E1B3}"/>
          </ac:spMkLst>
        </pc:spChg>
        <pc:spChg chg="add del">
          <ac:chgData name="Justine Kojo" userId="796fd282-2cf9-44cd-adcd-eaa7ca7616b7" providerId="ADAL" clId="{82553A33-ED31-49C1-9472-D4B1745ACC4E}" dt="2023-01-29T19:22:01.144" v="251" actId="26606"/>
          <ac:spMkLst>
            <pc:docMk/>
            <pc:sldMk cId="1019213662" sldId="3791"/>
            <ac:spMk id="45" creationId="{8A7BA06D-B3FF-4E91-8639-B4569AE3AA23}"/>
          </ac:spMkLst>
        </pc:spChg>
        <pc:spChg chg="add del">
          <ac:chgData name="Justine Kojo" userId="796fd282-2cf9-44cd-adcd-eaa7ca7616b7" providerId="ADAL" clId="{82553A33-ED31-49C1-9472-D4B1745ACC4E}" dt="2023-01-29T19:22:01.144" v="251" actId="26606"/>
          <ac:spMkLst>
            <pc:docMk/>
            <pc:sldMk cId="1019213662" sldId="3791"/>
            <ac:spMk id="46" creationId="{2B30C86D-5A07-48BC-9C9D-6F9A2DB1E9E1}"/>
          </ac:spMkLst>
        </pc:spChg>
        <pc:spChg chg="add del">
          <ac:chgData name="Justine Kojo" userId="796fd282-2cf9-44cd-adcd-eaa7ca7616b7" providerId="ADAL" clId="{82553A33-ED31-49C1-9472-D4B1745ACC4E}" dt="2023-01-29T19:22:01.144" v="251" actId="26606"/>
          <ac:spMkLst>
            <pc:docMk/>
            <pc:sldMk cId="1019213662" sldId="3791"/>
            <ac:spMk id="47" creationId="{265517E6-731F-4E8F-9FC3-57499CC1D260}"/>
          </ac:spMkLst>
        </pc:spChg>
        <pc:spChg chg="add del">
          <ac:chgData name="Justine Kojo" userId="796fd282-2cf9-44cd-adcd-eaa7ca7616b7" providerId="ADAL" clId="{82553A33-ED31-49C1-9472-D4B1745ACC4E}" dt="2023-01-29T19:22:01.144" v="251" actId="26606"/>
          <ac:spMkLst>
            <pc:docMk/>
            <pc:sldMk cId="1019213662" sldId="3791"/>
            <ac:spMk id="48" creationId="{6024FDB6-ADEE-441F-BE33-7FBD2998E76F}"/>
          </ac:spMkLst>
        </pc:spChg>
        <pc:spChg chg="add del">
          <ac:chgData name="Justine Kojo" userId="796fd282-2cf9-44cd-adcd-eaa7ca7616b7" providerId="ADAL" clId="{82553A33-ED31-49C1-9472-D4B1745ACC4E}" dt="2023-01-29T19:22:01.144" v="251" actId="26606"/>
          <ac:spMkLst>
            <pc:docMk/>
            <pc:sldMk cId="1019213662" sldId="3791"/>
            <ac:spMk id="49" creationId="{18E928D9-3091-4385-B979-265D55AD02CE}"/>
          </ac:spMkLst>
        </pc:spChg>
        <pc:spChg chg="add del">
          <ac:chgData name="Justine Kojo" userId="796fd282-2cf9-44cd-adcd-eaa7ca7616b7" providerId="ADAL" clId="{82553A33-ED31-49C1-9472-D4B1745ACC4E}" dt="2023-01-29T19:22:01.144" v="251" actId="26606"/>
          <ac:spMkLst>
            <pc:docMk/>
            <pc:sldMk cId="1019213662" sldId="3791"/>
            <ac:spMk id="50" creationId="{7D602432-D774-4CF5-94E8-7D52D01059D2}"/>
          </ac:spMkLst>
        </pc:spChg>
        <pc:graphicFrameChg chg="del">
          <ac:chgData name="Justine Kojo" userId="796fd282-2cf9-44cd-adcd-eaa7ca7616b7" providerId="ADAL" clId="{82553A33-ED31-49C1-9472-D4B1745ACC4E}" dt="2023-01-29T19:18:20.849" v="221" actId="478"/>
          <ac:graphicFrameMkLst>
            <pc:docMk/>
            <pc:sldMk cId="1019213662" sldId="3791"/>
            <ac:graphicFrameMk id="7" creationId="{55E783DC-66E7-4CEE-82CF-D51DFA19A3A2}"/>
          </ac:graphicFrameMkLst>
        </pc:graphicFrameChg>
        <pc:picChg chg="add mod ord">
          <ac:chgData name="Justine Kojo" userId="796fd282-2cf9-44cd-adcd-eaa7ca7616b7" providerId="ADAL" clId="{82553A33-ED31-49C1-9472-D4B1745ACC4E}" dt="2023-01-29T19:23:10.089" v="253" actId="26606"/>
          <ac:picMkLst>
            <pc:docMk/>
            <pc:sldMk cId="1019213662" sldId="3791"/>
            <ac:picMk id="9" creationId="{A36F000F-99A9-460B-88F1-1902519A49C9}"/>
          </ac:picMkLst>
        </pc:picChg>
        <pc:picChg chg="add mod ord">
          <ac:chgData name="Justine Kojo" userId="796fd282-2cf9-44cd-adcd-eaa7ca7616b7" providerId="ADAL" clId="{82553A33-ED31-49C1-9472-D4B1745ACC4E}" dt="2023-01-29T19:23:10.089" v="253" actId="26606"/>
          <ac:picMkLst>
            <pc:docMk/>
            <pc:sldMk cId="1019213662" sldId="3791"/>
            <ac:picMk id="10" creationId="{1EE71AA2-96A3-4509-AEBE-E9C4179C6C8D}"/>
          </ac:picMkLst>
        </pc:picChg>
      </pc:sldChg>
      <pc:sldChg chg="addSp delSp modSp mod">
        <pc:chgData name="Justine Kojo" userId="796fd282-2cf9-44cd-adcd-eaa7ca7616b7" providerId="ADAL" clId="{82553A33-ED31-49C1-9472-D4B1745ACC4E}" dt="2023-01-31T03:27:13.726" v="1652"/>
        <pc:sldMkLst>
          <pc:docMk/>
          <pc:sldMk cId="3927950662" sldId="3792"/>
        </pc:sldMkLst>
        <pc:spChg chg="add mod">
          <ac:chgData name="Justine Kojo" userId="796fd282-2cf9-44cd-adcd-eaa7ca7616b7" providerId="ADAL" clId="{82553A33-ED31-49C1-9472-D4B1745ACC4E}" dt="2023-01-31T03:24:59.406" v="1605" actId="20577"/>
          <ac:spMkLst>
            <pc:docMk/>
            <pc:sldMk cId="3927950662" sldId="3792"/>
            <ac:spMk id="3" creationId="{342D97B1-8BE3-454C-A7EB-645C0D07347B}"/>
          </ac:spMkLst>
        </pc:spChg>
        <pc:spChg chg="mod">
          <ac:chgData name="Justine Kojo" userId="796fd282-2cf9-44cd-adcd-eaa7ca7616b7" providerId="ADAL" clId="{82553A33-ED31-49C1-9472-D4B1745ACC4E}" dt="2023-01-29T20:09:14.889" v="853" actId="14100"/>
          <ac:spMkLst>
            <pc:docMk/>
            <pc:sldMk cId="3927950662" sldId="3792"/>
            <ac:spMk id="9" creationId="{78260B10-25FE-445D-A9FD-06B618F1B961}"/>
          </ac:spMkLst>
        </pc:spChg>
        <pc:spChg chg="mod">
          <ac:chgData name="Justine Kojo" userId="796fd282-2cf9-44cd-adcd-eaa7ca7616b7" providerId="ADAL" clId="{82553A33-ED31-49C1-9472-D4B1745ACC4E}" dt="2023-01-31T03:27:13.726" v="1652"/>
          <ac:spMkLst>
            <pc:docMk/>
            <pc:sldMk cId="3927950662" sldId="3792"/>
            <ac:spMk id="13" creationId="{34CB8358-5219-419E-B50C-A279EA3E635F}"/>
          </ac:spMkLst>
        </pc:spChg>
        <pc:graphicFrameChg chg="del">
          <ac:chgData name="Justine Kojo" userId="796fd282-2cf9-44cd-adcd-eaa7ca7616b7" providerId="ADAL" clId="{82553A33-ED31-49C1-9472-D4B1745ACC4E}" dt="2023-01-29T20:09:00.556" v="847" actId="478"/>
          <ac:graphicFrameMkLst>
            <pc:docMk/>
            <pc:sldMk cId="3927950662" sldId="3792"/>
            <ac:graphicFrameMk id="6" creationId="{FE03FD29-2ABD-4741-B4AC-4F72BFB14A56}"/>
          </ac:graphicFrameMkLst>
        </pc:graphicFrameChg>
      </pc:sldChg>
      <pc:sldChg chg="del">
        <pc:chgData name="Justine Kojo" userId="796fd282-2cf9-44cd-adcd-eaa7ca7616b7" providerId="ADAL" clId="{82553A33-ED31-49C1-9472-D4B1745ACC4E}" dt="2023-01-29T20:07:27.669" v="840" actId="47"/>
        <pc:sldMkLst>
          <pc:docMk/>
          <pc:sldMk cId="1813910725" sldId="3794"/>
        </pc:sldMkLst>
      </pc:sldChg>
      <pc:sldChg chg="addSp modSp mod">
        <pc:chgData name="Justine Kojo" userId="796fd282-2cf9-44cd-adcd-eaa7ca7616b7" providerId="ADAL" clId="{82553A33-ED31-49C1-9472-D4B1745ACC4E}" dt="2023-01-29T20:17:52.906" v="1455" actId="1076"/>
        <pc:sldMkLst>
          <pc:docMk/>
          <pc:sldMk cId="800962904" sldId="3825"/>
        </pc:sldMkLst>
        <pc:spChg chg="add mod">
          <ac:chgData name="Justine Kojo" userId="796fd282-2cf9-44cd-adcd-eaa7ca7616b7" providerId="ADAL" clId="{82553A33-ED31-49C1-9472-D4B1745ACC4E}" dt="2023-01-29T20:17:52.906" v="1455" actId="1076"/>
          <ac:spMkLst>
            <pc:docMk/>
            <pc:sldMk cId="800962904" sldId="3825"/>
            <ac:spMk id="4" creationId="{8A7AD552-5E0F-4927-A4DC-E99C0A9A827E}"/>
          </ac:spMkLst>
        </pc:spChg>
      </pc:sldChg>
      <pc:sldChg chg="modSp mod">
        <pc:chgData name="Justine Kojo" userId="796fd282-2cf9-44cd-adcd-eaa7ca7616b7" providerId="ADAL" clId="{82553A33-ED31-49C1-9472-D4B1745ACC4E}" dt="2023-01-31T03:30:00.367" v="1671"/>
        <pc:sldMkLst>
          <pc:docMk/>
          <pc:sldMk cId="55160260" sldId="3826"/>
        </pc:sldMkLst>
        <pc:spChg chg="mod">
          <ac:chgData name="Justine Kojo" userId="796fd282-2cf9-44cd-adcd-eaa7ca7616b7" providerId="ADAL" clId="{82553A33-ED31-49C1-9472-D4B1745ACC4E}" dt="2023-01-31T03:23:05.122" v="1592" actId="21"/>
          <ac:spMkLst>
            <pc:docMk/>
            <pc:sldMk cId="55160260" sldId="3826"/>
            <ac:spMk id="3" creationId="{869C3FD2-AF88-4EF1-AFB7-5D31BD5AA0BF}"/>
          </ac:spMkLst>
        </pc:spChg>
        <pc:spChg chg="mod">
          <ac:chgData name="Justine Kojo" userId="796fd282-2cf9-44cd-adcd-eaa7ca7616b7" providerId="ADAL" clId="{82553A33-ED31-49C1-9472-D4B1745ACC4E}" dt="2023-01-29T18:58:45.805" v="36" actId="20577"/>
          <ac:spMkLst>
            <pc:docMk/>
            <pc:sldMk cId="55160260" sldId="3826"/>
            <ac:spMk id="4" creationId="{78C8B647-084C-492D-A242-148BEA5B6823}"/>
          </ac:spMkLst>
        </pc:spChg>
        <pc:spChg chg="mod">
          <ac:chgData name="Justine Kojo" userId="796fd282-2cf9-44cd-adcd-eaa7ca7616b7" providerId="ADAL" clId="{82553A33-ED31-49C1-9472-D4B1745ACC4E}" dt="2023-01-31T03:30:00.367" v="1671"/>
          <ac:spMkLst>
            <pc:docMk/>
            <pc:sldMk cId="55160260" sldId="3826"/>
            <ac:spMk id="5" creationId="{A4A2B84E-2163-44C1-99D0-6F162AEA82E9}"/>
          </ac:spMkLst>
        </pc:spChg>
      </pc:sldChg>
      <pc:sldChg chg="modSp mod">
        <pc:chgData name="Justine Kojo" userId="796fd282-2cf9-44cd-adcd-eaa7ca7616b7" providerId="ADAL" clId="{82553A33-ED31-49C1-9472-D4B1745ACC4E}" dt="2023-01-31T03:29:30.489" v="1670"/>
        <pc:sldMkLst>
          <pc:docMk/>
          <pc:sldMk cId="1002193766" sldId="3827"/>
        </pc:sldMkLst>
        <pc:spChg chg="mod">
          <ac:chgData name="Justine Kojo" userId="796fd282-2cf9-44cd-adcd-eaa7ca7616b7" providerId="ADAL" clId="{82553A33-ED31-49C1-9472-D4B1745ACC4E}" dt="2023-01-29T19:00:40.186" v="66" actId="20577"/>
          <ac:spMkLst>
            <pc:docMk/>
            <pc:sldMk cId="1002193766" sldId="3827"/>
            <ac:spMk id="4" creationId="{7B290457-2071-4F7C-9327-CE85A282B4D5}"/>
          </ac:spMkLst>
        </pc:spChg>
        <pc:spChg chg="mod">
          <ac:chgData name="Justine Kojo" userId="796fd282-2cf9-44cd-adcd-eaa7ca7616b7" providerId="ADAL" clId="{82553A33-ED31-49C1-9472-D4B1745ACC4E}" dt="2023-01-29T20:20:20.086" v="1514" actId="2711"/>
          <ac:spMkLst>
            <pc:docMk/>
            <pc:sldMk cId="1002193766" sldId="3827"/>
            <ac:spMk id="5" creationId="{B67B1E24-2840-4BB0-AE5A-2320A01CB80F}"/>
          </ac:spMkLst>
        </pc:spChg>
        <pc:spChg chg="mod">
          <ac:chgData name="Justine Kojo" userId="796fd282-2cf9-44cd-adcd-eaa7ca7616b7" providerId="ADAL" clId="{82553A33-ED31-49C1-9472-D4B1745ACC4E}" dt="2023-01-31T03:29:30.489" v="1670"/>
          <ac:spMkLst>
            <pc:docMk/>
            <pc:sldMk cId="1002193766" sldId="3827"/>
            <ac:spMk id="15" creationId="{96B342A5-1683-4650-BB07-B98D8B23C1FC}"/>
          </ac:spMkLst>
        </pc:spChg>
      </pc:sldChg>
      <pc:sldChg chg="modSp mod">
        <pc:chgData name="Justine Kojo" userId="796fd282-2cf9-44cd-adcd-eaa7ca7616b7" providerId="ADAL" clId="{82553A33-ED31-49C1-9472-D4B1745ACC4E}" dt="2023-01-29T19:01:18.374" v="80" actId="20577"/>
        <pc:sldMkLst>
          <pc:docMk/>
          <pc:sldMk cId="4283594893" sldId="3828"/>
        </pc:sldMkLst>
        <pc:spChg chg="mod">
          <ac:chgData name="Justine Kojo" userId="796fd282-2cf9-44cd-adcd-eaa7ca7616b7" providerId="ADAL" clId="{82553A33-ED31-49C1-9472-D4B1745ACC4E}" dt="2023-01-29T19:01:03.358" v="71" actId="20577"/>
          <ac:spMkLst>
            <pc:docMk/>
            <pc:sldMk cId="4283594893" sldId="3828"/>
            <ac:spMk id="2" creationId="{1EFC037F-9B04-45A9-8AE6-A8517884947F}"/>
          </ac:spMkLst>
        </pc:spChg>
        <pc:spChg chg="mod">
          <ac:chgData name="Justine Kojo" userId="796fd282-2cf9-44cd-adcd-eaa7ca7616b7" providerId="ADAL" clId="{82553A33-ED31-49C1-9472-D4B1745ACC4E}" dt="2023-01-29T19:01:18.374" v="80" actId="20577"/>
          <ac:spMkLst>
            <pc:docMk/>
            <pc:sldMk cId="4283594893" sldId="3828"/>
            <ac:spMk id="3" creationId="{9F49FB76-25BA-4481-B88D-DCB748E1662E}"/>
          </ac:spMkLst>
        </pc:spChg>
      </pc:sldChg>
      <pc:sldChg chg="del">
        <pc:chgData name="Justine Kojo" userId="796fd282-2cf9-44cd-adcd-eaa7ca7616b7" providerId="ADAL" clId="{82553A33-ED31-49C1-9472-D4B1745ACC4E}" dt="2023-01-29T20:07:41.110" v="841" actId="47"/>
        <pc:sldMkLst>
          <pc:docMk/>
          <pc:sldMk cId="1026132043" sldId="3829"/>
        </pc:sldMkLst>
      </pc:sldChg>
      <pc:sldChg chg="modSp del mod">
        <pc:chgData name="Justine Kojo" userId="796fd282-2cf9-44cd-adcd-eaa7ca7616b7" providerId="ADAL" clId="{82553A33-ED31-49C1-9472-D4B1745ACC4E}" dt="2023-01-29T20:11:18.793" v="886" actId="47"/>
        <pc:sldMkLst>
          <pc:docMk/>
          <pc:sldMk cId="1791535643" sldId="3830"/>
        </pc:sldMkLst>
        <pc:graphicFrameChg chg="modGraphic">
          <ac:chgData name="Justine Kojo" userId="796fd282-2cf9-44cd-adcd-eaa7ca7616b7" providerId="ADAL" clId="{82553A33-ED31-49C1-9472-D4B1745ACC4E}" dt="2023-01-29T20:08:31.645" v="845" actId="26606"/>
          <ac:graphicFrameMkLst>
            <pc:docMk/>
            <pc:sldMk cId="1791535643" sldId="3830"/>
            <ac:graphicFrameMk id="5" creationId="{9C6D4AB6-2821-496B-916D-DC02A2DBB124}"/>
          </ac:graphicFrameMkLst>
        </pc:graphicFrameChg>
      </pc:sldChg>
      <pc:sldChg chg="del">
        <pc:chgData name="Justine Kojo" userId="796fd282-2cf9-44cd-adcd-eaa7ca7616b7" providerId="ADAL" clId="{82553A33-ED31-49C1-9472-D4B1745ACC4E}" dt="2023-01-29T20:11:20.167" v="887" actId="47"/>
        <pc:sldMkLst>
          <pc:docMk/>
          <pc:sldMk cId="3942647457" sldId="3831"/>
        </pc:sldMkLst>
      </pc:sldChg>
      <pc:sldChg chg="del">
        <pc:chgData name="Justine Kojo" userId="796fd282-2cf9-44cd-adcd-eaa7ca7616b7" providerId="ADAL" clId="{82553A33-ED31-49C1-9472-D4B1745ACC4E}" dt="2023-01-29T20:11:21.327" v="888" actId="47"/>
        <pc:sldMkLst>
          <pc:docMk/>
          <pc:sldMk cId="543995561" sldId="3832"/>
        </pc:sldMkLst>
      </pc:sldChg>
      <pc:sldChg chg="addSp delSp modSp mod setBg">
        <pc:chgData name="Justine Kojo" userId="796fd282-2cf9-44cd-adcd-eaa7ca7616b7" providerId="ADAL" clId="{82553A33-ED31-49C1-9472-D4B1745ACC4E}" dt="2023-01-31T03:27:00.589" v="1650"/>
        <pc:sldMkLst>
          <pc:docMk/>
          <pc:sldMk cId="17839761" sldId="3833"/>
        </pc:sldMkLst>
        <pc:spChg chg="mod">
          <ac:chgData name="Justine Kojo" userId="796fd282-2cf9-44cd-adcd-eaa7ca7616b7" providerId="ADAL" clId="{82553A33-ED31-49C1-9472-D4B1745ACC4E}" dt="2023-01-29T20:19:44.262" v="1510" actId="1076"/>
          <ac:spMkLst>
            <pc:docMk/>
            <pc:sldMk cId="17839761" sldId="3833"/>
            <ac:spMk id="4" creationId="{E45C6405-9D6C-48F5-9EFB-4CF1F3193EA4}"/>
          </ac:spMkLst>
        </pc:spChg>
        <pc:spChg chg="add del mod">
          <ac:chgData name="Justine Kojo" userId="796fd282-2cf9-44cd-adcd-eaa7ca7616b7" providerId="ADAL" clId="{82553A33-ED31-49C1-9472-D4B1745ACC4E}" dt="2023-01-31T03:26:12.357" v="1621" actId="20577"/>
          <ac:spMkLst>
            <pc:docMk/>
            <pc:sldMk cId="17839761" sldId="3833"/>
            <ac:spMk id="5" creationId="{42E3A3A9-5E96-4CDD-A971-9C272EFD97D9}"/>
          </ac:spMkLst>
        </pc:spChg>
        <pc:spChg chg="mod">
          <ac:chgData name="Justine Kojo" userId="796fd282-2cf9-44cd-adcd-eaa7ca7616b7" providerId="ADAL" clId="{82553A33-ED31-49C1-9472-D4B1745ACC4E}" dt="2023-01-29T20:15:34.230" v="1353" actId="26606"/>
          <ac:spMkLst>
            <pc:docMk/>
            <pc:sldMk cId="17839761" sldId="3833"/>
            <ac:spMk id="12" creationId="{C01975C7-D604-4AD4-85CC-2EFC92D81A7E}"/>
          </ac:spMkLst>
        </pc:spChg>
        <pc:spChg chg="mod">
          <ac:chgData name="Justine Kojo" userId="796fd282-2cf9-44cd-adcd-eaa7ca7616b7" providerId="ADAL" clId="{82553A33-ED31-49C1-9472-D4B1745ACC4E}" dt="2023-01-31T03:27:00.589" v="1650"/>
          <ac:spMkLst>
            <pc:docMk/>
            <pc:sldMk cId="17839761" sldId="3833"/>
            <ac:spMk id="13" creationId="{E0C27B2A-1D72-43E3-82D3-29739485AA73}"/>
          </ac:spMkLst>
        </pc:spChg>
        <pc:spChg chg="mod">
          <ac:chgData name="Justine Kojo" userId="796fd282-2cf9-44cd-adcd-eaa7ca7616b7" providerId="ADAL" clId="{82553A33-ED31-49C1-9472-D4B1745ACC4E}" dt="2023-01-29T20:15:34.230" v="1353" actId="26606"/>
          <ac:spMkLst>
            <pc:docMk/>
            <pc:sldMk cId="17839761" sldId="3833"/>
            <ac:spMk id="14" creationId="{DC4D09A1-D96F-4BFC-8475-2F079EAD8652}"/>
          </ac:spMkLst>
        </pc:spChg>
        <pc:spChg chg="add del">
          <ac:chgData name="Justine Kojo" userId="796fd282-2cf9-44cd-adcd-eaa7ca7616b7" providerId="ADAL" clId="{82553A33-ED31-49C1-9472-D4B1745ACC4E}" dt="2023-01-29T20:15:04.468" v="1347" actId="26606"/>
          <ac:spMkLst>
            <pc:docMk/>
            <pc:sldMk cId="17839761" sldId="3833"/>
            <ac:spMk id="16" creationId="{23DA7759-3209-4FE2-96D1-4EEDD81E9EA0}"/>
          </ac:spMkLst>
        </pc:spChg>
        <pc:spChg chg="add del">
          <ac:chgData name="Justine Kojo" userId="796fd282-2cf9-44cd-adcd-eaa7ca7616b7" providerId="ADAL" clId="{82553A33-ED31-49C1-9472-D4B1745ACC4E}" dt="2023-01-29T20:15:04.468" v="1347" actId="26606"/>
          <ac:spMkLst>
            <pc:docMk/>
            <pc:sldMk cId="17839761" sldId="3833"/>
            <ac:spMk id="17" creationId="{41460DAD-8769-4C9F-9C8C-BB0443909D76}"/>
          </ac:spMkLst>
        </pc:spChg>
        <pc:spChg chg="add del">
          <ac:chgData name="Justine Kojo" userId="796fd282-2cf9-44cd-adcd-eaa7ca7616b7" providerId="ADAL" clId="{82553A33-ED31-49C1-9472-D4B1745ACC4E}" dt="2023-01-29T20:15:04.468" v="1347" actId="26606"/>
          <ac:spMkLst>
            <pc:docMk/>
            <pc:sldMk cId="17839761" sldId="3833"/>
            <ac:spMk id="18" creationId="{020C988C-FAAD-4B22-8BA7-6B5DEFD8D167}"/>
          </ac:spMkLst>
        </pc:spChg>
        <pc:spChg chg="add del">
          <ac:chgData name="Justine Kojo" userId="796fd282-2cf9-44cd-adcd-eaa7ca7616b7" providerId="ADAL" clId="{82553A33-ED31-49C1-9472-D4B1745ACC4E}" dt="2023-01-29T20:14:54.680" v="1343" actId="26606"/>
          <ac:spMkLst>
            <pc:docMk/>
            <pc:sldMk cId="17839761" sldId="3833"/>
            <ac:spMk id="19" creationId="{23DA7759-3209-4FE2-96D1-4EEDD81E9EA0}"/>
          </ac:spMkLst>
        </pc:spChg>
        <pc:spChg chg="add del">
          <ac:chgData name="Justine Kojo" userId="796fd282-2cf9-44cd-adcd-eaa7ca7616b7" providerId="ADAL" clId="{82553A33-ED31-49C1-9472-D4B1745ACC4E}" dt="2023-01-29T20:15:04.468" v="1347" actId="26606"/>
          <ac:spMkLst>
            <pc:docMk/>
            <pc:sldMk cId="17839761" sldId="3833"/>
            <ac:spMk id="20" creationId="{A7B99495-F43F-4D80-A44F-2CB4764EB90B}"/>
          </ac:spMkLst>
        </pc:spChg>
        <pc:spChg chg="add del">
          <ac:chgData name="Justine Kojo" userId="796fd282-2cf9-44cd-adcd-eaa7ca7616b7" providerId="ADAL" clId="{82553A33-ED31-49C1-9472-D4B1745ACC4E}" dt="2023-01-29T20:14:54.680" v="1343" actId="26606"/>
          <ac:spMkLst>
            <pc:docMk/>
            <pc:sldMk cId="17839761" sldId="3833"/>
            <ac:spMk id="21" creationId="{41460DAD-8769-4C9F-9C8C-BB0443909D76}"/>
          </ac:spMkLst>
        </pc:spChg>
        <pc:spChg chg="add del">
          <ac:chgData name="Justine Kojo" userId="796fd282-2cf9-44cd-adcd-eaa7ca7616b7" providerId="ADAL" clId="{82553A33-ED31-49C1-9472-D4B1745ACC4E}" dt="2023-01-29T20:15:04.468" v="1347" actId="26606"/>
          <ac:spMkLst>
            <pc:docMk/>
            <pc:sldMk cId="17839761" sldId="3833"/>
            <ac:spMk id="22" creationId="{70BEB1E7-2F88-40BC-B73D-42E5B6F80BFC}"/>
          </ac:spMkLst>
        </pc:spChg>
        <pc:spChg chg="add del">
          <ac:chgData name="Justine Kojo" userId="796fd282-2cf9-44cd-adcd-eaa7ca7616b7" providerId="ADAL" clId="{82553A33-ED31-49C1-9472-D4B1745ACC4E}" dt="2023-01-29T20:14:54.680" v="1343" actId="26606"/>
          <ac:spMkLst>
            <pc:docMk/>
            <pc:sldMk cId="17839761" sldId="3833"/>
            <ac:spMk id="23" creationId="{53E60C6D-4E85-4E14-BCDF-BF15C241F7CA}"/>
          </ac:spMkLst>
        </pc:spChg>
        <pc:spChg chg="add del">
          <ac:chgData name="Justine Kojo" userId="796fd282-2cf9-44cd-adcd-eaa7ca7616b7" providerId="ADAL" clId="{82553A33-ED31-49C1-9472-D4B1745ACC4E}" dt="2023-01-29T20:15:17.355" v="1351" actId="26606"/>
          <ac:spMkLst>
            <pc:docMk/>
            <pc:sldMk cId="17839761" sldId="3833"/>
            <ac:spMk id="24" creationId="{23DA7759-3209-4FE2-96D1-4EEDD81E9EA0}"/>
          </ac:spMkLst>
        </pc:spChg>
        <pc:spChg chg="add del">
          <ac:chgData name="Justine Kojo" userId="796fd282-2cf9-44cd-adcd-eaa7ca7616b7" providerId="ADAL" clId="{82553A33-ED31-49C1-9472-D4B1745ACC4E}" dt="2023-01-29T20:14:54.680" v="1343" actId="26606"/>
          <ac:spMkLst>
            <pc:docMk/>
            <pc:sldMk cId="17839761" sldId="3833"/>
            <ac:spMk id="25" creationId="{7D42D292-4C48-479B-9E59-E29CD9871C0C}"/>
          </ac:spMkLst>
        </pc:spChg>
        <pc:spChg chg="add del">
          <ac:chgData name="Justine Kojo" userId="796fd282-2cf9-44cd-adcd-eaa7ca7616b7" providerId="ADAL" clId="{82553A33-ED31-49C1-9472-D4B1745ACC4E}" dt="2023-01-29T20:15:17.355" v="1351" actId="26606"/>
          <ac:spMkLst>
            <pc:docMk/>
            <pc:sldMk cId="17839761" sldId="3833"/>
            <ac:spMk id="26" creationId="{41460DAD-8769-4C9F-9C8C-BB0443909D76}"/>
          </ac:spMkLst>
        </pc:spChg>
        <pc:spChg chg="add del">
          <ac:chgData name="Justine Kojo" userId="796fd282-2cf9-44cd-adcd-eaa7ca7616b7" providerId="ADAL" clId="{82553A33-ED31-49C1-9472-D4B1745ACC4E}" dt="2023-01-29T20:14:54.680" v="1343" actId="26606"/>
          <ac:spMkLst>
            <pc:docMk/>
            <pc:sldMk cId="17839761" sldId="3833"/>
            <ac:spMk id="27" creationId="{533DF362-939D-4EEE-8DC4-6B54607E5611}"/>
          </ac:spMkLst>
        </pc:spChg>
        <pc:spChg chg="add del">
          <ac:chgData name="Justine Kojo" userId="796fd282-2cf9-44cd-adcd-eaa7ca7616b7" providerId="ADAL" clId="{82553A33-ED31-49C1-9472-D4B1745ACC4E}" dt="2023-01-29T20:15:17.355" v="1351" actId="26606"/>
          <ac:spMkLst>
            <pc:docMk/>
            <pc:sldMk cId="17839761" sldId="3833"/>
            <ac:spMk id="28" creationId="{53E60C6D-4E85-4E14-BCDF-BF15C241F7CA}"/>
          </ac:spMkLst>
        </pc:spChg>
        <pc:spChg chg="add del">
          <ac:chgData name="Justine Kojo" userId="796fd282-2cf9-44cd-adcd-eaa7ca7616b7" providerId="ADAL" clId="{82553A33-ED31-49C1-9472-D4B1745ACC4E}" dt="2023-01-29T20:14:59.862" v="1345" actId="26606"/>
          <ac:spMkLst>
            <pc:docMk/>
            <pc:sldMk cId="17839761" sldId="3833"/>
            <ac:spMk id="30" creationId="{23DA7759-3209-4FE2-96D1-4EEDD81E9EA0}"/>
          </ac:spMkLst>
        </pc:spChg>
        <pc:spChg chg="add del">
          <ac:chgData name="Justine Kojo" userId="796fd282-2cf9-44cd-adcd-eaa7ca7616b7" providerId="ADAL" clId="{82553A33-ED31-49C1-9472-D4B1745ACC4E}" dt="2023-01-29T20:14:59.862" v="1345" actId="26606"/>
          <ac:spMkLst>
            <pc:docMk/>
            <pc:sldMk cId="17839761" sldId="3833"/>
            <ac:spMk id="31" creationId="{CB147A70-DC29-4DDF-A34C-2B82C6E2295E}"/>
          </ac:spMkLst>
        </pc:spChg>
        <pc:spChg chg="add del">
          <ac:chgData name="Justine Kojo" userId="796fd282-2cf9-44cd-adcd-eaa7ca7616b7" providerId="ADAL" clId="{82553A33-ED31-49C1-9472-D4B1745ACC4E}" dt="2023-01-29T20:14:59.862" v="1345" actId="26606"/>
          <ac:spMkLst>
            <pc:docMk/>
            <pc:sldMk cId="17839761" sldId="3833"/>
            <ac:spMk id="32" creationId="{41460DAD-8769-4C9F-9C8C-BB0443909D76}"/>
          </ac:spMkLst>
        </pc:spChg>
        <pc:spChg chg="add del">
          <ac:chgData name="Justine Kojo" userId="796fd282-2cf9-44cd-adcd-eaa7ca7616b7" providerId="ADAL" clId="{82553A33-ED31-49C1-9472-D4B1745ACC4E}" dt="2023-01-29T20:14:59.862" v="1345" actId="26606"/>
          <ac:spMkLst>
            <pc:docMk/>
            <pc:sldMk cId="17839761" sldId="3833"/>
            <ac:spMk id="33" creationId="{6C077334-5571-4B83-A83E-4CCCFA7B5E8A}"/>
          </ac:spMkLst>
        </pc:spChg>
        <pc:spChg chg="add del">
          <ac:chgData name="Justine Kojo" userId="796fd282-2cf9-44cd-adcd-eaa7ca7616b7" providerId="ADAL" clId="{82553A33-ED31-49C1-9472-D4B1745ACC4E}" dt="2023-01-29T20:14:59.862" v="1345" actId="26606"/>
          <ac:spMkLst>
            <pc:docMk/>
            <pc:sldMk cId="17839761" sldId="3833"/>
            <ac:spMk id="34" creationId="{FEAA2B19-F1D9-44D1-9233-141B3FF2FA8B}"/>
          </ac:spMkLst>
        </pc:spChg>
        <pc:spChg chg="add del">
          <ac:chgData name="Justine Kojo" userId="796fd282-2cf9-44cd-adcd-eaa7ca7616b7" providerId="ADAL" clId="{82553A33-ED31-49C1-9472-D4B1745ACC4E}" dt="2023-01-29T20:14:59.862" v="1345" actId="26606"/>
          <ac:spMkLst>
            <pc:docMk/>
            <pc:sldMk cId="17839761" sldId="3833"/>
            <ac:spMk id="35" creationId="{0F646DF8-223D-47DD-95B1-F2654229E56C}"/>
          </ac:spMkLst>
        </pc:spChg>
        <pc:spChg chg="add del">
          <ac:chgData name="Justine Kojo" userId="796fd282-2cf9-44cd-adcd-eaa7ca7616b7" providerId="ADAL" clId="{82553A33-ED31-49C1-9472-D4B1745ACC4E}" dt="2023-01-29T20:14:59.862" v="1345" actId="26606"/>
          <ac:spMkLst>
            <pc:docMk/>
            <pc:sldMk cId="17839761" sldId="3833"/>
            <ac:spMk id="36" creationId="{3B438362-1E1E-4C62-A99E-4134CB16366C}"/>
          </ac:spMkLst>
        </pc:spChg>
        <pc:spChg chg="add del">
          <ac:chgData name="Justine Kojo" userId="796fd282-2cf9-44cd-adcd-eaa7ca7616b7" providerId="ADAL" clId="{82553A33-ED31-49C1-9472-D4B1745ACC4E}" dt="2023-01-29T20:15:17.355" v="1351" actId="26606"/>
          <ac:spMkLst>
            <pc:docMk/>
            <pc:sldMk cId="17839761" sldId="3833"/>
            <ac:spMk id="37" creationId="{7D42D292-4C48-479B-9E59-E29CD9871C0C}"/>
          </ac:spMkLst>
        </pc:spChg>
        <pc:spChg chg="add del">
          <ac:chgData name="Justine Kojo" userId="796fd282-2cf9-44cd-adcd-eaa7ca7616b7" providerId="ADAL" clId="{82553A33-ED31-49C1-9472-D4B1745ACC4E}" dt="2023-01-29T20:15:17.355" v="1351" actId="26606"/>
          <ac:spMkLst>
            <pc:docMk/>
            <pc:sldMk cId="17839761" sldId="3833"/>
            <ac:spMk id="38" creationId="{533DF362-939D-4EEE-8DC4-6B54607E5611}"/>
          </ac:spMkLst>
        </pc:spChg>
        <pc:spChg chg="add del">
          <ac:chgData name="Justine Kojo" userId="796fd282-2cf9-44cd-adcd-eaa7ca7616b7" providerId="ADAL" clId="{82553A33-ED31-49C1-9472-D4B1745ACC4E}" dt="2023-01-29T20:15:34.230" v="1353" actId="26606"/>
          <ac:spMkLst>
            <pc:docMk/>
            <pc:sldMk cId="17839761" sldId="3833"/>
            <ac:spMk id="40" creationId="{23DA7759-3209-4FE2-96D1-4EEDD81E9EA0}"/>
          </ac:spMkLst>
        </pc:spChg>
        <pc:spChg chg="add del">
          <ac:chgData name="Justine Kojo" userId="796fd282-2cf9-44cd-adcd-eaa7ca7616b7" providerId="ADAL" clId="{82553A33-ED31-49C1-9472-D4B1745ACC4E}" dt="2023-01-29T20:15:34.230" v="1353" actId="26606"/>
          <ac:spMkLst>
            <pc:docMk/>
            <pc:sldMk cId="17839761" sldId="3833"/>
            <ac:spMk id="41" creationId="{41460DAD-8769-4C9F-9C8C-BB0443909D76}"/>
          </ac:spMkLst>
        </pc:spChg>
        <pc:spChg chg="add del">
          <ac:chgData name="Justine Kojo" userId="796fd282-2cf9-44cd-adcd-eaa7ca7616b7" providerId="ADAL" clId="{82553A33-ED31-49C1-9472-D4B1745ACC4E}" dt="2023-01-29T20:15:34.230" v="1353" actId="26606"/>
          <ac:spMkLst>
            <pc:docMk/>
            <pc:sldMk cId="17839761" sldId="3833"/>
            <ac:spMk id="42" creationId="{D2B783EE-0239-4717-BBEA-8C9EAC61C824}"/>
          </ac:spMkLst>
        </pc:spChg>
        <pc:spChg chg="add del">
          <ac:chgData name="Justine Kojo" userId="796fd282-2cf9-44cd-adcd-eaa7ca7616b7" providerId="ADAL" clId="{82553A33-ED31-49C1-9472-D4B1745ACC4E}" dt="2023-01-29T20:15:34.230" v="1353" actId="26606"/>
          <ac:spMkLst>
            <pc:docMk/>
            <pc:sldMk cId="17839761" sldId="3833"/>
            <ac:spMk id="43" creationId="{A7B99495-F43F-4D80-A44F-2CB4764EB90B}"/>
          </ac:spMkLst>
        </pc:spChg>
        <pc:spChg chg="add del">
          <ac:chgData name="Justine Kojo" userId="796fd282-2cf9-44cd-adcd-eaa7ca7616b7" providerId="ADAL" clId="{82553A33-ED31-49C1-9472-D4B1745ACC4E}" dt="2023-01-29T20:15:34.230" v="1353" actId="26606"/>
          <ac:spMkLst>
            <pc:docMk/>
            <pc:sldMk cId="17839761" sldId="3833"/>
            <ac:spMk id="44" creationId="{70BEB1E7-2F88-40BC-B73D-42E5B6F80BFC}"/>
          </ac:spMkLst>
        </pc:spChg>
        <pc:graphicFrameChg chg="add del">
          <ac:chgData name="Justine Kojo" userId="796fd282-2cf9-44cd-adcd-eaa7ca7616b7" providerId="ADAL" clId="{82553A33-ED31-49C1-9472-D4B1745ACC4E}" dt="2023-01-29T20:15:36.375" v="1355" actId="26606"/>
          <ac:graphicFrameMkLst>
            <pc:docMk/>
            <pc:sldMk cId="17839761" sldId="3833"/>
            <ac:graphicFrameMk id="46" creationId="{2CA26BC4-EDED-09AB-29C9-2807D6B573F1}"/>
          </ac:graphicFrameMkLst>
        </pc:graphicFrameChg>
        <pc:picChg chg="mod ord">
          <ac:chgData name="Justine Kojo" userId="796fd282-2cf9-44cd-adcd-eaa7ca7616b7" providerId="ADAL" clId="{82553A33-ED31-49C1-9472-D4B1745ACC4E}" dt="2023-01-29T20:15:50.106" v="1356" actId="1076"/>
          <ac:picMkLst>
            <pc:docMk/>
            <pc:sldMk cId="17839761" sldId="3833"/>
            <ac:picMk id="9" creationId="{BB00A97C-4C32-42DA-9838-F3D341AB0DCC}"/>
          </ac:picMkLst>
        </pc:picChg>
        <pc:picChg chg="mod ord">
          <ac:chgData name="Justine Kojo" userId="796fd282-2cf9-44cd-adcd-eaa7ca7616b7" providerId="ADAL" clId="{82553A33-ED31-49C1-9472-D4B1745ACC4E}" dt="2023-01-29T20:15:34.230" v="1353" actId="26606"/>
          <ac:picMkLst>
            <pc:docMk/>
            <pc:sldMk cId="17839761" sldId="3833"/>
            <ac:picMk id="11" creationId="{89C83A94-9400-40DF-9CE0-AFEB3C742BC3}"/>
          </ac:picMkLst>
        </pc:picChg>
        <pc:cxnChg chg="add del">
          <ac:chgData name="Justine Kojo" userId="796fd282-2cf9-44cd-adcd-eaa7ca7616b7" providerId="ADAL" clId="{82553A33-ED31-49C1-9472-D4B1745ACC4E}" dt="2023-01-29T20:14:59.862" v="1345" actId="26606"/>
          <ac:cxnSpMkLst>
            <pc:docMk/>
            <pc:sldMk cId="17839761" sldId="3833"/>
            <ac:cxnSpMk id="29" creationId="{2F61ABFD-DE05-41FD-A6B7-6D40196C1570}"/>
          </ac:cxnSpMkLst>
        </pc:cxnChg>
      </pc:sldChg>
      <pc:sldChg chg="modSp mod">
        <pc:chgData name="Justine Kojo" userId="796fd282-2cf9-44cd-adcd-eaa7ca7616b7" providerId="ADAL" clId="{82553A33-ED31-49C1-9472-D4B1745ACC4E}" dt="2023-01-31T03:26:52.815" v="1649" actId="20577"/>
        <pc:sldMkLst>
          <pc:docMk/>
          <pc:sldMk cId="962258905" sldId="3834"/>
        </pc:sldMkLst>
        <pc:spChg chg="mod">
          <ac:chgData name="Justine Kojo" userId="796fd282-2cf9-44cd-adcd-eaa7ca7616b7" providerId="ADAL" clId="{82553A33-ED31-49C1-9472-D4B1745ACC4E}" dt="2023-01-29T20:16:11.800" v="1388" actId="20577"/>
          <ac:spMkLst>
            <pc:docMk/>
            <pc:sldMk cId="962258905" sldId="3834"/>
            <ac:spMk id="3" creationId="{21F0B6E0-1F7C-4E6A-87B1-554ADE739CD1}"/>
          </ac:spMkLst>
        </pc:spChg>
        <pc:spChg chg="mod">
          <ac:chgData name="Justine Kojo" userId="796fd282-2cf9-44cd-adcd-eaa7ca7616b7" providerId="ADAL" clId="{82553A33-ED31-49C1-9472-D4B1745ACC4E}" dt="2023-01-31T03:26:52.815" v="1649" actId="20577"/>
          <ac:spMkLst>
            <pc:docMk/>
            <pc:sldMk cId="962258905" sldId="3834"/>
            <ac:spMk id="5" creationId="{C75D06EF-9416-46F7-8230-B49EE1269F53}"/>
          </ac:spMkLst>
        </pc:spChg>
      </pc:sldChg>
      <pc:sldChg chg="modSp add mod">
        <pc:chgData name="Justine Kojo" userId="796fd282-2cf9-44cd-adcd-eaa7ca7616b7" providerId="ADAL" clId="{82553A33-ED31-49C1-9472-D4B1745ACC4E}" dt="2023-01-31T03:29:22.832" v="1669"/>
        <pc:sldMkLst>
          <pc:docMk/>
          <pc:sldMk cId="849601638" sldId="3835"/>
        </pc:sldMkLst>
        <pc:spChg chg="mod">
          <ac:chgData name="Justine Kojo" userId="796fd282-2cf9-44cd-adcd-eaa7ca7616b7" providerId="ADAL" clId="{82553A33-ED31-49C1-9472-D4B1745ACC4E}" dt="2023-01-29T19:00:46.581" v="67"/>
          <ac:spMkLst>
            <pc:docMk/>
            <pc:sldMk cId="849601638" sldId="3835"/>
            <ac:spMk id="4" creationId="{7B290457-2071-4F7C-9327-CE85A282B4D5}"/>
          </ac:spMkLst>
        </pc:spChg>
        <pc:spChg chg="mod">
          <ac:chgData name="Justine Kojo" userId="796fd282-2cf9-44cd-adcd-eaa7ca7616b7" providerId="ADAL" clId="{82553A33-ED31-49C1-9472-D4B1745ACC4E}" dt="2023-01-29T20:20:26.613" v="1515" actId="2711"/>
          <ac:spMkLst>
            <pc:docMk/>
            <pc:sldMk cId="849601638" sldId="3835"/>
            <ac:spMk id="5" creationId="{B67B1E24-2840-4BB0-AE5A-2320A01CB80F}"/>
          </ac:spMkLst>
        </pc:spChg>
        <pc:spChg chg="mod">
          <ac:chgData name="Justine Kojo" userId="796fd282-2cf9-44cd-adcd-eaa7ca7616b7" providerId="ADAL" clId="{82553A33-ED31-49C1-9472-D4B1745ACC4E}" dt="2023-01-31T03:29:22.832" v="1669"/>
          <ac:spMkLst>
            <pc:docMk/>
            <pc:sldMk cId="849601638" sldId="3835"/>
            <ac:spMk id="15" creationId="{96B342A5-1683-4650-BB07-B98D8B23C1FC}"/>
          </ac:spMkLst>
        </pc:spChg>
      </pc:sldChg>
      <pc:sldChg chg="modSp add mod ord">
        <pc:chgData name="Justine Kojo" userId="796fd282-2cf9-44cd-adcd-eaa7ca7616b7" providerId="ADAL" clId="{82553A33-ED31-49C1-9472-D4B1745ACC4E}" dt="2023-01-31T03:29:15.691" v="1668"/>
        <pc:sldMkLst>
          <pc:docMk/>
          <pc:sldMk cId="1945296126" sldId="3836"/>
        </pc:sldMkLst>
        <pc:spChg chg="mod">
          <ac:chgData name="Justine Kojo" userId="796fd282-2cf9-44cd-adcd-eaa7ca7616b7" providerId="ADAL" clId="{82553A33-ED31-49C1-9472-D4B1745ACC4E}" dt="2023-01-29T19:07:56.509" v="100" actId="20577"/>
          <ac:spMkLst>
            <pc:docMk/>
            <pc:sldMk cId="1945296126" sldId="3836"/>
            <ac:spMk id="4" creationId="{7B290457-2071-4F7C-9327-CE85A282B4D5}"/>
          </ac:spMkLst>
        </pc:spChg>
        <pc:spChg chg="mod">
          <ac:chgData name="Justine Kojo" userId="796fd282-2cf9-44cd-adcd-eaa7ca7616b7" providerId="ADAL" clId="{82553A33-ED31-49C1-9472-D4B1745ACC4E}" dt="2023-01-29T20:20:33.862" v="1516" actId="2711"/>
          <ac:spMkLst>
            <pc:docMk/>
            <pc:sldMk cId="1945296126" sldId="3836"/>
            <ac:spMk id="5" creationId="{B67B1E24-2840-4BB0-AE5A-2320A01CB80F}"/>
          </ac:spMkLst>
        </pc:spChg>
        <pc:spChg chg="mod">
          <ac:chgData name="Justine Kojo" userId="796fd282-2cf9-44cd-adcd-eaa7ca7616b7" providerId="ADAL" clId="{82553A33-ED31-49C1-9472-D4B1745ACC4E}" dt="2023-01-31T03:29:15.691" v="1668"/>
          <ac:spMkLst>
            <pc:docMk/>
            <pc:sldMk cId="1945296126" sldId="3836"/>
            <ac:spMk id="15" creationId="{96B342A5-1683-4650-BB07-B98D8B23C1FC}"/>
          </ac:spMkLst>
        </pc:spChg>
      </pc:sldChg>
      <pc:sldChg chg="modSp add mod">
        <pc:chgData name="Justine Kojo" userId="796fd282-2cf9-44cd-adcd-eaa7ca7616b7" providerId="ADAL" clId="{82553A33-ED31-49C1-9472-D4B1745ACC4E}" dt="2023-01-31T03:29:08.779" v="1667"/>
        <pc:sldMkLst>
          <pc:docMk/>
          <pc:sldMk cId="1529377069" sldId="3837"/>
        </pc:sldMkLst>
        <pc:spChg chg="mod">
          <ac:chgData name="Justine Kojo" userId="796fd282-2cf9-44cd-adcd-eaa7ca7616b7" providerId="ADAL" clId="{82553A33-ED31-49C1-9472-D4B1745ACC4E}" dt="2023-01-29T19:10:14.863" v="135" actId="20577"/>
          <ac:spMkLst>
            <pc:docMk/>
            <pc:sldMk cId="1529377069" sldId="3837"/>
            <ac:spMk id="4" creationId="{7B290457-2071-4F7C-9327-CE85A282B4D5}"/>
          </ac:spMkLst>
        </pc:spChg>
        <pc:spChg chg="mod">
          <ac:chgData name="Justine Kojo" userId="796fd282-2cf9-44cd-adcd-eaa7ca7616b7" providerId="ADAL" clId="{82553A33-ED31-49C1-9472-D4B1745ACC4E}" dt="2023-01-29T20:20:50.596" v="1518" actId="2711"/>
          <ac:spMkLst>
            <pc:docMk/>
            <pc:sldMk cId="1529377069" sldId="3837"/>
            <ac:spMk id="5" creationId="{B67B1E24-2840-4BB0-AE5A-2320A01CB80F}"/>
          </ac:spMkLst>
        </pc:spChg>
        <pc:spChg chg="mod">
          <ac:chgData name="Justine Kojo" userId="796fd282-2cf9-44cd-adcd-eaa7ca7616b7" providerId="ADAL" clId="{82553A33-ED31-49C1-9472-D4B1745ACC4E}" dt="2023-01-31T03:29:08.779" v="1667"/>
          <ac:spMkLst>
            <pc:docMk/>
            <pc:sldMk cId="1529377069" sldId="3837"/>
            <ac:spMk id="15" creationId="{96B342A5-1683-4650-BB07-B98D8B23C1FC}"/>
          </ac:spMkLst>
        </pc:spChg>
      </pc:sldChg>
      <pc:sldChg chg="addSp delSp modSp add mod setBg">
        <pc:chgData name="Justine Kojo" userId="796fd282-2cf9-44cd-adcd-eaa7ca7616b7" providerId="ADAL" clId="{82553A33-ED31-49C1-9472-D4B1745ACC4E}" dt="2023-01-31T03:28:56.416" v="1665"/>
        <pc:sldMkLst>
          <pc:docMk/>
          <pc:sldMk cId="1533264205" sldId="3838"/>
        </pc:sldMkLst>
        <pc:spChg chg="add del mod">
          <ac:chgData name="Justine Kojo" userId="796fd282-2cf9-44cd-adcd-eaa7ca7616b7" providerId="ADAL" clId="{82553A33-ED31-49C1-9472-D4B1745ACC4E}" dt="2023-01-29T19:26:21.065" v="285" actId="478"/>
          <ac:spMkLst>
            <pc:docMk/>
            <pc:sldMk cId="1533264205" sldId="3838"/>
            <ac:spMk id="3" creationId="{D9062548-3CDC-4E0B-A294-358A37DF44D5}"/>
          </ac:spMkLst>
        </pc:spChg>
        <pc:spChg chg="add del">
          <ac:chgData name="Justine Kojo" userId="796fd282-2cf9-44cd-adcd-eaa7ca7616b7" providerId="ADAL" clId="{82553A33-ED31-49C1-9472-D4B1745ACC4E}" dt="2023-01-29T19:26:16.239" v="284"/>
          <ac:spMkLst>
            <pc:docMk/>
            <pc:sldMk cId="1533264205" sldId="3838"/>
            <ac:spMk id="4" creationId="{B84BA97E-8D1A-47C4-98C0-CD1888A4CC03}"/>
          </ac:spMkLst>
        </pc:spChg>
        <pc:spChg chg="add del">
          <ac:chgData name="Justine Kojo" userId="796fd282-2cf9-44cd-adcd-eaa7ca7616b7" providerId="ADAL" clId="{82553A33-ED31-49C1-9472-D4B1745ACC4E}" dt="2023-01-29T19:26:16.239" v="284"/>
          <ac:spMkLst>
            <pc:docMk/>
            <pc:sldMk cId="1533264205" sldId="3838"/>
            <ac:spMk id="5" creationId="{7E13D7CA-C081-4A88-89BA-9B609C37A39B}"/>
          </ac:spMkLst>
        </pc:spChg>
        <pc:spChg chg="add del">
          <ac:chgData name="Justine Kojo" userId="796fd282-2cf9-44cd-adcd-eaa7ca7616b7" providerId="ADAL" clId="{82553A33-ED31-49C1-9472-D4B1745ACC4E}" dt="2023-01-29T19:26:54.557" v="287"/>
          <ac:spMkLst>
            <pc:docMk/>
            <pc:sldMk cId="1533264205" sldId="3838"/>
            <ac:spMk id="6" creationId="{7E8A8682-76D7-461F-9DF8-2770B6902BF3}"/>
          </ac:spMkLst>
        </pc:spChg>
        <pc:spChg chg="add del">
          <ac:chgData name="Justine Kojo" userId="796fd282-2cf9-44cd-adcd-eaa7ca7616b7" providerId="ADAL" clId="{82553A33-ED31-49C1-9472-D4B1745ACC4E}" dt="2023-01-29T19:26:54.557" v="287"/>
          <ac:spMkLst>
            <pc:docMk/>
            <pc:sldMk cId="1533264205" sldId="3838"/>
            <ac:spMk id="8" creationId="{53056E10-D1A6-4BB6-85C8-A065F4E9435A}"/>
          </ac:spMkLst>
        </pc:spChg>
        <pc:spChg chg="mod">
          <ac:chgData name="Justine Kojo" userId="796fd282-2cf9-44cd-adcd-eaa7ca7616b7" providerId="ADAL" clId="{82553A33-ED31-49C1-9472-D4B1745ACC4E}" dt="2023-01-29T19:29:39.704" v="309" actId="26606"/>
          <ac:spMkLst>
            <pc:docMk/>
            <pc:sldMk cId="1533264205" sldId="3838"/>
            <ac:spMk id="11" creationId="{E78514DD-3FC6-4AEF-9C9C-057CF64C8E2D}"/>
          </ac:spMkLst>
        </pc:spChg>
        <pc:spChg chg="mod">
          <ac:chgData name="Justine Kojo" userId="796fd282-2cf9-44cd-adcd-eaa7ca7616b7" providerId="ADAL" clId="{82553A33-ED31-49C1-9472-D4B1745ACC4E}" dt="2023-01-29T19:29:39.704" v="309" actId="26606"/>
          <ac:spMkLst>
            <pc:docMk/>
            <pc:sldMk cId="1533264205" sldId="3838"/>
            <ac:spMk id="12" creationId="{BB55F5DE-D801-496C-806A-73E6EF45CB06}"/>
          </ac:spMkLst>
        </pc:spChg>
        <pc:spChg chg="mod">
          <ac:chgData name="Justine Kojo" userId="796fd282-2cf9-44cd-adcd-eaa7ca7616b7" providerId="ADAL" clId="{82553A33-ED31-49C1-9472-D4B1745ACC4E}" dt="2023-01-31T03:28:56.416" v="1665"/>
          <ac:spMkLst>
            <pc:docMk/>
            <pc:sldMk cId="1533264205" sldId="3838"/>
            <ac:spMk id="13" creationId="{9B6754F1-BBB9-45C3-8F76-FA0E19B7463B}"/>
          </ac:spMkLst>
        </pc:spChg>
        <pc:spChg chg="mod">
          <ac:chgData name="Justine Kojo" userId="796fd282-2cf9-44cd-adcd-eaa7ca7616b7" providerId="ADAL" clId="{82553A33-ED31-49C1-9472-D4B1745ACC4E}" dt="2023-01-29T19:29:39.704" v="309" actId="26606"/>
          <ac:spMkLst>
            <pc:docMk/>
            <pc:sldMk cId="1533264205" sldId="3838"/>
            <ac:spMk id="14" creationId="{47FB0EFA-9228-4C2B-BC70-5B5C93771274}"/>
          </ac:spMkLst>
        </pc:spChg>
        <pc:spChg chg="add del mod">
          <ac:chgData name="Justine Kojo" userId="796fd282-2cf9-44cd-adcd-eaa7ca7616b7" providerId="ADAL" clId="{82553A33-ED31-49C1-9472-D4B1745ACC4E}" dt="2023-01-29T19:27:35.191" v="297" actId="478"/>
          <ac:spMkLst>
            <pc:docMk/>
            <pc:sldMk cId="1533264205" sldId="3838"/>
            <ac:spMk id="16" creationId="{0594765E-5C01-4D36-8E66-AC42D5D6FA18}"/>
          </ac:spMkLst>
        </pc:spChg>
        <pc:spChg chg="add del mod ord">
          <ac:chgData name="Justine Kojo" userId="796fd282-2cf9-44cd-adcd-eaa7ca7616b7" providerId="ADAL" clId="{82553A33-ED31-49C1-9472-D4B1745ACC4E}" dt="2023-01-29T19:28:38.925" v="303" actId="22"/>
          <ac:spMkLst>
            <pc:docMk/>
            <pc:sldMk cId="1533264205" sldId="3838"/>
            <ac:spMk id="19" creationId="{BCC816F0-2F77-43B7-AA94-F6886AA57FD5}"/>
          </ac:spMkLst>
        </pc:spChg>
        <pc:spChg chg="add del">
          <ac:chgData name="Justine Kojo" userId="796fd282-2cf9-44cd-adcd-eaa7ca7616b7" providerId="ADAL" clId="{82553A33-ED31-49C1-9472-D4B1745ACC4E}" dt="2023-01-29T19:28:36.957" v="302" actId="26606"/>
          <ac:spMkLst>
            <pc:docMk/>
            <pc:sldMk cId="1533264205" sldId="3838"/>
            <ac:spMk id="24" creationId="{2EB492CD-616E-47F8-933B-5E2D952A0593}"/>
          </ac:spMkLst>
        </pc:spChg>
        <pc:spChg chg="add mod ord">
          <ac:chgData name="Justine Kojo" userId="796fd282-2cf9-44cd-adcd-eaa7ca7616b7" providerId="ADAL" clId="{82553A33-ED31-49C1-9472-D4B1745ACC4E}" dt="2023-01-29T20:21:07.536" v="1519" actId="2711"/>
          <ac:spMkLst>
            <pc:docMk/>
            <pc:sldMk cId="1533264205" sldId="3838"/>
            <ac:spMk id="25" creationId="{BC931D17-ED41-4E67-8A09-B6CB9A31C4CA}"/>
          </ac:spMkLst>
        </pc:spChg>
        <pc:spChg chg="add del">
          <ac:chgData name="Justine Kojo" userId="796fd282-2cf9-44cd-adcd-eaa7ca7616b7" providerId="ADAL" clId="{82553A33-ED31-49C1-9472-D4B1745ACC4E}" dt="2023-01-29T19:28:36.957" v="302" actId="26606"/>
          <ac:spMkLst>
            <pc:docMk/>
            <pc:sldMk cId="1533264205" sldId="3838"/>
            <ac:spMk id="26" creationId="{59383CF9-23B5-4335-9B21-1791C4CF1C75}"/>
          </ac:spMkLst>
        </pc:spChg>
        <pc:spChg chg="add del">
          <ac:chgData name="Justine Kojo" userId="796fd282-2cf9-44cd-adcd-eaa7ca7616b7" providerId="ADAL" clId="{82553A33-ED31-49C1-9472-D4B1745ACC4E}" dt="2023-01-29T19:29:22.644" v="308" actId="26606"/>
          <ac:spMkLst>
            <pc:docMk/>
            <pc:sldMk cId="1533264205" sldId="3838"/>
            <ac:spMk id="27" creationId="{66A3F9DB-B144-47A4-9DB2-706C3908B28B}"/>
          </ac:spMkLst>
        </pc:spChg>
        <pc:spChg chg="add del">
          <ac:chgData name="Justine Kojo" userId="796fd282-2cf9-44cd-adcd-eaa7ca7616b7" providerId="ADAL" clId="{82553A33-ED31-49C1-9472-D4B1745ACC4E}" dt="2023-01-29T19:28:36.957" v="302" actId="26606"/>
          <ac:spMkLst>
            <pc:docMk/>
            <pc:sldMk cId="1533264205" sldId="3838"/>
            <ac:spMk id="28" creationId="{0007FE00-9498-4706-B255-6437B0252C02}"/>
          </ac:spMkLst>
        </pc:spChg>
        <pc:spChg chg="add del">
          <ac:chgData name="Justine Kojo" userId="796fd282-2cf9-44cd-adcd-eaa7ca7616b7" providerId="ADAL" clId="{82553A33-ED31-49C1-9472-D4B1745ACC4E}" dt="2023-01-29T19:29:22.644" v="308" actId="26606"/>
          <ac:spMkLst>
            <pc:docMk/>
            <pc:sldMk cId="1533264205" sldId="3838"/>
            <ac:spMk id="29" creationId="{3D9A74CD-249A-437B-A289-413676038C54}"/>
          </ac:spMkLst>
        </pc:spChg>
        <pc:spChg chg="add del">
          <ac:chgData name="Justine Kojo" userId="796fd282-2cf9-44cd-adcd-eaa7ca7616b7" providerId="ADAL" clId="{82553A33-ED31-49C1-9472-D4B1745ACC4E}" dt="2023-01-29T19:29:06.155" v="306" actId="26606"/>
          <ac:spMkLst>
            <pc:docMk/>
            <pc:sldMk cId="1533264205" sldId="3838"/>
            <ac:spMk id="30" creationId="{032D8B87-88DA-4E9C-B676-B10D70EA5963}"/>
          </ac:spMkLst>
        </pc:spChg>
        <pc:spChg chg="add">
          <ac:chgData name="Justine Kojo" userId="796fd282-2cf9-44cd-adcd-eaa7ca7616b7" providerId="ADAL" clId="{82553A33-ED31-49C1-9472-D4B1745ACC4E}" dt="2023-01-29T19:29:39.704" v="309" actId="26606"/>
          <ac:spMkLst>
            <pc:docMk/>
            <pc:sldMk cId="1533264205" sldId="3838"/>
            <ac:spMk id="31" creationId="{CB6E2F43-29E9-49D9-91FC-E5FEFAAA70DE}"/>
          </ac:spMkLst>
        </pc:spChg>
        <pc:spChg chg="add del">
          <ac:chgData name="Justine Kojo" userId="796fd282-2cf9-44cd-adcd-eaa7ca7616b7" providerId="ADAL" clId="{82553A33-ED31-49C1-9472-D4B1745ACC4E}" dt="2023-01-29T19:29:06.155" v="306" actId="26606"/>
          <ac:spMkLst>
            <pc:docMk/>
            <pc:sldMk cId="1533264205" sldId="3838"/>
            <ac:spMk id="32" creationId="{081E4A58-353D-44AE-B2FC-2A74E2E400F7}"/>
          </ac:spMkLst>
        </pc:spChg>
        <pc:spChg chg="add">
          <ac:chgData name="Justine Kojo" userId="796fd282-2cf9-44cd-adcd-eaa7ca7616b7" providerId="ADAL" clId="{82553A33-ED31-49C1-9472-D4B1745ACC4E}" dt="2023-01-29T19:29:39.704" v="309" actId="26606"/>
          <ac:spMkLst>
            <pc:docMk/>
            <pc:sldMk cId="1533264205" sldId="3838"/>
            <ac:spMk id="33" creationId="{8E63CC27-1C86-4653-8866-79C24C5C51FB}"/>
          </ac:spMkLst>
        </pc:spChg>
        <pc:spChg chg="add del">
          <ac:chgData name="Justine Kojo" userId="796fd282-2cf9-44cd-adcd-eaa7ca7616b7" providerId="ADAL" clId="{82553A33-ED31-49C1-9472-D4B1745ACC4E}" dt="2023-01-29T19:29:22.644" v="308" actId="26606"/>
          <ac:spMkLst>
            <pc:docMk/>
            <pc:sldMk cId="1533264205" sldId="3838"/>
            <ac:spMk id="34" creationId="{B10BB131-AC8E-4A8E-A5D1-36260F720C3B}"/>
          </ac:spMkLst>
        </pc:spChg>
        <pc:spChg chg="add">
          <ac:chgData name="Justine Kojo" userId="796fd282-2cf9-44cd-adcd-eaa7ca7616b7" providerId="ADAL" clId="{82553A33-ED31-49C1-9472-D4B1745ACC4E}" dt="2023-01-29T19:29:39.704" v="309" actId="26606"/>
          <ac:spMkLst>
            <pc:docMk/>
            <pc:sldMk cId="1533264205" sldId="3838"/>
            <ac:spMk id="35" creationId="{3BA62E19-CD42-4C09-B825-844B4943D49D}"/>
          </ac:spMkLst>
        </pc:spChg>
        <pc:spChg chg="add del">
          <ac:chgData name="Justine Kojo" userId="796fd282-2cf9-44cd-adcd-eaa7ca7616b7" providerId="ADAL" clId="{82553A33-ED31-49C1-9472-D4B1745ACC4E}" dt="2023-01-29T19:29:22.644" v="308" actId="26606"/>
          <ac:spMkLst>
            <pc:docMk/>
            <pc:sldMk cId="1533264205" sldId="3838"/>
            <ac:spMk id="36" creationId="{5B7778FC-632E-4DCA-A7CB-0D7731CCF970}"/>
          </ac:spMkLst>
        </pc:spChg>
        <pc:spChg chg="add del">
          <ac:chgData name="Justine Kojo" userId="796fd282-2cf9-44cd-adcd-eaa7ca7616b7" providerId="ADAL" clId="{82553A33-ED31-49C1-9472-D4B1745ACC4E}" dt="2023-01-29T19:29:22.644" v="308" actId="26606"/>
          <ac:spMkLst>
            <pc:docMk/>
            <pc:sldMk cId="1533264205" sldId="3838"/>
            <ac:spMk id="38" creationId="{FA23A907-97FB-4A8F-880A-DD77401C4296}"/>
          </ac:spMkLst>
        </pc:spChg>
        <pc:graphicFrameChg chg="del mod">
          <ac:chgData name="Justine Kojo" userId="796fd282-2cf9-44cd-adcd-eaa7ca7616b7" providerId="ADAL" clId="{82553A33-ED31-49C1-9472-D4B1745ACC4E}" dt="2023-01-29T19:25:39.972" v="282" actId="478"/>
          <ac:graphicFrameMkLst>
            <pc:docMk/>
            <pc:sldMk cId="1533264205" sldId="3838"/>
            <ac:graphicFrameMk id="7" creationId="{55E783DC-66E7-4CEE-82CF-D51DFA19A3A2}"/>
          </ac:graphicFrameMkLst>
        </pc:graphicFrameChg>
        <pc:picChg chg="add mod ord">
          <ac:chgData name="Justine Kojo" userId="796fd282-2cf9-44cd-adcd-eaa7ca7616b7" providerId="ADAL" clId="{82553A33-ED31-49C1-9472-D4B1745ACC4E}" dt="2023-01-29T19:30:00.801" v="312" actId="14100"/>
          <ac:picMkLst>
            <pc:docMk/>
            <pc:sldMk cId="1533264205" sldId="3838"/>
            <ac:picMk id="17" creationId="{AA4CDDE7-F21F-41B1-9D09-68D6882037CC}"/>
          </ac:picMkLst>
        </pc:picChg>
        <pc:picChg chg="add del">
          <ac:chgData name="Justine Kojo" userId="796fd282-2cf9-44cd-adcd-eaa7ca7616b7" providerId="ADAL" clId="{82553A33-ED31-49C1-9472-D4B1745ACC4E}" dt="2023-01-29T19:26:16.239" v="284"/>
          <ac:picMkLst>
            <pc:docMk/>
            <pc:sldMk cId="1533264205" sldId="3838"/>
            <ac:picMk id="1025" creationId="{B4D91CE5-DDA5-4BFE-9DC7-CB0261681EDB}"/>
          </ac:picMkLst>
        </pc:picChg>
        <pc:picChg chg="add del">
          <ac:chgData name="Justine Kojo" userId="796fd282-2cf9-44cd-adcd-eaa7ca7616b7" providerId="ADAL" clId="{82553A33-ED31-49C1-9472-D4B1745ACC4E}" dt="2023-01-29T19:26:54.557" v="287"/>
          <ac:picMkLst>
            <pc:docMk/>
            <pc:sldMk cId="1533264205" sldId="3838"/>
            <ac:picMk id="1028" creationId="{2DA165CA-1F47-4B81-B9C6-0C3BC60FD2DA}"/>
          </ac:picMkLst>
        </pc:picChg>
      </pc:sldChg>
      <pc:sldChg chg="addSp delSp modSp add mod setBg">
        <pc:chgData name="Justine Kojo" userId="796fd282-2cf9-44cd-adcd-eaa7ca7616b7" providerId="ADAL" clId="{82553A33-ED31-49C1-9472-D4B1745ACC4E}" dt="2023-01-31T03:28:50.855" v="1664"/>
        <pc:sldMkLst>
          <pc:docMk/>
          <pc:sldMk cId="3866404367" sldId="3839"/>
        </pc:sldMkLst>
        <pc:spChg chg="add del mod">
          <ac:chgData name="Justine Kojo" userId="796fd282-2cf9-44cd-adcd-eaa7ca7616b7" providerId="ADAL" clId="{82553A33-ED31-49C1-9472-D4B1745ACC4E}" dt="2023-01-29T19:32:03.202" v="319" actId="478"/>
          <ac:spMkLst>
            <pc:docMk/>
            <pc:sldMk cId="3866404367" sldId="3839"/>
            <ac:spMk id="3" creationId="{B0DC4D31-571C-4247-BABB-3E9D8D225B81}"/>
          </ac:spMkLst>
        </pc:spChg>
        <pc:spChg chg="add del mod">
          <ac:chgData name="Justine Kojo" userId="796fd282-2cf9-44cd-adcd-eaa7ca7616b7" providerId="ADAL" clId="{82553A33-ED31-49C1-9472-D4B1745ACC4E}" dt="2023-01-29T19:38:48.411" v="368" actId="478"/>
          <ac:spMkLst>
            <pc:docMk/>
            <pc:sldMk cId="3866404367" sldId="3839"/>
            <ac:spMk id="6" creationId="{44AA75B0-2615-45B2-A297-4AB722B5D202}"/>
          </ac:spMkLst>
        </pc:spChg>
        <pc:spChg chg="add mod ord">
          <ac:chgData name="Justine Kojo" userId="796fd282-2cf9-44cd-adcd-eaa7ca7616b7" providerId="ADAL" clId="{82553A33-ED31-49C1-9472-D4B1745ACC4E}" dt="2023-01-29T20:21:15.229" v="1520" actId="2711"/>
          <ac:spMkLst>
            <pc:docMk/>
            <pc:sldMk cId="3866404367" sldId="3839"/>
            <ac:spMk id="10" creationId="{D2A8FAE3-D667-4DD4-86E9-BD43FA7BBF2F}"/>
          </ac:spMkLst>
        </pc:spChg>
        <pc:spChg chg="del mod ord">
          <ac:chgData name="Justine Kojo" userId="796fd282-2cf9-44cd-adcd-eaa7ca7616b7" providerId="ADAL" clId="{82553A33-ED31-49C1-9472-D4B1745ACC4E}" dt="2023-01-29T19:38:46.066" v="367" actId="478"/>
          <ac:spMkLst>
            <pc:docMk/>
            <pc:sldMk cId="3866404367" sldId="3839"/>
            <ac:spMk id="11" creationId="{E78514DD-3FC6-4AEF-9C9C-057CF64C8E2D}"/>
          </ac:spMkLst>
        </pc:spChg>
        <pc:spChg chg="mod">
          <ac:chgData name="Justine Kojo" userId="796fd282-2cf9-44cd-adcd-eaa7ca7616b7" providerId="ADAL" clId="{82553A33-ED31-49C1-9472-D4B1745ACC4E}" dt="2023-01-29T19:34:36.234" v="342" actId="26606"/>
          <ac:spMkLst>
            <pc:docMk/>
            <pc:sldMk cId="3866404367" sldId="3839"/>
            <ac:spMk id="12" creationId="{BB55F5DE-D801-496C-806A-73E6EF45CB06}"/>
          </ac:spMkLst>
        </pc:spChg>
        <pc:spChg chg="mod">
          <ac:chgData name="Justine Kojo" userId="796fd282-2cf9-44cd-adcd-eaa7ca7616b7" providerId="ADAL" clId="{82553A33-ED31-49C1-9472-D4B1745ACC4E}" dt="2023-01-31T03:28:50.855" v="1664"/>
          <ac:spMkLst>
            <pc:docMk/>
            <pc:sldMk cId="3866404367" sldId="3839"/>
            <ac:spMk id="13" creationId="{9B6754F1-BBB9-45C3-8F76-FA0E19B7463B}"/>
          </ac:spMkLst>
        </pc:spChg>
        <pc:spChg chg="mod ord">
          <ac:chgData name="Justine Kojo" userId="796fd282-2cf9-44cd-adcd-eaa7ca7616b7" providerId="ADAL" clId="{82553A33-ED31-49C1-9472-D4B1745ACC4E}" dt="2023-01-29T19:34:36.234" v="342" actId="26606"/>
          <ac:spMkLst>
            <pc:docMk/>
            <pc:sldMk cId="3866404367" sldId="3839"/>
            <ac:spMk id="14" creationId="{47FB0EFA-9228-4C2B-BC70-5B5C93771274}"/>
          </ac:spMkLst>
        </pc:spChg>
        <pc:spChg chg="add del">
          <ac:chgData name="Justine Kojo" userId="796fd282-2cf9-44cd-adcd-eaa7ca7616b7" providerId="ADAL" clId="{82553A33-ED31-49C1-9472-D4B1745ACC4E}" dt="2023-01-29T19:33:16.248" v="334" actId="26606"/>
          <ac:spMkLst>
            <pc:docMk/>
            <pc:sldMk cId="3866404367" sldId="3839"/>
            <ac:spMk id="17" creationId="{032D8B87-88DA-4E9C-B676-B10D70EA5963}"/>
          </ac:spMkLst>
        </pc:spChg>
        <pc:spChg chg="add del">
          <ac:chgData name="Justine Kojo" userId="796fd282-2cf9-44cd-adcd-eaa7ca7616b7" providerId="ADAL" clId="{82553A33-ED31-49C1-9472-D4B1745ACC4E}" dt="2023-01-29T19:33:16.248" v="334" actId="26606"/>
          <ac:spMkLst>
            <pc:docMk/>
            <pc:sldMk cId="3866404367" sldId="3839"/>
            <ac:spMk id="18" creationId="{081E4A58-353D-44AE-B2FC-2A74E2E400F7}"/>
          </ac:spMkLst>
        </pc:spChg>
        <pc:spChg chg="add del">
          <ac:chgData name="Justine Kojo" userId="796fd282-2cf9-44cd-adcd-eaa7ca7616b7" providerId="ADAL" clId="{82553A33-ED31-49C1-9472-D4B1745ACC4E}" dt="2023-01-29T19:34:36.234" v="342" actId="26606"/>
          <ac:spMkLst>
            <pc:docMk/>
            <pc:sldMk cId="3866404367" sldId="3839"/>
            <ac:spMk id="19" creationId="{66E48AFA-8884-4F68-A44F-D2C1E8609C5A}"/>
          </ac:spMkLst>
        </pc:spChg>
        <pc:spChg chg="add del">
          <ac:chgData name="Justine Kojo" userId="796fd282-2cf9-44cd-adcd-eaa7ca7616b7" providerId="ADAL" clId="{82553A33-ED31-49C1-9472-D4B1745ACC4E}" dt="2023-01-29T19:33:05.709" v="328" actId="26606"/>
          <ac:spMkLst>
            <pc:docMk/>
            <pc:sldMk cId="3866404367" sldId="3839"/>
            <ac:spMk id="20" creationId="{2EB492CD-616E-47F8-933B-5E2D952A0593}"/>
          </ac:spMkLst>
        </pc:spChg>
        <pc:spChg chg="add del">
          <ac:chgData name="Justine Kojo" userId="796fd282-2cf9-44cd-adcd-eaa7ca7616b7" providerId="ADAL" clId="{82553A33-ED31-49C1-9472-D4B1745ACC4E}" dt="2023-01-29T19:34:36.234" v="342" actId="26606"/>
          <ac:spMkLst>
            <pc:docMk/>
            <pc:sldMk cId="3866404367" sldId="3839"/>
            <ac:spMk id="21" creationId="{969D19A6-08CB-498C-93EC-3FFB021FC68A}"/>
          </ac:spMkLst>
        </pc:spChg>
        <pc:spChg chg="add del">
          <ac:chgData name="Justine Kojo" userId="796fd282-2cf9-44cd-adcd-eaa7ca7616b7" providerId="ADAL" clId="{82553A33-ED31-49C1-9472-D4B1745ACC4E}" dt="2023-01-29T19:33:05.709" v="328" actId="26606"/>
          <ac:spMkLst>
            <pc:docMk/>
            <pc:sldMk cId="3866404367" sldId="3839"/>
            <ac:spMk id="22" creationId="{59383CF9-23B5-4335-9B21-1791C4CF1C75}"/>
          </ac:spMkLst>
        </pc:spChg>
        <pc:spChg chg="add del">
          <ac:chgData name="Justine Kojo" userId="796fd282-2cf9-44cd-adcd-eaa7ca7616b7" providerId="ADAL" clId="{82553A33-ED31-49C1-9472-D4B1745ACC4E}" dt="2023-01-29T19:34:20.942" v="338" actId="26606"/>
          <ac:spMkLst>
            <pc:docMk/>
            <pc:sldMk cId="3866404367" sldId="3839"/>
            <ac:spMk id="23" creationId="{2EB492CD-616E-47F8-933B-5E2D952A0593}"/>
          </ac:spMkLst>
        </pc:spChg>
        <pc:spChg chg="add del">
          <ac:chgData name="Justine Kojo" userId="796fd282-2cf9-44cd-adcd-eaa7ca7616b7" providerId="ADAL" clId="{82553A33-ED31-49C1-9472-D4B1745ACC4E}" dt="2023-01-29T19:33:05.709" v="328" actId="26606"/>
          <ac:spMkLst>
            <pc:docMk/>
            <pc:sldMk cId="3866404367" sldId="3839"/>
            <ac:spMk id="24" creationId="{0007FE00-9498-4706-B255-6437B0252C02}"/>
          </ac:spMkLst>
        </pc:spChg>
        <pc:spChg chg="add del">
          <ac:chgData name="Justine Kojo" userId="796fd282-2cf9-44cd-adcd-eaa7ca7616b7" providerId="ADAL" clId="{82553A33-ED31-49C1-9472-D4B1745ACC4E}" dt="2023-01-29T19:34:20.942" v="338" actId="26606"/>
          <ac:spMkLst>
            <pc:docMk/>
            <pc:sldMk cId="3866404367" sldId="3839"/>
            <ac:spMk id="25" creationId="{0007FE00-9498-4706-B255-6437B0252C02}"/>
          </ac:spMkLst>
        </pc:spChg>
        <pc:spChg chg="add del">
          <ac:chgData name="Justine Kojo" userId="796fd282-2cf9-44cd-adcd-eaa7ca7616b7" providerId="ADAL" clId="{82553A33-ED31-49C1-9472-D4B1745ACC4E}" dt="2023-01-29T19:33:09.275" v="330" actId="26606"/>
          <ac:spMkLst>
            <pc:docMk/>
            <pc:sldMk cId="3866404367" sldId="3839"/>
            <ac:spMk id="26" creationId="{95199994-21AE-49A2-BA0D-12E295989A9A}"/>
          </ac:spMkLst>
        </pc:spChg>
        <pc:spChg chg="add del">
          <ac:chgData name="Justine Kojo" userId="796fd282-2cf9-44cd-adcd-eaa7ca7616b7" providerId="ADAL" clId="{82553A33-ED31-49C1-9472-D4B1745ACC4E}" dt="2023-01-29T19:33:09.275" v="330" actId="26606"/>
          <ac:spMkLst>
            <pc:docMk/>
            <pc:sldMk cId="3866404367" sldId="3839"/>
            <ac:spMk id="27" creationId="{A2C34835-4F79-4934-B151-D68E79764C72}"/>
          </ac:spMkLst>
        </pc:spChg>
        <pc:spChg chg="add del">
          <ac:chgData name="Justine Kojo" userId="796fd282-2cf9-44cd-adcd-eaa7ca7616b7" providerId="ADAL" clId="{82553A33-ED31-49C1-9472-D4B1745ACC4E}" dt="2023-01-29T19:34:20.942" v="338" actId="26606"/>
          <ac:spMkLst>
            <pc:docMk/>
            <pc:sldMk cId="3866404367" sldId="3839"/>
            <ac:spMk id="28" creationId="{59383CF9-23B5-4335-9B21-1791C4CF1C75}"/>
          </ac:spMkLst>
        </pc:spChg>
        <pc:spChg chg="add del">
          <ac:chgData name="Justine Kojo" userId="796fd282-2cf9-44cd-adcd-eaa7ca7616b7" providerId="ADAL" clId="{82553A33-ED31-49C1-9472-D4B1745ACC4E}" dt="2023-01-29T19:33:10.904" v="332" actId="26606"/>
          <ac:spMkLst>
            <pc:docMk/>
            <pc:sldMk cId="3866404367" sldId="3839"/>
            <ac:spMk id="29" creationId="{DB304A14-32D0-4873-B914-423ED7B8DAFD}"/>
          </ac:spMkLst>
        </pc:spChg>
        <pc:spChg chg="add del">
          <ac:chgData name="Justine Kojo" userId="796fd282-2cf9-44cd-adcd-eaa7ca7616b7" providerId="ADAL" clId="{82553A33-ED31-49C1-9472-D4B1745ACC4E}" dt="2023-01-29T19:33:10.904" v="332" actId="26606"/>
          <ac:spMkLst>
            <pc:docMk/>
            <pc:sldMk cId="3866404367" sldId="3839"/>
            <ac:spMk id="30" creationId="{1D460C86-854F-4FB3-ABC2-E823D8FEB9DB}"/>
          </ac:spMkLst>
        </pc:spChg>
        <pc:spChg chg="add del">
          <ac:chgData name="Justine Kojo" userId="796fd282-2cf9-44cd-adcd-eaa7ca7616b7" providerId="ADAL" clId="{82553A33-ED31-49C1-9472-D4B1745ACC4E}" dt="2023-01-29T19:33:10.904" v="332" actId="26606"/>
          <ac:spMkLst>
            <pc:docMk/>
            <pc:sldMk cId="3866404367" sldId="3839"/>
            <ac:spMk id="31" creationId="{BB48116A-278A-4CC5-89D3-9DE8E8FF1245}"/>
          </ac:spMkLst>
        </pc:spChg>
        <pc:spChg chg="add del">
          <ac:chgData name="Justine Kojo" userId="796fd282-2cf9-44cd-adcd-eaa7ca7616b7" providerId="ADAL" clId="{82553A33-ED31-49C1-9472-D4B1745ACC4E}" dt="2023-01-29T19:34:34.240" v="340" actId="26606"/>
          <ac:spMkLst>
            <pc:docMk/>
            <pc:sldMk cId="3866404367" sldId="3839"/>
            <ac:spMk id="32" creationId="{9F8A656C-0806-4677-A38B-DA5DF0F3C406}"/>
          </ac:spMkLst>
        </pc:spChg>
        <pc:spChg chg="add del">
          <ac:chgData name="Justine Kojo" userId="796fd282-2cf9-44cd-adcd-eaa7ca7616b7" providerId="ADAL" clId="{82553A33-ED31-49C1-9472-D4B1745ACC4E}" dt="2023-01-29T19:34:34.240" v="340" actId="26606"/>
          <ac:spMkLst>
            <pc:docMk/>
            <pc:sldMk cId="3866404367" sldId="3839"/>
            <ac:spMk id="33" creationId="{9BEF8C6D-8BB3-473A-9607-D7381CC5C0A5}"/>
          </ac:spMkLst>
        </pc:spChg>
        <pc:spChg chg="add del">
          <ac:chgData name="Justine Kojo" userId="796fd282-2cf9-44cd-adcd-eaa7ca7616b7" providerId="ADAL" clId="{82553A33-ED31-49C1-9472-D4B1745ACC4E}" dt="2023-01-29T19:34:34.240" v="340" actId="26606"/>
          <ac:spMkLst>
            <pc:docMk/>
            <pc:sldMk cId="3866404367" sldId="3839"/>
            <ac:spMk id="34" creationId="{DCFDFFB9-D302-4A05-A770-D33232254722}"/>
          </ac:spMkLst>
        </pc:spChg>
        <pc:graphicFrameChg chg="del">
          <ac:chgData name="Justine Kojo" userId="796fd282-2cf9-44cd-adcd-eaa7ca7616b7" providerId="ADAL" clId="{82553A33-ED31-49C1-9472-D4B1745ACC4E}" dt="2023-01-29T19:32:00.666" v="318" actId="478"/>
          <ac:graphicFrameMkLst>
            <pc:docMk/>
            <pc:sldMk cId="3866404367" sldId="3839"/>
            <ac:graphicFrameMk id="7" creationId="{55E783DC-66E7-4CEE-82CF-D51DFA19A3A2}"/>
          </ac:graphicFrameMkLst>
        </pc:graphicFrameChg>
        <pc:picChg chg="add mod ord">
          <ac:chgData name="Justine Kojo" userId="796fd282-2cf9-44cd-adcd-eaa7ca7616b7" providerId="ADAL" clId="{82553A33-ED31-49C1-9472-D4B1745ACC4E}" dt="2023-01-29T19:40:01.750" v="397" actId="1037"/>
          <ac:picMkLst>
            <pc:docMk/>
            <pc:sldMk cId="3866404367" sldId="3839"/>
            <ac:picMk id="15" creationId="{F380FCEC-500E-4A41-9584-51C6C3AD13EA}"/>
          </ac:picMkLst>
        </pc:picChg>
      </pc:sldChg>
      <pc:sldChg chg="modSp add mod ord">
        <pc:chgData name="Justine Kojo" userId="796fd282-2cf9-44cd-adcd-eaa7ca7616b7" providerId="ADAL" clId="{82553A33-ED31-49C1-9472-D4B1745ACC4E}" dt="2023-01-29T19:25:17.770" v="281" actId="404"/>
        <pc:sldMkLst>
          <pc:docMk/>
          <pc:sldMk cId="2681753176" sldId="3840"/>
        </pc:sldMkLst>
        <pc:spChg chg="mod">
          <ac:chgData name="Justine Kojo" userId="796fd282-2cf9-44cd-adcd-eaa7ca7616b7" providerId="ADAL" clId="{82553A33-ED31-49C1-9472-D4B1745ACC4E}" dt="2023-01-29T19:25:17.770" v="281" actId="404"/>
          <ac:spMkLst>
            <pc:docMk/>
            <pc:sldMk cId="2681753176" sldId="3840"/>
            <ac:spMk id="2" creationId="{1EFC037F-9B04-45A9-8AE6-A8517884947F}"/>
          </ac:spMkLst>
        </pc:spChg>
      </pc:sldChg>
      <pc:sldChg chg="addSp delSp modSp add mod setBg">
        <pc:chgData name="Justine Kojo" userId="796fd282-2cf9-44cd-adcd-eaa7ca7616b7" providerId="ADAL" clId="{82553A33-ED31-49C1-9472-D4B1745ACC4E}" dt="2023-01-31T03:28:42.786" v="1663"/>
        <pc:sldMkLst>
          <pc:docMk/>
          <pc:sldMk cId="1294679602" sldId="3841"/>
        </pc:sldMkLst>
        <pc:spChg chg="add mod ord">
          <ac:chgData name="Justine Kojo" userId="796fd282-2cf9-44cd-adcd-eaa7ca7616b7" providerId="ADAL" clId="{82553A33-ED31-49C1-9472-D4B1745ACC4E}" dt="2023-01-29T20:21:22.109" v="1521" actId="2711"/>
          <ac:spMkLst>
            <pc:docMk/>
            <pc:sldMk cId="1294679602" sldId="3841"/>
            <ac:spMk id="8" creationId="{002286D3-6923-4F70-AC1F-FF5293A63551}"/>
          </ac:spMkLst>
        </pc:spChg>
        <pc:spChg chg="mod">
          <ac:chgData name="Justine Kojo" userId="796fd282-2cf9-44cd-adcd-eaa7ca7616b7" providerId="ADAL" clId="{82553A33-ED31-49C1-9472-D4B1745ACC4E}" dt="2023-01-29T19:43:17.216" v="458" actId="27636"/>
          <ac:spMkLst>
            <pc:docMk/>
            <pc:sldMk cId="1294679602" sldId="3841"/>
            <ac:spMk id="11" creationId="{E78514DD-3FC6-4AEF-9C9C-057CF64C8E2D}"/>
          </ac:spMkLst>
        </pc:spChg>
        <pc:spChg chg="mod">
          <ac:chgData name="Justine Kojo" userId="796fd282-2cf9-44cd-adcd-eaa7ca7616b7" providerId="ADAL" clId="{82553A33-ED31-49C1-9472-D4B1745ACC4E}" dt="2023-01-29T19:43:00.671" v="453" actId="26606"/>
          <ac:spMkLst>
            <pc:docMk/>
            <pc:sldMk cId="1294679602" sldId="3841"/>
            <ac:spMk id="12" creationId="{BB55F5DE-D801-496C-806A-73E6EF45CB06}"/>
          </ac:spMkLst>
        </pc:spChg>
        <pc:spChg chg="mod">
          <ac:chgData name="Justine Kojo" userId="796fd282-2cf9-44cd-adcd-eaa7ca7616b7" providerId="ADAL" clId="{82553A33-ED31-49C1-9472-D4B1745ACC4E}" dt="2023-01-31T03:28:42.786" v="1663"/>
          <ac:spMkLst>
            <pc:docMk/>
            <pc:sldMk cId="1294679602" sldId="3841"/>
            <ac:spMk id="13" creationId="{9B6754F1-BBB9-45C3-8F76-FA0E19B7463B}"/>
          </ac:spMkLst>
        </pc:spChg>
        <pc:spChg chg="mod">
          <ac:chgData name="Justine Kojo" userId="796fd282-2cf9-44cd-adcd-eaa7ca7616b7" providerId="ADAL" clId="{82553A33-ED31-49C1-9472-D4B1745ACC4E}" dt="2023-01-29T19:43:00.671" v="453" actId="26606"/>
          <ac:spMkLst>
            <pc:docMk/>
            <pc:sldMk cId="1294679602" sldId="3841"/>
            <ac:spMk id="14" creationId="{47FB0EFA-9228-4C2B-BC70-5B5C93771274}"/>
          </ac:spMkLst>
        </pc:spChg>
        <pc:spChg chg="add del">
          <ac:chgData name="Justine Kojo" userId="796fd282-2cf9-44cd-adcd-eaa7ca7616b7" providerId="ADAL" clId="{82553A33-ED31-49C1-9472-D4B1745ACC4E}" dt="2023-01-29T19:42:42.470" v="445" actId="26606"/>
          <ac:spMkLst>
            <pc:docMk/>
            <pc:sldMk cId="1294679602" sldId="3841"/>
            <ac:spMk id="19" creationId="{95199994-21AE-49A2-BA0D-12E295989A9A}"/>
          </ac:spMkLst>
        </pc:spChg>
        <pc:spChg chg="add del">
          <ac:chgData name="Justine Kojo" userId="796fd282-2cf9-44cd-adcd-eaa7ca7616b7" providerId="ADAL" clId="{82553A33-ED31-49C1-9472-D4B1745ACC4E}" dt="2023-01-29T19:42:42.470" v="445" actId="26606"/>
          <ac:spMkLst>
            <pc:docMk/>
            <pc:sldMk cId="1294679602" sldId="3841"/>
            <ac:spMk id="21" creationId="{A2C34835-4F79-4934-B151-D68E79764C72}"/>
          </ac:spMkLst>
        </pc:spChg>
        <pc:spChg chg="add del">
          <ac:chgData name="Justine Kojo" userId="796fd282-2cf9-44cd-adcd-eaa7ca7616b7" providerId="ADAL" clId="{82553A33-ED31-49C1-9472-D4B1745ACC4E}" dt="2023-01-29T19:42:45.188" v="447" actId="26606"/>
          <ac:spMkLst>
            <pc:docMk/>
            <pc:sldMk cId="1294679602" sldId="3841"/>
            <ac:spMk id="23" creationId="{0007FE00-9498-4706-B255-6437B0252C02}"/>
          </ac:spMkLst>
        </pc:spChg>
        <pc:spChg chg="add del">
          <ac:chgData name="Justine Kojo" userId="796fd282-2cf9-44cd-adcd-eaa7ca7616b7" providerId="ADAL" clId="{82553A33-ED31-49C1-9472-D4B1745ACC4E}" dt="2023-01-29T19:42:45.188" v="447" actId="26606"/>
          <ac:spMkLst>
            <pc:docMk/>
            <pc:sldMk cId="1294679602" sldId="3841"/>
            <ac:spMk id="24" creationId="{2EB492CD-616E-47F8-933B-5E2D952A0593}"/>
          </ac:spMkLst>
        </pc:spChg>
        <pc:spChg chg="add del">
          <ac:chgData name="Justine Kojo" userId="796fd282-2cf9-44cd-adcd-eaa7ca7616b7" providerId="ADAL" clId="{82553A33-ED31-49C1-9472-D4B1745ACC4E}" dt="2023-01-29T19:42:45.188" v="447" actId="26606"/>
          <ac:spMkLst>
            <pc:docMk/>
            <pc:sldMk cId="1294679602" sldId="3841"/>
            <ac:spMk id="25" creationId="{59383CF9-23B5-4335-9B21-1791C4CF1C75}"/>
          </ac:spMkLst>
        </pc:spChg>
        <pc:spChg chg="add del">
          <ac:chgData name="Justine Kojo" userId="796fd282-2cf9-44cd-adcd-eaa7ca7616b7" providerId="ADAL" clId="{82553A33-ED31-49C1-9472-D4B1745ACC4E}" dt="2023-01-29T19:42:48.912" v="449" actId="26606"/>
          <ac:spMkLst>
            <pc:docMk/>
            <pc:sldMk cId="1294679602" sldId="3841"/>
            <ac:spMk id="27" creationId="{4F7EBAE4-9945-4473-9E34-B2C66EA0F03D}"/>
          </ac:spMkLst>
        </pc:spChg>
        <pc:spChg chg="add del">
          <ac:chgData name="Justine Kojo" userId="796fd282-2cf9-44cd-adcd-eaa7ca7616b7" providerId="ADAL" clId="{82553A33-ED31-49C1-9472-D4B1745ACC4E}" dt="2023-01-29T19:42:48.912" v="449" actId="26606"/>
          <ac:spMkLst>
            <pc:docMk/>
            <pc:sldMk cId="1294679602" sldId="3841"/>
            <ac:spMk id="28" creationId="{70BEB1E7-2F88-40BC-B73D-42E5B6F80BFC}"/>
          </ac:spMkLst>
        </pc:spChg>
        <pc:spChg chg="add del">
          <ac:chgData name="Justine Kojo" userId="796fd282-2cf9-44cd-adcd-eaa7ca7616b7" providerId="ADAL" clId="{82553A33-ED31-49C1-9472-D4B1745ACC4E}" dt="2023-01-29T19:42:48.912" v="449" actId="26606"/>
          <ac:spMkLst>
            <pc:docMk/>
            <pc:sldMk cId="1294679602" sldId="3841"/>
            <ac:spMk id="29" creationId="{A7B99495-F43F-4D80-A44F-2CB4764EB90B}"/>
          </ac:spMkLst>
        </pc:spChg>
        <pc:spChg chg="add del">
          <ac:chgData name="Justine Kojo" userId="796fd282-2cf9-44cd-adcd-eaa7ca7616b7" providerId="ADAL" clId="{82553A33-ED31-49C1-9472-D4B1745ACC4E}" dt="2023-01-29T19:43:00.671" v="453" actId="26606"/>
          <ac:spMkLst>
            <pc:docMk/>
            <pc:sldMk cId="1294679602" sldId="3841"/>
            <ac:spMk id="31" creationId="{95199994-21AE-49A2-BA0D-12E295989A9A}"/>
          </ac:spMkLst>
        </pc:spChg>
        <pc:spChg chg="add del">
          <ac:chgData name="Justine Kojo" userId="796fd282-2cf9-44cd-adcd-eaa7ca7616b7" providerId="ADAL" clId="{82553A33-ED31-49C1-9472-D4B1745ACC4E}" dt="2023-01-29T19:43:00.671" v="453" actId="26606"/>
          <ac:spMkLst>
            <pc:docMk/>
            <pc:sldMk cId="1294679602" sldId="3841"/>
            <ac:spMk id="32" creationId="{A2C34835-4F79-4934-B151-D68E79764C72}"/>
          </ac:spMkLst>
        </pc:spChg>
        <pc:picChg chg="add mod ord">
          <ac:chgData name="Justine Kojo" userId="796fd282-2cf9-44cd-adcd-eaa7ca7616b7" providerId="ADAL" clId="{82553A33-ED31-49C1-9472-D4B1745ACC4E}" dt="2023-01-29T19:43:10.092" v="456" actId="14100"/>
          <ac:picMkLst>
            <pc:docMk/>
            <pc:sldMk cId="1294679602" sldId="3841"/>
            <ac:picMk id="6" creationId="{85BD8B0F-72FE-492D-99F0-61D6F44510C2}"/>
          </ac:picMkLst>
        </pc:picChg>
      </pc:sldChg>
      <pc:sldChg chg="addSp modSp add mod setBg">
        <pc:chgData name="Justine Kojo" userId="796fd282-2cf9-44cd-adcd-eaa7ca7616b7" providerId="ADAL" clId="{82553A33-ED31-49C1-9472-D4B1745ACC4E}" dt="2023-01-31T03:28:36.524" v="1662"/>
        <pc:sldMkLst>
          <pc:docMk/>
          <pc:sldMk cId="791928675" sldId="3842"/>
        </pc:sldMkLst>
        <pc:spChg chg="add mod ord">
          <ac:chgData name="Justine Kojo" userId="796fd282-2cf9-44cd-adcd-eaa7ca7616b7" providerId="ADAL" clId="{82553A33-ED31-49C1-9472-D4B1745ACC4E}" dt="2023-01-29T20:21:31.663" v="1522" actId="2711"/>
          <ac:spMkLst>
            <pc:docMk/>
            <pc:sldMk cId="791928675" sldId="3842"/>
            <ac:spMk id="8" creationId="{16A76AC9-AA5E-4D12-84B3-99F095D118BC}"/>
          </ac:spMkLst>
        </pc:spChg>
        <pc:spChg chg="mod">
          <ac:chgData name="Justine Kojo" userId="796fd282-2cf9-44cd-adcd-eaa7ca7616b7" providerId="ADAL" clId="{82553A33-ED31-49C1-9472-D4B1745ACC4E}" dt="2023-01-29T19:44:36.006" v="471" actId="26606"/>
          <ac:spMkLst>
            <pc:docMk/>
            <pc:sldMk cId="791928675" sldId="3842"/>
            <ac:spMk id="11" creationId="{E78514DD-3FC6-4AEF-9C9C-057CF64C8E2D}"/>
          </ac:spMkLst>
        </pc:spChg>
        <pc:spChg chg="mod">
          <ac:chgData name="Justine Kojo" userId="796fd282-2cf9-44cd-adcd-eaa7ca7616b7" providerId="ADAL" clId="{82553A33-ED31-49C1-9472-D4B1745ACC4E}" dt="2023-01-29T19:44:36.006" v="471" actId="26606"/>
          <ac:spMkLst>
            <pc:docMk/>
            <pc:sldMk cId="791928675" sldId="3842"/>
            <ac:spMk id="12" creationId="{BB55F5DE-D801-496C-806A-73E6EF45CB06}"/>
          </ac:spMkLst>
        </pc:spChg>
        <pc:spChg chg="mod">
          <ac:chgData name="Justine Kojo" userId="796fd282-2cf9-44cd-adcd-eaa7ca7616b7" providerId="ADAL" clId="{82553A33-ED31-49C1-9472-D4B1745ACC4E}" dt="2023-01-31T03:28:36.524" v="1662"/>
          <ac:spMkLst>
            <pc:docMk/>
            <pc:sldMk cId="791928675" sldId="3842"/>
            <ac:spMk id="13" creationId="{9B6754F1-BBB9-45C3-8F76-FA0E19B7463B}"/>
          </ac:spMkLst>
        </pc:spChg>
        <pc:spChg chg="mod">
          <ac:chgData name="Justine Kojo" userId="796fd282-2cf9-44cd-adcd-eaa7ca7616b7" providerId="ADAL" clId="{82553A33-ED31-49C1-9472-D4B1745ACC4E}" dt="2023-01-29T19:44:36.006" v="471" actId="26606"/>
          <ac:spMkLst>
            <pc:docMk/>
            <pc:sldMk cId="791928675" sldId="3842"/>
            <ac:spMk id="14" creationId="{47FB0EFA-9228-4C2B-BC70-5B5C93771274}"/>
          </ac:spMkLst>
        </pc:spChg>
        <pc:spChg chg="add">
          <ac:chgData name="Justine Kojo" userId="796fd282-2cf9-44cd-adcd-eaa7ca7616b7" providerId="ADAL" clId="{82553A33-ED31-49C1-9472-D4B1745ACC4E}" dt="2023-01-29T19:44:36.006" v="471" actId="26606"/>
          <ac:spMkLst>
            <pc:docMk/>
            <pc:sldMk cId="791928675" sldId="3842"/>
            <ac:spMk id="19" creationId="{95199994-21AE-49A2-BA0D-12E295989A9A}"/>
          </ac:spMkLst>
        </pc:spChg>
        <pc:spChg chg="add">
          <ac:chgData name="Justine Kojo" userId="796fd282-2cf9-44cd-adcd-eaa7ca7616b7" providerId="ADAL" clId="{82553A33-ED31-49C1-9472-D4B1745ACC4E}" dt="2023-01-29T19:44:36.006" v="471" actId="26606"/>
          <ac:spMkLst>
            <pc:docMk/>
            <pc:sldMk cId="791928675" sldId="3842"/>
            <ac:spMk id="21" creationId="{A2C34835-4F79-4934-B151-D68E79764C72}"/>
          </ac:spMkLst>
        </pc:spChg>
        <pc:picChg chg="add mod ord">
          <ac:chgData name="Justine Kojo" userId="796fd282-2cf9-44cd-adcd-eaa7ca7616b7" providerId="ADAL" clId="{82553A33-ED31-49C1-9472-D4B1745ACC4E}" dt="2023-01-29T19:44:36.006" v="471" actId="26606"/>
          <ac:picMkLst>
            <pc:docMk/>
            <pc:sldMk cId="791928675" sldId="3842"/>
            <ac:picMk id="6" creationId="{2B2B4E01-356A-4EA8-AC87-052B47966574}"/>
          </ac:picMkLst>
        </pc:picChg>
      </pc:sldChg>
      <pc:sldChg chg="addSp delSp modSp add mod setBg">
        <pc:chgData name="Justine Kojo" userId="796fd282-2cf9-44cd-adcd-eaa7ca7616b7" providerId="ADAL" clId="{82553A33-ED31-49C1-9472-D4B1745ACC4E}" dt="2023-01-31T03:28:30.163" v="1661"/>
        <pc:sldMkLst>
          <pc:docMk/>
          <pc:sldMk cId="2870803964" sldId="3843"/>
        </pc:sldMkLst>
        <pc:spChg chg="add mod ord">
          <ac:chgData name="Justine Kojo" userId="796fd282-2cf9-44cd-adcd-eaa7ca7616b7" providerId="ADAL" clId="{82553A33-ED31-49C1-9472-D4B1745ACC4E}" dt="2023-01-29T19:46:34.800" v="487" actId="33524"/>
          <ac:spMkLst>
            <pc:docMk/>
            <pc:sldMk cId="2870803964" sldId="3843"/>
            <ac:spMk id="8" creationId="{6045FD46-D5AE-4DD7-98EA-F27F38AAF04D}"/>
          </ac:spMkLst>
        </pc:spChg>
        <pc:spChg chg="mod">
          <ac:chgData name="Justine Kojo" userId="796fd282-2cf9-44cd-adcd-eaa7ca7616b7" providerId="ADAL" clId="{82553A33-ED31-49C1-9472-D4B1745ACC4E}" dt="2023-01-29T19:46:01.771" v="481" actId="26606"/>
          <ac:spMkLst>
            <pc:docMk/>
            <pc:sldMk cId="2870803964" sldId="3843"/>
            <ac:spMk id="11" creationId="{E78514DD-3FC6-4AEF-9C9C-057CF64C8E2D}"/>
          </ac:spMkLst>
        </pc:spChg>
        <pc:spChg chg="mod">
          <ac:chgData name="Justine Kojo" userId="796fd282-2cf9-44cd-adcd-eaa7ca7616b7" providerId="ADAL" clId="{82553A33-ED31-49C1-9472-D4B1745ACC4E}" dt="2023-01-29T19:46:01.771" v="481" actId="26606"/>
          <ac:spMkLst>
            <pc:docMk/>
            <pc:sldMk cId="2870803964" sldId="3843"/>
            <ac:spMk id="12" creationId="{BB55F5DE-D801-496C-806A-73E6EF45CB06}"/>
          </ac:spMkLst>
        </pc:spChg>
        <pc:spChg chg="mod">
          <ac:chgData name="Justine Kojo" userId="796fd282-2cf9-44cd-adcd-eaa7ca7616b7" providerId="ADAL" clId="{82553A33-ED31-49C1-9472-D4B1745ACC4E}" dt="2023-01-31T03:28:30.163" v="1661"/>
          <ac:spMkLst>
            <pc:docMk/>
            <pc:sldMk cId="2870803964" sldId="3843"/>
            <ac:spMk id="13" creationId="{9B6754F1-BBB9-45C3-8F76-FA0E19B7463B}"/>
          </ac:spMkLst>
        </pc:spChg>
        <pc:spChg chg="mod">
          <ac:chgData name="Justine Kojo" userId="796fd282-2cf9-44cd-adcd-eaa7ca7616b7" providerId="ADAL" clId="{82553A33-ED31-49C1-9472-D4B1745ACC4E}" dt="2023-01-29T19:46:01.771" v="481" actId="26606"/>
          <ac:spMkLst>
            <pc:docMk/>
            <pc:sldMk cId="2870803964" sldId="3843"/>
            <ac:spMk id="14" creationId="{47FB0EFA-9228-4C2B-BC70-5B5C93771274}"/>
          </ac:spMkLst>
        </pc:spChg>
        <pc:spChg chg="add">
          <ac:chgData name="Justine Kojo" userId="796fd282-2cf9-44cd-adcd-eaa7ca7616b7" providerId="ADAL" clId="{82553A33-ED31-49C1-9472-D4B1745ACC4E}" dt="2023-01-29T19:46:01.771" v="481" actId="26606"/>
          <ac:spMkLst>
            <pc:docMk/>
            <pc:sldMk cId="2870803964" sldId="3843"/>
            <ac:spMk id="16" creationId="{95199994-21AE-49A2-BA0D-12E295989A9A}"/>
          </ac:spMkLst>
        </pc:spChg>
        <pc:spChg chg="add">
          <ac:chgData name="Justine Kojo" userId="796fd282-2cf9-44cd-adcd-eaa7ca7616b7" providerId="ADAL" clId="{82553A33-ED31-49C1-9472-D4B1745ACC4E}" dt="2023-01-29T19:46:01.771" v="481" actId="26606"/>
          <ac:spMkLst>
            <pc:docMk/>
            <pc:sldMk cId="2870803964" sldId="3843"/>
            <ac:spMk id="17" creationId="{A2C34835-4F79-4934-B151-D68E79764C72}"/>
          </ac:spMkLst>
        </pc:spChg>
        <pc:spChg chg="add del">
          <ac:chgData name="Justine Kojo" userId="796fd282-2cf9-44cd-adcd-eaa7ca7616b7" providerId="ADAL" clId="{82553A33-ED31-49C1-9472-D4B1745ACC4E}" dt="2023-01-29T19:45:59.041" v="480" actId="26606"/>
          <ac:spMkLst>
            <pc:docMk/>
            <pc:sldMk cId="2870803964" sldId="3843"/>
            <ac:spMk id="19" creationId="{77C59BEC-C4CC-4741-B975-08C543178D3D}"/>
          </ac:spMkLst>
        </pc:spChg>
        <pc:spChg chg="add del">
          <ac:chgData name="Justine Kojo" userId="796fd282-2cf9-44cd-adcd-eaa7ca7616b7" providerId="ADAL" clId="{82553A33-ED31-49C1-9472-D4B1745ACC4E}" dt="2023-01-29T19:45:59.041" v="480" actId="26606"/>
          <ac:spMkLst>
            <pc:docMk/>
            <pc:sldMk cId="2870803964" sldId="3843"/>
            <ac:spMk id="21" creationId="{72DEF309-605D-4117-9340-6D589B6C3A34}"/>
          </ac:spMkLst>
        </pc:spChg>
        <pc:spChg chg="add del">
          <ac:chgData name="Justine Kojo" userId="796fd282-2cf9-44cd-adcd-eaa7ca7616b7" providerId="ADAL" clId="{82553A33-ED31-49C1-9472-D4B1745ACC4E}" dt="2023-01-29T19:45:59.041" v="480" actId="26606"/>
          <ac:spMkLst>
            <pc:docMk/>
            <pc:sldMk cId="2870803964" sldId="3843"/>
            <ac:spMk id="23" creationId="{A7B99495-F43F-4D80-A44F-2CB4764EB90B}"/>
          </ac:spMkLst>
        </pc:spChg>
        <pc:picChg chg="add mod ord">
          <ac:chgData name="Justine Kojo" userId="796fd282-2cf9-44cd-adcd-eaa7ca7616b7" providerId="ADAL" clId="{82553A33-ED31-49C1-9472-D4B1745ACC4E}" dt="2023-01-29T19:46:18.411" v="486" actId="14100"/>
          <ac:picMkLst>
            <pc:docMk/>
            <pc:sldMk cId="2870803964" sldId="3843"/>
            <ac:picMk id="6" creationId="{B49D241F-3AEB-4F79-A13A-485AB8B64421}"/>
          </ac:picMkLst>
        </pc:picChg>
      </pc:sldChg>
      <pc:sldChg chg="addSp delSp modSp add mod setBg">
        <pc:chgData name="Justine Kojo" userId="796fd282-2cf9-44cd-adcd-eaa7ca7616b7" providerId="ADAL" clId="{82553A33-ED31-49C1-9472-D4B1745ACC4E}" dt="2023-01-31T03:28:23.166" v="1660"/>
        <pc:sldMkLst>
          <pc:docMk/>
          <pc:sldMk cId="3214227439" sldId="3844"/>
        </pc:sldMkLst>
        <pc:spChg chg="add mod ord">
          <ac:chgData name="Justine Kojo" userId="796fd282-2cf9-44cd-adcd-eaa7ca7616b7" providerId="ADAL" clId="{82553A33-ED31-49C1-9472-D4B1745ACC4E}" dt="2023-01-29T20:21:39.412" v="1523" actId="2711"/>
          <ac:spMkLst>
            <pc:docMk/>
            <pc:sldMk cId="3214227439" sldId="3844"/>
            <ac:spMk id="8" creationId="{B097FBE1-39CA-4F2C-A5C5-2ADD16D4BF90}"/>
          </ac:spMkLst>
        </pc:spChg>
        <pc:spChg chg="mod">
          <ac:chgData name="Justine Kojo" userId="796fd282-2cf9-44cd-adcd-eaa7ca7616b7" providerId="ADAL" clId="{82553A33-ED31-49C1-9472-D4B1745ACC4E}" dt="2023-01-29T20:21:58" v="1527" actId="404"/>
          <ac:spMkLst>
            <pc:docMk/>
            <pc:sldMk cId="3214227439" sldId="3844"/>
            <ac:spMk id="11" creationId="{E78514DD-3FC6-4AEF-9C9C-057CF64C8E2D}"/>
          </ac:spMkLst>
        </pc:spChg>
        <pc:spChg chg="mod">
          <ac:chgData name="Justine Kojo" userId="796fd282-2cf9-44cd-adcd-eaa7ca7616b7" providerId="ADAL" clId="{82553A33-ED31-49C1-9472-D4B1745ACC4E}" dt="2023-01-29T19:48:10.521" v="500" actId="26606"/>
          <ac:spMkLst>
            <pc:docMk/>
            <pc:sldMk cId="3214227439" sldId="3844"/>
            <ac:spMk id="12" creationId="{BB55F5DE-D801-496C-806A-73E6EF45CB06}"/>
          </ac:spMkLst>
        </pc:spChg>
        <pc:spChg chg="mod">
          <ac:chgData name="Justine Kojo" userId="796fd282-2cf9-44cd-adcd-eaa7ca7616b7" providerId="ADAL" clId="{82553A33-ED31-49C1-9472-D4B1745ACC4E}" dt="2023-01-31T03:28:23.166" v="1660"/>
          <ac:spMkLst>
            <pc:docMk/>
            <pc:sldMk cId="3214227439" sldId="3844"/>
            <ac:spMk id="13" creationId="{9B6754F1-BBB9-45C3-8F76-FA0E19B7463B}"/>
          </ac:spMkLst>
        </pc:spChg>
        <pc:spChg chg="mod">
          <ac:chgData name="Justine Kojo" userId="796fd282-2cf9-44cd-adcd-eaa7ca7616b7" providerId="ADAL" clId="{82553A33-ED31-49C1-9472-D4B1745ACC4E}" dt="2023-01-29T19:48:10.521" v="500" actId="26606"/>
          <ac:spMkLst>
            <pc:docMk/>
            <pc:sldMk cId="3214227439" sldId="3844"/>
            <ac:spMk id="14" creationId="{47FB0EFA-9228-4C2B-BC70-5B5C93771274}"/>
          </ac:spMkLst>
        </pc:spChg>
        <pc:spChg chg="add del">
          <ac:chgData name="Justine Kojo" userId="796fd282-2cf9-44cd-adcd-eaa7ca7616b7" providerId="ADAL" clId="{82553A33-ED31-49C1-9472-D4B1745ACC4E}" dt="2023-01-29T19:48:02.181" v="495" actId="26606"/>
          <ac:spMkLst>
            <pc:docMk/>
            <pc:sldMk cId="3214227439" sldId="3844"/>
            <ac:spMk id="19" creationId="{2EB492CD-616E-47F8-933B-5E2D952A0593}"/>
          </ac:spMkLst>
        </pc:spChg>
        <pc:spChg chg="add del">
          <ac:chgData name="Justine Kojo" userId="796fd282-2cf9-44cd-adcd-eaa7ca7616b7" providerId="ADAL" clId="{82553A33-ED31-49C1-9472-D4B1745ACC4E}" dt="2023-01-29T19:48:02.181" v="495" actId="26606"/>
          <ac:spMkLst>
            <pc:docMk/>
            <pc:sldMk cId="3214227439" sldId="3844"/>
            <ac:spMk id="21" creationId="{59383CF9-23B5-4335-9B21-1791C4CF1C75}"/>
          </ac:spMkLst>
        </pc:spChg>
        <pc:spChg chg="add del">
          <ac:chgData name="Justine Kojo" userId="796fd282-2cf9-44cd-adcd-eaa7ca7616b7" providerId="ADAL" clId="{82553A33-ED31-49C1-9472-D4B1745ACC4E}" dt="2023-01-29T19:48:02.181" v="495" actId="26606"/>
          <ac:spMkLst>
            <pc:docMk/>
            <pc:sldMk cId="3214227439" sldId="3844"/>
            <ac:spMk id="23" creationId="{0007FE00-9498-4706-B255-6437B0252C02}"/>
          </ac:spMkLst>
        </pc:spChg>
        <pc:spChg chg="add del">
          <ac:chgData name="Justine Kojo" userId="796fd282-2cf9-44cd-adcd-eaa7ca7616b7" providerId="ADAL" clId="{82553A33-ED31-49C1-9472-D4B1745ACC4E}" dt="2023-01-29T19:48:06.581" v="497" actId="26606"/>
          <ac:spMkLst>
            <pc:docMk/>
            <pc:sldMk cId="3214227439" sldId="3844"/>
            <ac:spMk id="25" creationId="{95199994-21AE-49A2-BA0D-12E295989A9A}"/>
          </ac:spMkLst>
        </pc:spChg>
        <pc:spChg chg="add del">
          <ac:chgData name="Justine Kojo" userId="796fd282-2cf9-44cd-adcd-eaa7ca7616b7" providerId="ADAL" clId="{82553A33-ED31-49C1-9472-D4B1745ACC4E}" dt="2023-01-29T19:48:06.581" v="497" actId="26606"/>
          <ac:spMkLst>
            <pc:docMk/>
            <pc:sldMk cId="3214227439" sldId="3844"/>
            <ac:spMk id="26" creationId="{A2C34835-4F79-4934-B151-D68E79764C72}"/>
          </ac:spMkLst>
        </pc:spChg>
        <pc:spChg chg="add del">
          <ac:chgData name="Justine Kojo" userId="796fd282-2cf9-44cd-adcd-eaa7ca7616b7" providerId="ADAL" clId="{82553A33-ED31-49C1-9472-D4B1745ACC4E}" dt="2023-01-29T19:48:10.500" v="499" actId="26606"/>
          <ac:spMkLst>
            <pc:docMk/>
            <pc:sldMk cId="3214227439" sldId="3844"/>
            <ac:spMk id="28" creationId="{24D46527-8963-4773-8769-07E6ACE08487}"/>
          </ac:spMkLst>
        </pc:spChg>
        <pc:spChg chg="add del">
          <ac:chgData name="Justine Kojo" userId="796fd282-2cf9-44cd-adcd-eaa7ca7616b7" providerId="ADAL" clId="{82553A33-ED31-49C1-9472-D4B1745ACC4E}" dt="2023-01-29T19:48:10.500" v="499" actId="26606"/>
          <ac:spMkLst>
            <pc:docMk/>
            <pc:sldMk cId="3214227439" sldId="3844"/>
            <ac:spMk id="29" creationId="{920E13D1-85D7-4BF3-9903-59216CB5AE14}"/>
          </ac:spMkLst>
        </pc:spChg>
        <pc:spChg chg="add">
          <ac:chgData name="Justine Kojo" userId="796fd282-2cf9-44cd-adcd-eaa7ca7616b7" providerId="ADAL" clId="{82553A33-ED31-49C1-9472-D4B1745ACC4E}" dt="2023-01-29T19:48:10.521" v="500" actId="26606"/>
          <ac:spMkLst>
            <pc:docMk/>
            <pc:sldMk cId="3214227439" sldId="3844"/>
            <ac:spMk id="31" creationId="{66E48AFA-8884-4F68-A44F-D2C1E8609C5A}"/>
          </ac:spMkLst>
        </pc:spChg>
        <pc:spChg chg="add">
          <ac:chgData name="Justine Kojo" userId="796fd282-2cf9-44cd-adcd-eaa7ca7616b7" providerId="ADAL" clId="{82553A33-ED31-49C1-9472-D4B1745ACC4E}" dt="2023-01-29T19:48:10.521" v="500" actId="26606"/>
          <ac:spMkLst>
            <pc:docMk/>
            <pc:sldMk cId="3214227439" sldId="3844"/>
            <ac:spMk id="32" creationId="{969D19A6-08CB-498C-93EC-3FFB021FC68A}"/>
          </ac:spMkLst>
        </pc:spChg>
        <pc:picChg chg="add mod ord">
          <ac:chgData name="Justine Kojo" userId="796fd282-2cf9-44cd-adcd-eaa7ca7616b7" providerId="ADAL" clId="{82553A33-ED31-49C1-9472-D4B1745ACC4E}" dt="2023-01-29T19:48:29.787" v="504" actId="1076"/>
          <ac:picMkLst>
            <pc:docMk/>
            <pc:sldMk cId="3214227439" sldId="3844"/>
            <ac:picMk id="6" creationId="{FFCAC174-C7D9-4D73-B737-A9668976D04E}"/>
          </ac:picMkLst>
        </pc:picChg>
      </pc:sldChg>
      <pc:sldChg chg="modSp add mod ord">
        <pc:chgData name="Justine Kojo" userId="796fd282-2cf9-44cd-adcd-eaa7ca7616b7" providerId="ADAL" clId="{82553A33-ED31-49C1-9472-D4B1745ACC4E}" dt="2023-01-29T19:49:00.282" v="514" actId="20577"/>
        <pc:sldMkLst>
          <pc:docMk/>
          <pc:sldMk cId="3560802770" sldId="3845"/>
        </pc:sldMkLst>
        <pc:spChg chg="mod">
          <ac:chgData name="Justine Kojo" userId="796fd282-2cf9-44cd-adcd-eaa7ca7616b7" providerId="ADAL" clId="{82553A33-ED31-49C1-9472-D4B1745ACC4E}" dt="2023-01-29T19:49:00.282" v="514" actId="20577"/>
          <ac:spMkLst>
            <pc:docMk/>
            <pc:sldMk cId="3560802770" sldId="3845"/>
            <ac:spMk id="2" creationId="{1EFC037F-9B04-45A9-8AE6-A8517884947F}"/>
          </ac:spMkLst>
        </pc:spChg>
      </pc:sldChg>
      <pc:sldChg chg="addSp delSp modSp add mod ord">
        <pc:chgData name="Justine Kojo" userId="796fd282-2cf9-44cd-adcd-eaa7ca7616b7" providerId="ADAL" clId="{82553A33-ED31-49C1-9472-D4B1745ACC4E}" dt="2023-01-31T03:28:14.338" v="1659"/>
        <pc:sldMkLst>
          <pc:docMk/>
          <pc:sldMk cId="3127019613" sldId="3846"/>
        </pc:sldMkLst>
        <pc:spChg chg="del">
          <ac:chgData name="Justine Kojo" userId="796fd282-2cf9-44cd-adcd-eaa7ca7616b7" providerId="ADAL" clId="{82553A33-ED31-49C1-9472-D4B1745ACC4E}" dt="2023-01-29T19:49:20.139" v="519" actId="478"/>
          <ac:spMkLst>
            <pc:docMk/>
            <pc:sldMk cId="3127019613" sldId="3846"/>
            <ac:spMk id="8" creationId="{B097FBE1-39CA-4F2C-A5C5-2ADD16D4BF90}"/>
          </ac:spMkLst>
        </pc:spChg>
        <pc:spChg chg="mod">
          <ac:chgData name="Justine Kojo" userId="796fd282-2cf9-44cd-adcd-eaa7ca7616b7" providerId="ADAL" clId="{82553A33-ED31-49C1-9472-D4B1745ACC4E}" dt="2023-01-29T19:52:23.691" v="589" actId="26606"/>
          <ac:spMkLst>
            <pc:docMk/>
            <pc:sldMk cId="3127019613" sldId="3846"/>
            <ac:spMk id="11" creationId="{E78514DD-3FC6-4AEF-9C9C-057CF64C8E2D}"/>
          </ac:spMkLst>
        </pc:spChg>
        <pc:spChg chg="mod">
          <ac:chgData name="Justine Kojo" userId="796fd282-2cf9-44cd-adcd-eaa7ca7616b7" providerId="ADAL" clId="{82553A33-ED31-49C1-9472-D4B1745ACC4E}" dt="2023-01-29T19:52:23.691" v="589" actId="26606"/>
          <ac:spMkLst>
            <pc:docMk/>
            <pc:sldMk cId="3127019613" sldId="3846"/>
            <ac:spMk id="12" creationId="{BB55F5DE-D801-496C-806A-73E6EF45CB06}"/>
          </ac:spMkLst>
        </pc:spChg>
        <pc:spChg chg="mod">
          <ac:chgData name="Justine Kojo" userId="796fd282-2cf9-44cd-adcd-eaa7ca7616b7" providerId="ADAL" clId="{82553A33-ED31-49C1-9472-D4B1745ACC4E}" dt="2023-01-31T03:28:14.338" v="1659"/>
          <ac:spMkLst>
            <pc:docMk/>
            <pc:sldMk cId="3127019613" sldId="3846"/>
            <ac:spMk id="13" creationId="{9B6754F1-BBB9-45C3-8F76-FA0E19B7463B}"/>
          </ac:spMkLst>
        </pc:spChg>
        <pc:spChg chg="mod ord">
          <ac:chgData name="Justine Kojo" userId="796fd282-2cf9-44cd-adcd-eaa7ca7616b7" providerId="ADAL" clId="{82553A33-ED31-49C1-9472-D4B1745ACC4E}" dt="2023-01-29T19:51:06.246" v="549" actId="26606"/>
          <ac:spMkLst>
            <pc:docMk/>
            <pc:sldMk cId="3127019613" sldId="3846"/>
            <ac:spMk id="14" creationId="{47FB0EFA-9228-4C2B-BC70-5B5C93771274}"/>
          </ac:spMkLst>
        </pc:spChg>
        <pc:spChg chg="add del">
          <ac:chgData name="Justine Kojo" userId="796fd282-2cf9-44cd-adcd-eaa7ca7616b7" providerId="ADAL" clId="{82553A33-ED31-49C1-9472-D4B1745ACC4E}" dt="2023-01-29T19:51:06.246" v="549" actId="26606"/>
          <ac:spMkLst>
            <pc:docMk/>
            <pc:sldMk cId="3127019613" sldId="3846"/>
            <ac:spMk id="31" creationId="{66E48AFA-8884-4F68-A44F-D2C1E8609C5A}"/>
          </ac:spMkLst>
        </pc:spChg>
        <pc:spChg chg="add del">
          <ac:chgData name="Justine Kojo" userId="796fd282-2cf9-44cd-adcd-eaa7ca7616b7" providerId="ADAL" clId="{82553A33-ED31-49C1-9472-D4B1745ACC4E}" dt="2023-01-29T19:51:06.246" v="549" actId="26606"/>
          <ac:spMkLst>
            <pc:docMk/>
            <pc:sldMk cId="3127019613" sldId="3846"/>
            <ac:spMk id="32" creationId="{969D19A6-08CB-498C-93EC-3FFB021FC68A}"/>
          </ac:spMkLst>
        </pc:spChg>
        <pc:spChg chg="add del">
          <ac:chgData name="Justine Kojo" userId="796fd282-2cf9-44cd-adcd-eaa7ca7616b7" providerId="ADAL" clId="{82553A33-ED31-49C1-9472-D4B1745ACC4E}" dt="2023-01-29T19:52:23.691" v="589" actId="26606"/>
          <ac:spMkLst>
            <pc:docMk/>
            <pc:sldMk cId="3127019613" sldId="3846"/>
            <ac:spMk id="34" creationId="{8A7BA06D-B3FF-4E91-8639-B4569AE3AA23}"/>
          </ac:spMkLst>
        </pc:spChg>
        <pc:spChg chg="add del">
          <ac:chgData name="Justine Kojo" userId="796fd282-2cf9-44cd-adcd-eaa7ca7616b7" providerId="ADAL" clId="{82553A33-ED31-49C1-9472-D4B1745ACC4E}" dt="2023-01-29T19:52:23.691" v="589" actId="26606"/>
          <ac:spMkLst>
            <pc:docMk/>
            <pc:sldMk cId="3127019613" sldId="3846"/>
            <ac:spMk id="35" creationId="{2B30C86D-5A07-48BC-9C9D-6F9A2DB1E9E1}"/>
          </ac:spMkLst>
        </pc:spChg>
        <pc:spChg chg="add del">
          <ac:chgData name="Justine Kojo" userId="796fd282-2cf9-44cd-adcd-eaa7ca7616b7" providerId="ADAL" clId="{82553A33-ED31-49C1-9472-D4B1745ACC4E}" dt="2023-01-29T19:52:23.691" v="589" actId="26606"/>
          <ac:spMkLst>
            <pc:docMk/>
            <pc:sldMk cId="3127019613" sldId="3846"/>
            <ac:spMk id="36" creationId="{265517E6-731F-4E8F-9FC3-57499CC1D260}"/>
          </ac:spMkLst>
        </pc:spChg>
        <pc:spChg chg="add del">
          <ac:chgData name="Justine Kojo" userId="796fd282-2cf9-44cd-adcd-eaa7ca7616b7" providerId="ADAL" clId="{82553A33-ED31-49C1-9472-D4B1745ACC4E}" dt="2023-01-29T19:50:19.358" v="548" actId="26606"/>
          <ac:spMkLst>
            <pc:docMk/>
            <pc:sldMk cId="3127019613" sldId="3846"/>
            <ac:spMk id="37" creationId="{8A7BA06D-B3FF-4E91-8639-B4569AE3AA23}"/>
          </ac:spMkLst>
        </pc:spChg>
        <pc:spChg chg="add del">
          <ac:chgData name="Justine Kojo" userId="796fd282-2cf9-44cd-adcd-eaa7ca7616b7" providerId="ADAL" clId="{82553A33-ED31-49C1-9472-D4B1745ACC4E}" dt="2023-01-29T19:52:23.691" v="589" actId="26606"/>
          <ac:spMkLst>
            <pc:docMk/>
            <pc:sldMk cId="3127019613" sldId="3846"/>
            <ac:spMk id="38" creationId="{6024FDB6-ADEE-441F-BE33-7FBD2998E76F}"/>
          </ac:spMkLst>
        </pc:spChg>
        <pc:spChg chg="add del">
          <ac:chgData name="Justine Kojo" userId="796fd282-2cf9-44cd-adcd-eaa7ca7616b7" providerId="ADAL" clId="{82553A33-ED31-49C1-9472-D4B1745ACC4E}" dt="2023-01-29T19:50:19.358" v="548" actId="26606"/>
          <ac:spMkLst>
            <pc:docMk/>
            <pc:sldMk cId="3127019613" sldId="3846"/>
            <ac:spMk id="39" creationId="{2B30C86D-5A07-48BC-9C9D-6F9A2DB1E9E1}"/>
          </ac:spMkLst>
        </pc:spChg>
        <pc:spChg chg="add del">
          <ac:chgData name="Justine Kojo" userId="796fd282-2cf9-44cd-adcd-eaa7ca7616b7" providerId="ADAL" clId="{82553A33-ED31-49C1-9472-D4B1745ACC4E}" dt="2023-01-29T19:52:23.691" v="589" actId="26606"/>
          <ac:spMkLst>
            <pc:docMk/>
            <pc:sldMk cId="3127019613" sldId="3846"/>
            <ac:spMk id="40" creationId="{18E928D9-3091-4385-B979-265D55AD02CE}"/>
          </ac:spMkLst>
        </pc:spChg>
        <pc:spChg chg="add del">
          <ac:chgData name="Justine Kojo" userId="796fd282-2cf9-44cd-adcd-eaa7ca7616b7" providerId="ADAL" clId="{82553A33-ED31-49C1-9472-D4B1745ACC4E}" dt="2023-01-29T19:50:19.358" v="548" actId="26606"/>
          <ac:spMkLst>
            <pc:docMk/>
            <pc:sldMk cId="3127019613" sldId="3846"/>
            <ac:spMk id="41" creationId="{DD453324-C6A3-43E4-B553-D28495028D01}"/>
          </ac:spMkLst>
        </pc:spChg>
        <pc:spChg chg="add del">
          <ac:chgData name="Justine Kojo" userId="796fd282-2cf9-44cd-adcd-eaa7ca7616b7" providerId="ADAL" clId="{82553A33-ED31-49C1-9472-D4B1745ACC4E}" dt="2023-01-29T19:52:23.691" v="589" actId="26606"/>
          <ac:spMkLst>
            <pc:docMk/>
            <pc:sldMk cId="3127019613" sldId="3846"/>
            <ac:spMk id="42" creationId="{7D602432-D774-4CF5-94E8-7D52D01059D2}"/>
          </ac:spMkLst>
        </pc:spChg>
        <pc:spChg chg="add del">
          <ac:chgData name="Justine Kojo" userId="796fd282-2cf9-44cd-adcd-eaa7ca7616b7" providerId="ADAL" clId="{82553A33-ED31-49C1-9472-D4B1745ACC4E}" dt="2023-01-29T19:50:19.358" v="548" actId="26606"/>
          <ac:spMkLst>
            <pc:docMk/>
            <pc:sldMk cId="3127019613" sldId="3846"/>
            <ac:spMk id="43" creationId="{E2635EE6-D269-46B5-8431-4D0F084D44A9}"/>
          </ac:spMkLst>
        </pc:spChg>
        <pc:spChg chg="add del">
          <ac:chgData name="Justine Kojo" userId="796fd282-2cf9-44cd-adcd-eaa7ca7616b7" providerId="ADAL" clId="{82553A33-ED31-49C1-9472-D4B1745ACC4E}" dt="2023-01-29T19:52:23.691" v="589" actId="26606"/>
          <ac:spMkLst>
            <pc:docMk/>
            <pc:sldMk cId="3127019613" sldId="3846"/>
            <ac:spMk id="44" creationId="{8A7BA06D-B3FF-4E91-8639-B4569AE3AA23}"/>
          </ac:spMkLst>
        </pc:spChg>
        <pc:spChg chg="add del">
          <ac:chgData name="Justine Kojo" userId="796fd282-2cf9-44cd-adcd-eaa7ca7616b7" providerId="ADAL" clId="{82553A33-ED31-49C1-9472-D4B1745ACC4E}" dt="2023-01-29T19:50:19.358" v="548" actId="26606"/>
          <ac:spMkLst>
            <pc:docMk/>
            <pc:sldMk cId="3127019613" sldId="3846"/>
            <ac:spMk id="45" creationId="{18E928D9-3091-4385-B979-265D55AD02CE}"/>
          </ac:spMkLst>
        </pc:spChg>
        <pc:spChg chg="add del">
          <ac:chgData name="Justine Kojo" userId="796fd282-2cf9-44cd-adcd-eaa7ca7616b7" providerId="ADAL" clId="{82553A33-ED31-49C1-9472-D4B1745ACC4E}" dt="2023-01-29T19:50:19.358" v="548" actId="26606"/>
          <ac:spMkLst>
            <pc:docMk/>
            <pc:sldMk cId="3127019613" sldId="3846"/>
            <ac:spMk id="47" creationId="{7D602432-D774-4CF5-94E8-7D52D01059D2}"/>
          </ac:spMkLst>
        </pc:spChg>
        <pc:spChg chg="add del">
          <ac:chgData name="Justine Kojo" userId="796fd282-2cf9-44cd-adcd-eaa7ca7616b7" providerId="ADAL" clId="{82553A33-ED31-49C1-9472-D4B1745ACC4E}" dt="2023-01-29T19:52:23.691" v="589" actId="26606"/>
          <ac:spMkLst>
            <pc:docMk/>
            <pc:sldMk cId="3127019613" sldId="3846"/>
            <ac:spMk id="49" creationId="{2B30C86D-5A07-48BC-9C9D-6F9A2DB1E9E1}"/>
          </ac:spMkLst>
        </pc:spChg>
        <pc:spChg chg="add del">
          <ac:chgData name="Justine Kojo" userId="796fd282-2cf9-44cd-adcd-eaa7ca7616b7" providerId="ADAL" clId="{82553A33-ED31-49C1-9472-D4B1745ACC4E}" dt="2023-01-29T19:52:23.691" v="589" actId="26606"/>
          <ac:spMkLst>
            <pc:docMk/>
            <pc:sldMk cId="3127019613" sldId="3846"/>
            <ac:spMk id="51" creationId="{D0E1C78B-4E27-44EC-9937-DEEDAB17B851}"/>
          </ac:spMkLst>
        </pc:spChg>
        <pc:spChg chg="add del">
          <ac:chgData name="Justine Kojo" userId="796fd282-2cf9-44cd-adcd-eaa7ca7616b7" providerId="ADAL" clId="{82553A33-ED31-49C1-9472-D4B1745ACC4E}" dt="2023-01-29T19:50:18.921" v="547" actId="26606"/>
          <ac:spMkLst>
            <pc:docMk/>
            <pc:sldMk cId="3127019613" sldId="3846"/>
            <ac:spMk id="52" creationId="{8A7BA06D-B3FF-4E91-8639-B4569AE3AA23}"/>
          </ac:spMkLst>
        </pc:spChg>
        <pc:spChg chg="add del">
          <ac:chgData name="Justine Kojo" userId="796fd282-2cf9-44cd-adcd-eaa7ca7616b7" providerId="ADAL" clId="{82553A33-ED31-49C1-9472-D4B1745ACC4E}" dt="2023-01-29T19:52:23.691" v="589" actId="26606"/>
          <ac:spMkLst>
            <pc:docMk/>
            <pc:sldMk cId="3127019613" sldId="3846"/>
            <ac:spMk id="53" creationId="{64E711A9-55E7-429C-8DE7-7133C9725535}"/>
          </ac:spMkLst>
        </pc:spChg>
        <pc:spChg chg="add del">
          <ac:chgData name="Justine Kojo" userId="796fd282-2cf9-44cd-adcd-eaa7ca7616b7" providerId="ADAL" clId="{82553A33-ED31-49C1-9472-D4B1745ACC4E}" dt="2023-01-29T19:50:18.921" v="547" actId="26606"/>
          <ac:spMkLst>
            <pc:docMk/>
            <pc:sldMk cId="3127019613" sldId="3846"/>
            <ac:spMk id="54" creationId="{2B30C86D-5A07-48BC-9C9D-6F9A2DB1E9E1}"/>
          </ac:spMkLst>
        </pc:spChg>
        <pc:spChg chg="add del">
          <ac:chgData name="Justine Kojo" userId="796fd282-2cf9-44cd-adcd-eaa7ca7616b7" providerId="ADAL" clId="{82553A33-ED31-49C1-9472-D4B1745ACC4E}" dt="2023-01-29T19:52:23.691" v="589" actId="26606"/>
          <ac:spMkLst>
            <pc:docMk/>
            <pc:sldMk cId="3127019613" sldId="3846"/>
            <ac:spMk id="55" creationId="{18E928D9-3091-4385-B979-265D55AD02CE}"/>
          </ac:spMkLst>
        </pc:spChg>
        <pc:spChg chg="add del">
          <ac:chgData name="Justine Kojo" userId="796fd282-2cf9-44cd-adcd-eaa7ca7616b7" providerId="ADAL" clId="{82553A33-ED31-49C1-9472-D4B1745ACC4E}" dt="2023-01-29T19:50:18.921" v="547" actId="26606"/>
          <ac:spMkLst>
            <pc:docMk/>
            <pc:sldMk cId="3127019613" sldId="3846"/>
            <ac:spMk id="56" creationId="{4037C1C0-FADA-40C7-B923-037899A24F09}"/>
          </ac:spMkLst>
        </pc:spChg>
        <pc:spChg chg="add del">
          <ac:chgData name="Justine Kojo" userId="796fd282-2cf9-44cd-adcd-eaa7ca7616b7" providerId="ADAL" clId="{82553A33-ED31-49C1-9472-D4B1745ACC4E}" dt="2023-01-29T19:52:23.691" v="589" actId="26606"/>
          <ac:spMkLst>
            <pc:docMk/>
            <pc:sldMk cId="3127019613" sldId="3846"/>
            <ac:spMk id="57" creationId="{7D602432-D774-4CF5-94E8-7D52D01059D2}"/>
          </ac:spMkLst>
        </pc:spChg>
        <pc:spChg chg="add del">
          <ac:chgData name="Justine Kojo" userId="796fd282-2cf9-44cd-adcd-eaa7ca7616b7" providerId="ADAL" clId="{82553A33-ED31-49C1-9472-D4B1745ACC4E}" dt="2023-01-29T19:50:18.921" v="547" actId="26606"/>
          <ac:spMkLst>
            <pc:docMk/>
            <pc:sldMk cId="3127019613" sldId="3846"/>
            <ac:spMk id="58" creationId="{E2B33195-5BCA-4BB7-A82D-6739522687DD}"/>
          </ac:spMkLst>
        </pc:spChg>
        <pc:spChg chg="add del">
          <ac:chgData name="Justine Kojo" userId="796fd282-2cf9-44cd-adcd-eaa7ca7616b7" providerId="ADAL" clId="{82553A33-ED31-49C1-9472-D4B1745ACC4E}" dt="2023-01-29T19:50:18.921" v="547" actId="26606"/>
          <ac:spMkLst>
            <pc:docMk/>
            <pc:sldMk cId="3127019613" sldId="3846"/>
            <ac:spMk id="60" creationId="{CF8AD9F3-9AF6-494F-83A3-2F677563935C}"/>
          </ac:spMkLst>
        </pc:spChg>
        <pc:spChg chg="add del">
          <ac:chgData name="Justine Kojo" userId="796fd282-2cf9-44cd-adcd-eaa7ca7616b7" providerId="ADAL" clId="{82553A33-ED31-49C1-9472-D4B1745ACC4E}" dt="2023-01-29T19:50:18.921" v="547" actId="26606"/>
          <ac:spMkLst>
            <pc:docMk/>
            <pc:sldMk cId="3127019613" sldId="3846"/>
            <ac:spMk id="62" creationId="{0DA5DB8B-7E5C-4ABC-8069-A9A8806F3976}"/>
          </ac:spMkLst>
        </pc:spChg>
        <pc:picChg chg="del">
          <ac:chgData name="Justine Kojo" userId="796fd282-2cf9-44cd-adcd-eaa7ca7616b7" providerId="ADAL" clId="{82553A33-ED31-49C1-9472-D4B1745ACC4E}" dt="2023-01-29T19:49:18.406" v="518" actId="478"/>
          <ac:picMkLst>
            <pc:docMk/>
            <pc:sldMk cId="3127019613" sldId="3846"/>
            <ac:picMk id="6" creationId="{FFCAC174-C7D9-4D73-B737-A9668976D04E}"/>
          </ac:picMkLst>
        </pc:picChg>
        <pc:picChg chg="add mod ord">
          <ac:chgData name="Justine Kojo" userId="796fd282-2cf9-44cd-adcd-eaa7ca7616b7" providerId="ADAL" clId="{82553A33-ED31-49C1-9472-D4B1745ACC4E}" dt="2023-01-29T19:52:23.691" v="589" actId="26606"/>
          <ac:picMkLst>
            <pc:docMk/>
            <pc:sldMk cId="3127019613" sldId="3846"/>
            <ac:picMk id="10" creationId="{9B41144F-8AFF-44E0-AD37-C010FC6C31C5}"/>
          </ac:picMkLst>
        </pc:picChg>
        <pc:picChg chg="add mod ord">
          <ac:chgData name="Justine Kojo" userId="796fd282-2cf9-44cd-adcd-eaa7ca7616b7" providerId="ADAL" clId="{82553A33-ED31-49C1-9472-D4B1745ACC4E}" dt="2023-01-29T19:52:23.691" v="589" actId="26606"/>
          <ac:picMkLst>
            <pc:docMk/>
            <pc:sldMk cId="3127019613" sldId="3846"/>
            <ac:picMk id="15" creationId="{36300077-D626-49F7-BDE6-BB0E8AB516C5}"/>
          </ac:picMkLst>
        </pc:picChg>
      </pc:sldChg>
      <pc:sldChg chg="addSp delSp modSp add mod ord">
        <pc:chgData name="Justine Kojo" userId="796fd282-2cf9-44cd-adcd-eaa7ca7616b7" providerId="ADAL" clId="{82553A33-ED31-49C1-9472-D4B1745ACC4E}" dt="2023-01-31T03:28:08.558" v="1658"/>
        <pc:sldMkLst>
          <pc:docMk/>
          <pc:sldMk cId="1103014145" sldId="3847"/>
        </pc:sldMkLst>
        <pc:spChg chg="del">
          <ac:chgData name="Justine Kojo" userId="796fd282-2cf9-44cd-adcd-eaa7ca7616b7" providerId="ADAL" clId="{82553A33-ED31-49C1-9472-D4B1745ACC4E}" dt="2023-01-29T19:52:46.799" v="595" actId="478"/>
          <ac:spMkLst>
            <pc:docMk/>
            <pc:sldMk cId="1103014145" sldId="3847"/>
            <ac:spMk id="8" creationId="{B097FBE1-39CA-4F2C-A5C5-2ADD16D4BF90}"/>
          </ac:spMkLst>
        </pc:spChg>
        <pc:spChg chg="mod">
          <ac:chgData name="Justine Kojo" userId="796fd282-2cf9-44cd-adcd-eaa7ca7616b7" providerId="ADAL" clId="{82553A33-ED31-49C1-9472-D4B1745ACC4E}" dt="2023-01-29T19:55:58.174" v="681" actId="26606"/>
          <ac:spMkLst>
            <pc:docMk/>
            <pc:sldMk cId="1103014145" sldId="3847"/>
            <ac:spMk id="11" creationId="{E78514DD-3FC6-4AEF-9C9C-057CF64C8E2D}"/>
          </ac:spMkLst>
        </pc:spChg>
        <pc:spChg chg="mod">
          <ac:chgData name="Justine Kojo" userId="796fd282-2cf9-44cd-adcd-eaa7ca7616b7" providerId="ADAL" clId="{82553A33-ED31-49C1-9472-D4B1745ACC4E}" dt="2023-01-29T19:55:58.174" v="681" actId="26606"/>
          <ac:spMkLst>
            <pc:docMk/>
            <pc:sldMk cId="1103014145" sldId="3847"/>
            <ac:spMk id="12" creationId="{BB55F5DE-D801-496C-806A-73E6EF45CB06}"/>
          </ac:spMkLst>
        </pc:spChg>
        <pc:spChg chg="mod">
          <ac:chgData name="Justine Kojo" userId="796fd282-2cf9-44cd-adcd-eaa7ca7616b7" providerId="ADAL" clId="{82553A33-ED31-49C1-9472-D4B1745ACC4E}" dt="2023-01-31T03:28:08.558" v="1658"/>
          <ac:spMkLst>
            <pc:docMk/>
            <pc:sldMk cId="1103014145" sldId="3847"/>
            <ac:spMk id="13" creationId="{9B6754F1-BBB9-45C3-8F76-FA0E19B7463B}"/>
          </ac:spMkLst>
        </pc:spChg>
        <pc:spChg chg="mod">
          <ac:chgData name="Justine Kojo" userId="796fd282-2cf9-44cd-adcd-eaa7ca7616b7" providerId="ADAL" clId="{82553A33-ED31-49C1-9472-D4B1745ACC4E}" dt="2023-01-29T19:55:58.174" v="681" actId="26606"/>
          <ac:spMkLst>
            <pc:docMk/>
            <pc:sldMk cId="1103014145" sldId="3847"/>
            <ac:spMk id="14" creationId="{47FB0EFA-9228-4C2B-BC70-5B5C93771274}"/>
          </ac:spMkLst>
        </pc:spChg>
        <pc:spChg chg="add mod ord">
          <ac:chgData name="Justine Kojo" userId="796fd282-2cf9-44cd-adcd-eaa7ca7616b7" providerId="ADAL" clId="{82553A33-ED31-49C1-9472-D4B1745ACC4E}" dt="2023-01-29T20:22:08.509" v="1528" actId="2711"/>
          <ac:spMkLst>
            <pc:docMk/>
            <pc:sldMk cId="1103014145" sldId="3847"/>
            <ac:spMk id="15" creationId="{75443713-CDF7-461A-B2B6-B45310D80A5B}"/>
          </ac:spMkLst>
        </pc:spChg>
        <pc:spChg chg="del">
          <ac:chgData name="Justine Kojo" userId="796fd282-2cf9-44cd-adcd-eaa7ca7616b7" providerId="ADAL" clId="{82553A33-ED31-49C1-9472-D4B1745ACC4E}" dt="2023-01-29T19:53:23.313" v="601" actId="26606"/>
          <ac:spMkLst>
            <pc:docMk/>
            <pc:sldMk cId="1103014145" sldId="3847"/>
            <ac:spMk id="31" creationId="{66E48AFA-8884-4F68-A44F-D2C1E8609C5A}"/>
          </ac:spMkLst>
        </pc:spChg>
        <pc:spChg chg="del">
          <ac:chgData name="Justine Kojo" userId="796fd282-2cf9-44cd-adcd-eaa7ca7616b7" providerId="ADAL" clId="{82553A33-ED31-49C1-9472-D4B1745ACC4E}" dt="2023-01-29T19:53:23.313" v="601" actId="26606"/>
          <ac:spMkLst>
            <pc:docMk/>
            <pc:sldMk cId="1103014145" sldId="3847"/>
            <ac:spMk id="32" creationId="{969D19A6-08CB-498C-93EC-3FFB021FC68A}"/>
          </ac:spMkLst>
        </pc:spChg>
        <pc:spChg chg="add del">
          <ac:chgData name="Justine Kojo" userId="796fd282-2cf9-44cd-adcd-eaa7ca7616b7" providerId="ADAL" clId="{82553A33-ED31-49C1-9472-D4B1745ACC4E}" dt="2023-01-29T19:55:58.174" v="681" actId="26606"/>
          <ac:spMkLst>
            <pc:docMk/>
            <pc:sldMk cId="1103014145" sldId="3847"/>
            <ac:spMk id="37" creationId="{907EF6B7-1338-4443-8C46-6A318D952DFD}"/>
          </ac:spMkLst>
        </pc:spChg>
        <pc:spChg chg="add del">
          <ac:chgData name="Justine Kojo" userId="796fd282-2cf9-44cd-adcd-eaa7ca7616b7" providerId="ADAL" clId="{82553A33-ED31-49C1-9472-D4B1745ACC4E}" dt="2023-01-29T19:55:58.174" v="681" actId="26606"/>
          <ac:spMkLst>
            <pc:docMk/>
            <pc:sldMk cId="1103014145" sldId="3847"/>
            <ac:spMk id="39" creationId="{DAAE4CDD-124C-4DCF-9584-B6033B545DD5}"/>
          </ac:spMkLst>
        </pc:spChg>
        <pc:spChg chg="add del">
          <ac:chgData name="Justine Kojo" userId="796fd282-2cf9-44cd-adcd-eaa7ca7616b7" providerId="ADAL" clId="{82553A33-ED31-49C1-9472-D4B1745ACC4E}" dt="2023-01-29T19:55:58.174" v="681" actId="26606"/>
          <ac:spMkLst>
            <pc:docMk/>
            <pc:sldMk cId="1103014145" sldId="3847"/>
            <ac:spMk id="41" creationId="{081E4A58-353D-44AE-B2FC-2A74E2E400F7}"/>
          </ac:spMkLst>
        </pc:spChg>
        <pc:spChg chg="add del">
          <ac:chgData name="Justine Kojo" userId="796fd282-2cf9-44cd-adcd-eaa7ca7616b7" providerId="ADAL" clId="{82553A33-ED31-49C1-9472-D4B1745ACC4E}" dt="2023-01-29T19:55:54.998" v="678" actId="26606"/>
          <ac:spMkLst>
            <pc:docMk/>
            <pc:sldMk cId="1103014145" sldId="3847"/>
            <ac:spMk id="46" creationId="{389575E1-3389-451A-A5F7-27854C25C599}"/>
          </ac:spMkLst>
        </pc:spChg>
        <pc:spChg chg="add del">
          <ac:chgData name="Justine Kojo" userId="796fd282-2cf9-44cd-adcd-eaa7ca7616b7" providerId="ADAL" clId="{82553A33-ED31-49C1-9472-D4B1745ACC4E}" dt="2023-01-29T19:55:54.998" v="678" actId="26606"/>
          <ac:spMkLst>
            <pc:docMk/>
            <pc:sldMk cId="1103014145" sldId="3847"/>
            <ac:spMk id="48" creationId="{A53CCC5C-D88E-40FB-B30B-23DCDBD01D37}"/>
          </ac:spMkLst>
        </pc:spChg>
        <pc:spChg chg="add del">
          <ac:chgData name="Justine Kojo" userId="796fd282-2cf9-44cd-adcd-eaa7ca7616b7" providerId="ADAL" clId="{82553A33-ED31-49C1-9472-D4B1745ACC4E}" dt="2023-01-29T19:55:54.998" v="678" actId="26606"/>
          <ac:spMkLst>
            <pc:docMk/>
            <pc:sldMk cId="1103014145" sldId="3847"/>
            <ac:spMk id="50" creationId="{081E4A58-353D-44AE-B2FC-2A74E2E400F7}"/>
          </ac:spMkLst>
        </pc:spChg>
        <pc:spChg chg="add del">
          <ac:chgData name="Justine Kojo" userId="796fd282-2cf9-44cd-adcd-eaa7ca7616b7" providerId="ADAL" clId="{82553A33-ED31-49C1-9472-D4B1745ACC4E}" dt="2023-01-29T19:55:58.155" v="680" actId="26606"/>
          <ac:spMkLst>
            <pc:docMk/>
            <pc:sldMk cId="1103014145" sldId="3847"/>
            <ac:spMk id="52" creationId="{5566D6E1-03A1-4D73-A4E0-35D74D568A04}"/>
          </ac:spMkLst>
        </pc:spChg>
        <pc:spChg chg="add del">
          <ac:chgData name="Justine Kojo" userId="796fd282-2cf9-44cd-adcd-eaa7ca7616b7" providerId="ADAL" clId="{82553A33-ED31-49C1-9472-D4B1745ACC4E}" dt="2023-01-29T19:55:58.155" v="680" actId="26606"/>
          <ac:spMkLst>
            <pc:docMk/>
            <pc:sldMk cId="1103014145" sldId="3847"/>
            <ac:spMk id="53" creationId="{E92FEB64-6EEA-4759-B4A4-BD2C1E660BA8}"/>
          </ac:spMkLst>
        </pc:spChg>
        <pc:spChg chg="add del">
          <ac:chgData name="Justine Kojo" userId="796fd282-2cf9-44cd-adcd-eaa7ca7616b7" providerId="ADAL" clId="{82553A33-ED31-49C1-9472-D4B1745ACC4E}" dt="2023-01-29T19:55:58.155" v="680" actId="26606"/>
          <ac:spMkLst>
            <pc:docMk/>
            <pc:sldMk cId="1103014145" sldId="3847"/>
            <ac:spMk id="54" creationId="{9F835A99-04AC-494A-A572-AFE8413CC938}"/>
          </ac:spMkLst>
        </pc:spChg>
        <pc:spChg chg="add del">
          <ac:chgData name="Justine Kojo" userId="796fd282-2cf9-44cd-adcd-eaa7ca7616b7" providerId="ADAL" clId="{82553A33-ED31-49C1-9472-D4B1745ACC4E}" dt="2023-01-29T19:55:58.155" v="680" actId="26606"/>
          <ac:spMkLst>
            <pc:docMk/>
            <pc:sldMk cId="1103014145" sldId="3847"/>
            <ac:spMk id="55" creationId="{B10BB131-AC8E-4A8E-A5D1-36260F720C3B}"/>
          </ac:spMkLst>
        </pc:spChg>
        <pc:spChg chg="add del">
          <ac:chgData name="Justine Kojo" userId="796fd282-2cf9-44cd-adcd-eaa7ca7616b7" providerId="ADAL" clId="{82553A33-ED31-49C1-9472-D4B1745ACC4E}" dt="2023-01-29T19:55:58.155" v="680" actId="26606"/>
          <ac:spMkLst>
            <pc:docMk/>
            <pc:sldMk cId="1103014145" sldId="3847"/>
            <ac:spMk id="56" creationId="{7B786209-1B0B-4CA9-9BDD-F7327066A84D}"/>
          </ac:spMkLst>
        </pc:spChg>
        <pc:spChg chg="add del">
          <ac:chgData name="Justine Kojo" userId="796fd282-2cf9-44cd-adcd-eaa7ca7616b7" providerId="ADAL" clId="{82553A33-ED31-49C1-9472-D4B1745ACC4E}" dt="2023-01-29T19:55:58.155" v="680" actId="26606"/>
          <ac:spMkLst>
            <pc:docMk/>
            <pc:sldMk cId="1103014145" sldId="3847"/>
            <ac:spMk id="57" creationId="{14847E93-7DC1-4D4B-8829-B19AA7137C50}"/>
          </ac:spMkLst>
        </pc:spChg>
        <pc:spChg chg="add del">
          <ac:chgData name="Justine Kojo" userId="796fd282-2cf9-44cd-adcd-eaa7ca7616b7" providerId="ADAL" clId="{82553A33-ED31-49C1-9472-D4B1745ACC4E}" dt="2023-01-29T19:55:58.155" v="680" actId="26606"/>
          <ac:spMkLst>
            <pc:docMk/>
            <pc:sldMk cId="1103014145" sldId="3847"/>
            <ac:spMk id="58" creationId="{2D2964BB-484D-45AE-AD66-D407D0629652}"/>
          </ac:spMkLst>
        </pc:spChg>
        <pc:spChg chg="add del">
          <ac:chgData name="Justine Kojo" userId="796fd282-2cf9-44cd-adcd-eaa7ca7616b7" providerId="ADAL" clId="{82553A33-ED31-49C1-9472-D4B1745ACC4E}" dt="2023-01-29T19:55:58.155" v="680" actId="26606"/>
          <ac:spMkLst>
            <pc:docMk/>
            <pc:sldMk cId="1103014145" sldId="3847"/>
            <ac:spMk id="60" creationId="{6691AC69-A76E-4DAB-B565-468B6B87ACF3}"/>
          </ac:spMkLst>
        </pc:spChg>
        <pc:spChg chg="add">
          <ac:chgData name="Justine Kojo" userId="796fd282-2cf9-44cd-adcd-eaa7ca7616b7" providerId="ADAL" clId="{82553A33-ED31-49C1-9472-D4B1745ACC4E}" dt="2023-01-29T19:55:58.174" v="681" actId="26606"/>
          <ac:spMkLst>
            <pc:docMk/>
            <pc:sldMk cId="1103014145" sldId="3847"/>
            <ac:spMk id="62" creationId="{389575E1-3389-451A-A5F7-27854C25C599}"/>
          </ac:spMkLst>
        </pc:spChg>
        <pc:spChg chg="add">
          <ac:chgData name="Justine Kojo" userId="796fd282-2cf9-44cd-adcd-eaa7ca7616b7" providerId="ADAL" clId="{82553A33-ED31-49C1-9472-D4B1745ACC4E}" dt="2023-01-29T19:55:58.174" v="681" actId="26606"/>
          <ac:spMkLst>
            <pc:docMk/>
            <pc:sldMk cId="1103014145" sldId="3847"/>
            <ac:spMk id="63" creationId="{A53CCC5C-D88E-40FB-B30B-23DCDBD01D37}"/>
          </ac:spMkLst>
        </pc:spChg>
        <pc:spChg chg="add">
          <ac:chgData name="Justine Kojo" userId="796fd282-2cf9-44cd-adcd-eaa7ca7616b7" providerId="ADAL" clId="{82553A33-ED31-49C1-9472-D4B1745ACC4E}" dt="2023-01-29T19:55:58.174" v="681" actId="26606"/>
          <ac:spMkLst>
            <pc:docMk/>
            <pc:sldMk cId="1103014145" sldId="3847"/>
            <ac:spMk id="64" creationId="{081E4A58-353D-44AE-B2FC-2A74E2E400F7}"/>
          </ac:spMkLst>
        </pc:spChg>
        <pc:picChg chg="del mod">
          <ac:chgData name="Justine Kojo" userId="796fd282-2cf9-44cd-adcd-eaa7ca7616b7" providerId="ADAL" clId="{82553A33-ED31-49C1-9472-D4B1745ACC4E}" dt="2023-01-29T19:52:44.700" v="594" actId="478"/>
          <ac:picMkLst>
            <pc:docMk/>
            <pc:sldMk cId="1103014145" sldId="3847"/>
            <ac:picMk id="6" creationId="{FFCAC174-C7D9-4D73-B737-A9668976D04E}"/>
          </ac:picMkLst>
        </pc:picChg>
      </pc:sldChg>
      <pc:sldChg chg="addSp delSp modSp add mod">
        <pc:chgData name="Justine Kojo" userId="796fd282-2cf9-44cd-adcd-eaa7ca7616b7" providerId="ADAL" clId="{82553A33-ED31-49C1-9472-D4B1745ACC4E}" dt="2023-01-31T03:27:56.362" v="1657"/>
        <pc:sldMkLst>
          <pc:docMk/>
          <pc:sldMk cId="39747787" sldId="3848"/>
        </pc:sldMkLst>
        <pc:spChg chg="add mod ord">
          <ac:chgData name="Justine Kojo" userId="796fd282-2cf9-44cd-adcd-eaa7ca7616b7" providerId="ADAL" clId="{82553A33-ED31-49C1-9472-D4B1745ACC4E}" dt="2023-01-29T20:22:17.444" v="1529" actId="2711"/>
          <ac:spMkLst>
            <pc:docMk/>
            <pc:sldMk cId="39747787" sldId="3848"/>
            <ac:spMk id="10" creationId="{B238A2B9-6132-4D48-9DAE-6525ED4A95FB}"/>
          </ac:spMkLst>
        </pc:spChg>
        <pc:spChg chg="mod ord">
          <ac:chgData name="Justine Kojo" userId="796fd282-2cf9-44cd-adcd-eaa7ca7616b7" providerId="ADAL" clId="{82553A33-ED31-49C1-9472-D4B1745ACC4E}" dt="2023-01-29T19:59:54.421" v="724" actId="26606"/>
          <ac:spMkLst>
            <pc:docMk/>
            <pc:sldMk cId="39747787" sldId="3848"/>
            <ac:spMk id="11" creationId="{E78514DD-3FC6-4AEF-9C9C-057CF64C8E2D}"/>
          </ac:spMkLst>
        </pc:spChg>
        <pc:spChg chg="mod">
          <ac:chgData name="Justine Kojo" userId="796fd282-2cf9-44cd-adcd-eaa7ca7616b7" providerId="ADAL" clId="{82553A33-ED31-49C1-9472-D4B1745ACC4E}" dt="2023-01-29T19:59:54.421" v="724" actId="26606"/>
          <ac:spMkLst>
            <pc:docMk/>
            <pc:sldMk cId="39747787" sldId="3848"/>
            <ac:spMk id="12" creationId="{BB55F5DE-D801-496C-806A-73E6EF45CB06}"/>
          </ac:spMkLst>
        </pc:spChg>
        <pc:spChg chg="mod">
          <ac:chgData name="Justine Kojo" userId="796fd282-2cf9-44cd-adcd-eaa7ca7616b7" providerId="ADAL" clId="{82553A33-ED31-49C1-9472-D4B1745ACC4E}" dt="2023-01-31T03:27:56.362" v="1657"/>
          <ac:spMkLst>
            <pc:docMk/>
            <pc:sldMk cId="39747787" sldId="3848"/>
            <ac:spMk id="13" creationId="{9B6754F1-BBB9-45C3-8F76-FA0E19B7463B}"/>
          </ac:spMkLst>
        </pc:spChg>
        <pc:spChg chg="mod ord">
          <ac:chgData name="Justine Kojo" userId="796fd282-2cf9-44cd-adcd-eaa7ca7616b7" providerId="ADAL" clId="{82553A33-ED31-49C1-9472-D4B1745ACC4E}" dt="2023-01-29T19:59:54.421" v="724" actId="26606"/>
          <ac:spMkLst>
            <pc:docMk/>
            <pc:sldMk cId="39747787" sldId="3848"/>
            <ac:spMk id="14" creationId="{47FB0EFA-9228-4C2B-BC70-5B5C93771274}"/>
          </ac:spMkLst>
        </pc:spChg>
        <pc:spChg chg="add del">
          <ac:chgData name="Justine Kojo" userId="796fd282-2cf9-44cd-adcd-eaa7ca7616b7" providerId="ADAL" clId="{82553A33-ED31-49C1-9472-D4B1745ACC4E}" dt="2023-01-29T19:57:42.876" v="693" actId="26606"/>
          <ac:spMkLst>
            <pc:docMk/>
            <pc:sldMk cId="39747787" sldId="3848"/>
            <ac:spMk id="31" creationId="{66E48AFA-8884-4F68-A44F-D2C1E8609C5A}"/>
          </ac:spMkLst>
        </pc:spChg>
        <pc:spChg chg="add del">
          <ac:chgData name="Justine Kojo" userId="796fd282-2cf9-44cd-adcd-eaa7ca7616b7" providerId="ADAL" clId="{82553A33-ED31-49C1-9472-D4B1745ACC4E}" dt="2023-01-29T19:57:42.876" v="693" actId="26606"/>
          <ac:spMkLst>
            <pc:docMk/>
            <pc:sldMk cId="39747787" sldId="3848"/>
            <ac:spMk id="32" creationId="{969D19A6-08CB-498C-93EC-3FFB021FC68A}"/>
          </ac:spMkLst>
        </pc:spChg>
        <pc:spChg chg="add del">
          <ac:chgData name="Justine Kojo" userId="796fd282-2cf9-44cd-adcd-eaa7ca7616b7" providerId="ADAL" clId="{82553A33-ED31-49C1-9472-D4B1745ACC4E}" dt="2023-01-29T19:57:35.413" v="690" actId="26606"/>
          <ac:spMkLst>
            <pc:docMk/>
            <pc:sldMk cId="39747787" sldId="3848"/>
            <ac:spMk id="34" creationId="{442D2C40-7ED8-45E4-9E7D-C3407F9CAB7A}"/>
          </ac:spMkLst>
        </pc:spChg>
        <pc:spChg chg="add del">
          <ac:chgData name="Justine Kojo" userId="796fd282-2cf9-44cd-adcd-eaa7ca7616b7" providerId="ADAL" clId="{82553A33-ED31-49C1-9472-D4B1745ACC4E}" dt="2023-01-29T19:57:35.413" v="690" actId="26606"/>
          <ac:spMkLst>
            <pc:docMk/>
            <pc:sldMk cId="39747787" sldId="3848"/>
            <ac:spMk id="35" creationId="{081E4A58-353D-44AE-B2FC-2A74E2E400F7}"/>
          </ac:spMkLst>
        </pc:spChg>
        <pc:spChg chg="add del">
          <ac:chgData name="Justine Kojo" userId="796fd282-2cf9-44cd-adcd-eaa7ca7616b7" providerId="ADAL" clId="{82553A33-ED31-49C1-9472-D4B1745ACC4E}" dt="2023-01-29T19:57:40.971" v="692" actId="26606"/>
          <ac:spMkLst>
            <pc:docMk/>
            <pc:sldMk cId="39747787" sldId="3848"/>
            <ac:spMk id="36" creationId="{66E48AFA-8884-4F68-A44F-D2C1E8609C5A}"/>
          </ac:spMkLst>
        </pc:spChg>
        <pc:spChg chg="add del">
          <ac:chgData name="Justine Kojo" userId="796fd282-2cf9-44cd-adcd-eaa7ca7616b7" providerId="ADAL" clId="{82553A33-ED31-49C1-9472-D4B1745ACC4E}" dt="2023-01-29T19:57:26.569" v="688" actId="26606"/>
          <ac:spMkLst>
            <pc:docMk/>
            <pc:sldMk cId="39747787" sldId="3848"/>
            <ac:spMk id="37" creationId="{DB304A14-32D0-4873-B914-423ED7B8DAFD}"/>
          </ac:spMkLst>
        </pc:spChg>
        <pc:spChg chg="add del">
          <ac:chgData name="Justine Kojo" userId="796fd282-2cf9-44cd-adcd-eaa7ca7616b7" providerId="ADAL" clId="{82553A33-ED31-49C1-9472-D4B1745ACC4E}" dt="2023-01-29T19:57:40.971" v="692" actId="26606"/>
          <ac:spMkLst>
            <pc:docMk/>
            <pc:sldMk cId="39747787" sldId="3848"/>
            <ac:spMk id="38" creationId="{969D19A6-08CB-498C-93EC-3FFB021FC68A}"/>
          </ac:spMkLst>
        </pc:spChg>
        <pc:spChg chg="add del">
          <ac:chgData name="Justine Kojo" userId="796fd282-2cf9-44cd-adcd-eaa7ca7616b7" providerId="ADAL" clId="{82553A33-ED31-49C1-9472-D4B1745ACC4E}" dt="2023-01-29T19:57:26.569" v="688" actId="26606"/>
          <ac:spMkLst>
            <pc:docMk/>
            <pc:sldMk cId="39747787" sldId="3848"/>
            <ac:spMk id="39" creationId="{1D460C86-854F-4FB3-ABC2-E823D8FEB9DB}"/>
          </ac:spMkLst>
        </pc:spChg>
        <pc:spChg chg="add del">
          <ac:chgData name="Justine Kojo" userId="796fd282-2cf9-44cd-adcd-eaa7ca7616b7" providerId="ADAL" clId="{82553A33-ED31-49C1-9472-D4B1745ACC4E}" dt="2023-01-29T19:58:15.372" v="700" actId="26606"/>
          <ac:spMkLst>
            <pc:docMk/>
            <pc:sldMk cId="39747787" sldId="3848"/>
            <ac:spMk id="40" creationId="{9F8A656C-0806-4677-A38B-DA5DF0F3C406}"/>
          </ac:spMkLst>
        </pc:spChg>
        <pc:spChg chg="add del">
          <ac:chgData name="Justine Kojo" userId="796fd282-2cf9-44cd-adcd-eaa7ca7616b7" providerId="ADAL" clId="{82553A33-ED31-49C1-9472-D4B1745ACC4E}" dt="2023-01-29T19:57:26.569" v="688" actId="26606"/>
          <ac:spMkLst>
            <pc:docMk/>
            <pc:sldMk cId="39747787" sldId="3848"/>
            <ac:spMk id="41" creationId="{BB48116A-278A-4CC5-89D3-9DE8E8FF1245}"/>
          </ac:spMkLst>
        </pc:spChg>
        <pc:spChg chg="add del">
          <ac:chgData name="Justine Kojo" userId="796fd282-2cf9-44cd-adcd-eaa7ca7616b7" providerId="ADAL" clId="{82553A33-ED31-49C1-9472-D4B1745ACC4E}" dt="2023-01-29T19:58:15.372" v="700" actId="26606"/>
          <ac:spMkLst>
            <pc:docMk/>
            <pc:sldMk cId="39747787" sldId="3848"/>
            <ac:spMk id="42" creationId="{9BEF8C6D-8BB3-473A-9607-D7381CC5C0A5}"/>
          </ac:spMkLst>
        </pc:spChg>
        <pc:spChg chg="add del">
          <ac:chgData name="Justine Kojo" userId="796fd282-2cf9-44cd-adcd-eaa7ca7616b7" providerId="ADAL" clId="{82553A33-ED31-49C1-9472-D4B1745ACC4E}" dt="2023-01-29T19:58:15.372" v="700" actId="26606"/>
          <ac:spMkLst>
            <pc:docMk/>
            <pc:sldMk cId="39747787" sldId="3848"/>
            <ac:spMk id="43" creationId="{DCFDFFB9-D302-4A05-A770-D33232254722}"/>
          </ac:spMkLst>
        </pc:spChg>
        <pc:spChg chg="add del">
          <ac:chgData name="Justine Kojo" userId="796fd282-2cf9-44cd-adcd-eaa7ca7616b7" providerId="ADAL" clId="{82553A33-ED31-49C1-9472-D4B1745ACC4E}" dt="2023-01-29T19:59:54.421" v="724" actId="26606"/>
          <ac:spMkLst>
            <pc:docMk/>
            <pc:sldMk cId="39747787" sldId="3848"/>
            <ac:spMk id="45" creationId="{95199994-21AE-49A2-BA0D-12E295989A9A}"/>
          </ac:spMkLst>
        </pc:spChg>
        <pc:spChg chg="add del">
          <ac:chgData name="Justine Kojo" userId="796fd282-2cf9-44cd-adcd-eaa7ca7616b7" providerId="ADAL" clId="{82553A33-ED31-49C1-9472-D4B1745ACC4E}" dt="2023-01-29T19:59:54.421" v="724" actId="26606"/>
          <ac:spMkLst>
            <pc:docMk/>
            <pc:sldMk cId="39747787" sldId="3848"/>
            <ac:spMk id="46" creationId="{A2C34835-4F79-4934-B151-D68E79764C72}"/>
          </ac:spMkLst>
        </pc:spChg>
        <pc:spChg chg="add del">
          <ac:chgData name="Justine Kojo" userId="796fd282-2cf9-44cd-adcd-eaa7ca7616b7" providerId="ADAL" clId="{82553A33-ED31-49C1-9472-D4B1745ACC4E}" dt="2023-01-29T19:58:12.831" v="699" actId="26606"/>
          <ac:spMkLst>
            <pc:docMk/>
            <pc:sldMk cId="39747787" sldId="3848"/>
            <ac:spMk id="48" creationId="{460B0EFB-53ED-4F35-B05D-F658EA021C65}"/>
          </ac:spMkLst>
        </pc:spChg>
        <pc:spChg chg="add del">
          <ac:chgData name="Justine Kojo" userId="796fd282-2cf9-44cd-adcd-eaa7ca7616b7" providerId="ADAL" clId="{82553A33-ED31-49C1-9472-D4B1745ACC4E}" dt="2023-01-29T19:59:03.859" v="714" actId="26606"/>
          <ac:spMkLst>
            <pc:docMk/>
            <pc:sldMk cId="39747787" sldId="3848"/>
            <ac:spMk id="49" creationId="{2EB492CD-616E-47F8-933B-5E2D952A0593}"/>
          </ac:spMkLst>
        </pc:spChg>
        <pc:spChg chg="add del">
          <ac:chgData name="Justine Kojo" userId="796fd282-2cf9-44cd-adcd-eaa7ca7616b7" providerId="ADAL" clId="{82553A33-ED31-49C1-9472-D4B1745ACC4E}" dt="2023-01-29T19:58:12.831" v="699" actId="26606"/>
          <ac:spMkLst>
            <pc:docMk/>
            <pc:sldMk cId="39747787" sldId="3848"/>
            <ac:spMk id="50" creationId="{835EF3DD-7D43-4A27-8967-A92FD8CC9365}"/>
          </ac:spMkLst>
        </pc:spChg>
        <pc:spChg chg="add del">
          <ac:chgData name="Justine Kojo" userId="796fd282-2cf9-44cd-adcd-eaa7ca7616b7" providerId="ADAL" clId="{82553A33-ED31-49C1-9472-D4B1745ACC4E}" dt="2023-01-29T19:58:58.138" v="712" actId="26606"/>
          <ac:spMkLst>
            <pc:docMk/>
            <pc:sldMk cId="39747787" sldId="3848"/>
            <ac:spMk id="51" creationId="{95199994-21AE-49A2-BA0D-12E295989A9A}"/>
          </ac:spMkLst>
        </pc:spChg>
        <pc:spChg chg="add del">
          <ac:chgData name="Justine Kojo" userId="796fd282-2cf9-44cd-adcd-eaa7ca7616b7" providerId="ADAL" clId="{82553A33-ED31-49C1-9472-D4B1745ACC4E}" dt="2023-01-29T19:59:03.859" v="714" actId="26606"/>
          <ac:spMkLst>
            <pc:docMk/>
            <pc:sldMk cId="39747787" sldId="3848"/>
            <ac:spMk id="52" creationId="{59383CF9-23B5-4335-9B21-1791C4CF1C75}"/>
          </ac:spMkLst>
        </pc:spChg>
        <pc:spChg chg="add del">
          <ac:chgData name="Justine Kojo" userId="796fd282-2cf9-44cd-adcd-eaa7ca7616b7" providerId="ADAL" clId="{82553A33-ED31-49C1-9472-D4B1745ACC4E}" dt="2023-01-29T19:58:58.138" v="712" actId="26606"/>
          <ac:spMkLst>
            <pc:docMk/>
            <pc:sldMk cId="39747787" sldId="3848"/>
            <ac:spMk id="53" creationId="{A2C34835-4F79-4934-B151-D68E79764C72}"/>
          </ac:spMkLst>
        </pc:spChg>
        <pc:spChg chg="add del">
          <ac:chgData name="Justine Kojo" userId="796fd282-2cf9-44cd-adcd-eaa7ca7616b7" providerId="ADAL" clId="{82553A33-ED31-49C1-9472-D4B1745ACC4E}" dt="2023-01-29T19:59:08.127" v="716" actId="26606"/>
          <ac:spMkLst>
            <pc:docMk/>
            <pc:sldMk cId="39747787" sldId="3848"/>
            <ac:spMk id="54" creationId="{DB304A14-32D0-4873-B914-423ED7B8DAFD}"/>
          </ac:spMkLst>
        </pc:spChg>
        <pc:spChg chg="add del">
          <ac:chgData name="Justine Kojo" userId="796fd282-2cf9-44cd-adcd-eaa7ca7616b7" providerId="ADAL" clId="{82553A33-ED31-49C1-9472-D4B1745ACC4E}" dt="2023-01-29T19:59:03.859" v="714" actId="26606"/>
          <ac:spMkLst>
            <pc:docMk/>
            <pc:sldMk cId="39747787" sldId="3848"/>
            <ac:spMk id="55" creationId="{0007FE00-9498-4706-B255-6437B0252C02}"/>
          </ac:spMkLst>
        </pc:spChg>
        <pc:spChg chg="add del">
          <ac:chgData name="Justine Kojo" userId="796fd282-2cf9-44cd-adcd-eaa7ca7616b7" providerId="ADAL" clId="{82553A33-ED31-49C1-9472-D4B1745ACC4E}" dt="2023-01-29T19:59:08.127" v="716" actId="26606"/>
          <ac:spMkLst>
            <pc:docMk/>
            <pc:sldMk cId="39747787" sldId="3848"/>
            <ac:spMk id="56" creationId="{1D460C86-854F-4FB3-ABC2-E823D8FEB9DB}"/>
          </ac:spMkLst>
        </pc:spChg>
        <pc:spChg chg="add del">
          <ac:chgData name="Justine Kojo" userId="796fd282-2cf9-44cd-adcd-eaa7ca7616b7" providerId="ADAL" clId="{82553A33-ED31-49C1-9472-D4B1745ACC4E}" dt="2023-01-29T19:59:08.127" v="716" actId="26606"/>
          <ac:spMkLst>
            <pc:docMk/>
            <pc:sldMk cId="39747787" sldId="3848"/>
            <ac:spMk id="57" creationId="{BB48116A-278A-4CC5-89D3-9DE8E8FF1245}"/>
          </ac:spMkLst>
        </pc:spChg>
        <pc:spChg chg="add del">
          <ac:chgData name="Justine Kojo" userId="796fd282-2cf9-44cd-adcd-eaa7ca7616b7" providerId="ADAL" clId="{82553A33-ED31-49C1-9472-D4B1745ACC4E}" dt="2023-01-29T19:59:24.923" v="718" actId="26606"/>
          <ac:spMkLst>
            <pc:docMk/>
            <pc:sldMk cId="39747787" sldId="3848"/>
            <ac:spMk id="58" creationId="{DB304A14-32D0-4873-B914-423ED7B8DAFD}"/>
          </ac:spMkLst>
        </pc:spChg>
        <pc:spChg chg="add del">
          <ac:chgData name="Justine Kojo" userId="796fd282-2cf9-44cd-adcd-eaa7ca7616b7" providerId="ADAL" clId="{82553A33-ED31-49C1-9472-D4B1745ACC4E}" dt="2023-01-29T19:59:24.923" v="718" actId="26606"/>
          <ac:spMkLst>
            <pc:docMk/>
            <pc:sldMk cId="39747787" sldId="3848"/>
            <ac:spMk id="59" creationId="{1D460C86-854F-4FB3-ABC2-E823D8FEB9DB}"/>
          </ac:spMkLst>
        </pc:spChg>
        <pc:spChg chg="add del">
          <ac:chgData name="Justine Kojo" userId="796fd282-2cf9-44cd-adcd-eaa7ca7616b7" providerId="ADAL" clId="{82553A33-ED31-49C1-9472-D4B1745ACC4E}" dt="2023-01-29T19:59:24.923" v="718" actId="26606"/>
          <ac:spMkLst>
            <pc:docMk/>
            <pc:sldMk cId="39747787" sldId="3848"/>
            <ac:spMk id="60" creationId="{BB48116A-278A-4CC5-89D3-9DE8E8FF1245}"/>
          </ac:spMkLst>
        </pc:spChg>
        <pc:spChg chg="add del">
          <ac:chgData name="Justine Kojo" userId="796fd282-2cf9-44cd-adcd-eaa7ca7616b7" providerId="ADAL" clId="{82553A33-ED31-49C1-9472-D4B1745ACC4E}" dt="2023-01-29T19:59:54.421" v="724" actId="26606"/>
          <ac:spMkLst>
            <pc:docMk/>
            <pc:sldMk cId="39747787" sldId="3848"/>
            <ac:spMk id="61" creationId="{460B0EFB-53ED-4F35-B05D-F658EA021C65}"/>
          </ac:spMkLst>
        </pc:spChg>
        <pc:spChg chg="add del">
          <ac:chgData name="Justine Kojo" userId="796fd282-2cf9-44cd-adcd-eaa7ca7616b7" providerId="ADAL" clId="{82553A33-ED31-49C1-9472-D4B1745ACC4E}" dt="2023-01-29T19:59:54.421" v="724" actId="26606"/>
          <ac:spMkLst>
            <pc:docMk/>
            <pc:sldMk cId="39747787" sldId="3848"/>
            <ac:spMk id="62" creationId="{835EF3DD-7D43-4A27-8967-A92FD8CC9365}"/>
          </ac:spMkLst>
        </pc:spChg>
        <pc:picChg chg="add mod ord">
          <ac:chgData name="Justine Kojo" userId="796fd282-2cf9-44cd-adcd-eaa7ca7616b7" providerId="ADAL" clId="{82553A33-ED31-49C1-9472-D4B1745ACC4E}" dt="2023-01-29T19:59:54.421" v="724" actId="26606"/>
          <ac:picMkLst>
            <pc:docMk/>
            <pc:sldMk cId="39747787" sldId="3848"/>
            <ac:picMk id="8" creationId="{13B34FD5-83FD-431C-B9F1-8956219CB8BB}"/>
          </ac:picMkLst>
        </pc:picChg>
        <pc:picChg chg="add del mod">
          <ac:chgData name="Justine Kojo" userId="796fd282-2cf9-44cd-adcd-eaa7ca7616b7" providerId="ADAL" clId="{82553A33-ED31-49C1-9472-D4B1745ACC4E}" dt="2023-01-29T20:00:17.951" v="727" actId="21"/>
          <ac:picMkLst>
            <pc:docMk/>
            <pc:sldMk cId="39747787" sldId="3848"/>
            <ac:picMk id="44" creationId="{EE494AF7-67AC-4E42-BB0B-3A6CFA390CDB}"/>
          </ac:picMkLst>
        </pc:picChg>
      </pc:sldChg>
      <pc:sldChg chg="addSp delSp modSp add mod setClrOvrMap">
        <pc:chgData name="Justine Kojo" userId="796fd282-2cf9-44cd-adcd-eaa7ca7616b7" providerId="ADAL" clId="{82553A33-ED31-49C1-9472-D4B1745ACC4E}" dt="2023-01-31T03:27:48.885" v="1656" actId="1076"/>
        <pc:sldMkLst>
          <pc:docMk/>
          <pc:sldMk cId="2683243761" sldId="3849"/>
        </pc:sldMkLst>
        <pc:spChg chg="mod">
          <ac:chgData name="Justine Kojo" userId="796fd282-2cf9-44cd-adcd-eaa7ca7616b7" providerId="ADAL" clId="{82553A33-ED31-49C1-9472-D4B1745ACC4E}" dt="2023-01-29T20:03:11.183" v="796" actId="13822"/>
          <ac:spMkLst>
            <pc:docMk/>
            <pc:sldMk cId="2683243761" sldId="3849"/>
            <ac:spMk id="11" creationId="{E78514DD-3FC6-4AEF-9C9C-057CF64C8E2D}"/>
          </ac:spMkLst>
        </pc:spChg>
        <pc:spChg chg="mod">
          <ac:chgData name="Justine Kojo" userId="796fd282-2cf9-44cd-adcd-eaa7ca7616b7" providerId="ADAL" clId="{82553A33-ED31-49C1-9472-D4B1745ACC4E}" dt="2023-01-29T20:01:59.920" v="789" actId="26606"/>
          <ac:spMkLst>
            <pc:docMk/>
            <pc:sldMk cId="2683243761" sldId="3849"/>
            <ac:spMk id="12" creationId="{BB55F5DE-D801-496C-806A-73E6EF45CB06}"/>
          </ac:spMkLst>
        </pc:spChg>
        <pc:spChg chg="mod">
          <ac:chgData name="Justine Kojo" userId="796fd282-2cf9-44cd-adcd-eaa7ca7616b7" providerId="ADAL" clId="{82553A33-ED31-49C1-9472-D4B1745ACC4E}" dt="2023-01-31T03:27:48.885" v="1656" actId="1076"/>
          <ac:spMkLst>
            <pc:docMk/>
            <pc:sldMk cId="2683243761" sldId="3849"/>
            <ac:spMk id="13" creationId="{9B6754F1-BBB9-45C3-8F76-FA0E19B7463B}"/>
          </ac:spMkLst>
        </pc:spChg>
        <pc:spChg chg="mod">
          <ac:chgData name="Justine Kojo" userId="796fd282-2cf9-44cd-adcd-eaa7ca7616b7" providerId="ADAL" clId="{82553A33-ED31-49C1-9472-D4B1745ACC4E}" dt="2023-01-29T20:01:59.920" v="789" actId="26606"/>
          <ac:spMkLst>
            <pc:docMk/>
            <pc:sldMk cId="2683243761" sldId="3849"/>
            <ac:spMk id="14" creationId="{47FB0EFA-9228-4C2B-BC70-5B5C93771274}"/>
          </ac:spMkLst>
        </pc:spChg>
        <pc:spChg chg="add del">
          <ac:chgData name="Justine Kojo" userId="796fd282-2cf9-44cd-adcd-eaa7ca7616b7" providerId="ADAL" clId="{82553A33-ED31-49C1-9472-D4B1745ACC4E}" dt="2023-01-29T20:01:59.920" v="789" actId="26606"/>
          <ac:spMkLst>
            <pc:docMk/>
            <pc:sldMk cId="2683243761" sldId="3849"/>
            <ac:spMk id="31" creationId="{66E48AFA-8884-4F68-A44F-D2C1E8609C5A}"/>
          </ac:spMkLst>
        </pc:spChg>
        <pc:spChg chg="add del">
          <ac:chgData name="Justine Kojo" userId="796fd282-2cf9-44cd-adcd-eaa7ca7616b7" providerId="ADAL" clId="{82553A33-ED31-49C1-9472-D4B1745ACC4E}" dt="2023-01-29T20:01:59.920" v="789" actId="26606"/>
          <ac:spMkLst>
            <pc:docMk/>
            <pc:sldMk cId="2683243761" sldId="3849"/>
            <ac:spMk id="32" creationId="{969D19A6-08CB-498C-93EC-3FFB021FC68A}"/>
          </ac:spMkLst>
        </pc:spChg>
        <pc:spChg chg="add del">
          <ac:chgData name="Justine Kojo" userId="796fd282-2cf9-44cd-adcd-eaa7ca7616b7" providerId="ADAL" clId="{82553A33-ED31-49C1-9472-D4B1745ACC4E}" dt="2023-01-29T20:01:54.456" v="788" actId="26606"/>
          <ac:spMkLst>
            <pc:docMk/>
            <pc:sldMk cId="2683243761" sldId="3849"/>
            <ac:spMk id="34" creationId="{8A7BA06D-B3FF-4E91-8639-B4569AE3AA23}"/>
          </ac:spMkLst>
        </pc:spChg>
        <pc:spChg chg="add del">
          <ac:chgData name="Justine Kojo" userId="796fd282-2cf9-44cd-adcd-eaa7ca7616b7" providerId="ADAL" clId="{82553A33-ED31-49C1-9472-D4B1745ACC4E}" dt="2023-01-29T20:01:54.456" v="788" actId="26606"/>
          <ac:spMkLst>
            <pc:docMk/>
            <pc:sldMk cId="2683243761" sldId="3849"/>
            <ac:spMk id="35" creationId="{2B30C86D-5A07-48BC-9C9D-6F9A2DB1E9E1}"/>
          </ac:spMkLst>
        </pc:spChg>
        <pc:spChg chg="add del">
          <ac:chgData name="Justine Kojo" userId="796fd282-2cf9-44cd-adcd-eaa7ca7616b7" providerId="ADAL" clId="{82553A33-ED31-49C1-9472-D4B1745ACC4E}" dt="2023-01-29T20:01:54.456" v="788" actId="26606"/>
          <ac:spMkLst>
            <pc:docMk/>
            <pc:sldMk cId="2683243761" sldId="3849"/>
            <ac:spMk id="36" creationId="{9F8A656C-0806-4677-A38B-DA5DF0F3C406}"/>
          </ac:spMkLst>
        </pc:spChg>
        <pc:spChg chg="add del">
          <ac:chgData name="Justine Kojo" userId="796fd282-2cf9-44cd-adcd-eaa7ca7616b7" providerId="ADAL" clId="{82553A33-ED31-49C1-9472-D4B1745ACC4E}" dt="2023-01-29T20:01:21.368" v="784" actId="26606"/>
          <ac:spMkLst>
            <pc:docMk/>
            <pc:sldMk cId="2683243761" sldId="3849"/>
            <ac:spMk id="37" creationId="{8A7BA06D-B3FF-4E91-8639-B4569AE3AA23}"/>
          </ac:spMkLst>
        </pc:spChg>
        <pc:spChg chg="add del">
          <ac:chgData name="Justine Kojo" userId="796fd282-2cf9-44cd-adcd-eaa7ca7616b7" providerId="ADAL" clId="{82553A33-ED31-49C1-9472-D4B1745ACC4E}" dt="2023-01-29T20:01:54.456" v="788" actId="26606"/>
          <ac:spMkLst>
            <pc:docMk/>
            <pc:sldMk cId="2683243761" sldId="3849"/>
            <ac:spMk id="38" creationId="{9BEF8C6D-8BB3-473A-9607-D7381CC5C0A5}"/>
          </ac:spMkLst>
        </pc:spChg>
        <pc:spChg chg="add del">
          <ac:chgData name="Justine Kojo" userId="796fd282-2cf9-44cd-adcd-eaa7ca7616b7" providerId="ADAL" clId="{82553A33-ED31-49C1-9472-D4B1745ACC4E}" dt="2023-01-29T20:01:21.368" v="784" actId="26606"/>
          <ac:spMkLst>
            <pc:docMk/>
            <pc:sldMk cId="2683243761" sldId="3849"/>
            <ac:spMk id="39" creationId="{2B30C86D-5A07-48BC-9C9D-6F9A2DB1E9E1}"/>
          </ac:spMkLst>
        </pc:spChg>
        <pc:spChg chg="add del">
          <ac:chgData name="Justine Kojo" userId="796fd282-2cf9-44cd-adcd-eaa7ca7616b7" providerId="ADAL" clId="{82553A33-ED31-49C1-9472-D4B1745ACC4E}" dt="2023-01-29T20:01:54.456" v="788" actId="26606"/>
          <ac:spMkLst>
            <pc:docMk/>
            <pc:sldMk cId="2683243761" sldId="3849"/>
            <ac:spMk id="40" creationId="{AE9ADF75-5F35-4ED5-BCC5-F91FC616F8DA}"/>
          </ac:spMkLst>
        </pc:spChg>
        <pc:spChg chg="add del">
          <ac:chgData name="Justine Kojo" userId="796fd282-2cf9-44cd-adcd-eaa7ca7616b7" providerId="ADAL" clId="{82553A33-ED31-49C1-9472-D4B1745ACC4E}" dt="2023-01-29T20:01:21.368" v="784" actId="26606"/>
          <ac:spMkLst>
            <pc:docMk/>
            <pc:sldMk cId="2683243761" sldId="3849"/>
            <ac:spMk id="41" creationId="{E2CFBC99-FB8F-41F7-A81D-A5288D688D79}"/>
          </ac:spMkLst>
        </pc:spChg>
        <pc:spChg chg="add">
          <ac:chgData name="Justine Kojo" userId="796fd282-2cf9-44cd-adcd-eaa7ca7616b7" providerId="ADAL" clId="{82553A33-ED31-49C1-9472-D4B1745ACC4E}" dt="2023-01-29T20:01:59.920" v="789" actId="26606"/>
          <ac:spMkLst>
            <pc:docMk/>
            <pc:sldMk cId="2683243761" sldId="3849"/>
            <ac:spMk id="42" creationId="{8A7BA06D-B3FF-4E91-8639-B4569AE3AA23}"/>
          </ac:spMkLst>
        </pc:spChg>
        <pc:spChg chg="add del">
          <ac:chgData name="Justine Kojo" userId="796fd282-2cf9-44cd-adcd-eaa7ca7616b7" providerId="ADAL" clId="{82553A33-ED31-49C1-9472-D4B1745ACC4E}" dt="2023-01-29T20:01:21.368" v="784" actId="26606"/>
          <ac:spMkLst>
            <pc:docMk/>
            <pc:sldMk cId="2683243761" sldId="3849"/>
            <ac:spMk id="43" creationId="{1EF86BFA-9133-4F6B-98BE-1CBB87EB62F5}"/>
          </ac:spMkLst>
        </pc:spChg>
        <pc:spChg chg="add">
          <ac:chgData name="Justine Kojo" userId="796fd282-2cf9-44cd-adcd-eaa7ca7616b7" providerId="ADAL" clId="{82553A33-ED31-49C1-9472-D4B1745ACC4E}" dt="2023-01-29T20:01:59.920" v="789" actId="26606"/>
          <ac:spMkLst>
            <pc:docMk/>
            <pc:sldMk cId="2683243761" sldId="3849"/>
            <ac:spMk id="44" creationId="{2B30C86D-5A07-48BC-9C9D-6F9A2DB1E9E1}"/>
          </ac:spMkLst>
        </pc:spChg>
        <pc:spChg chg="add del">
          <ac:chgData name="Justine Kojo" userId="796fd282-2cf9-44cd-adcd-eaa7ca7616b7" providerId="ADAL" clId="{82553A33-ED31-49C1-9472-D4B1745ACC4E}" dt="2023-01-29T20:01:24.359" v="786" actId="26606"/>
          <ac:spMkLst>
            <pc:docMk/>
            <pc:sldMk cId="2683243761" sldId="3849"/>
            <ac:spMk id="45" creationId="{DCFDFFB9-D302-4A05-A770-D33232254722}"/>
          </ac:spMkLst>
        </pc:spChg>
        <pc:spChg chg="add del">
          <ac:chgData name="Justine Kojo" userId="796fd282-2cf9-44cd-adcd-eaa7ca7616b7" providerId="ADAL" clId="{82553A33-ED31-49C1-9472-D4B1745ACC4E}" dt="2023-01-29T20:01:24.359" v="786" actId="26606"/>
          <ac:spMkLst>
            <pc:docMk/>
            <pc:sldMk cId="2683243761" sldId="3849"/>
            <ac:spMk id="46" creationId="{8A7BA06D-B3FF-4E91-8639-B4569AE3AA23}"/>
          </ac:spMkLst>
        </pc:spChg>
        <pc:spChg chg="add del">
          <ac:chgData name="Justine Kojo" userId="796fd282-2cf9-44cd-adcd-eaa7ca7616b7" providerId="ADAL" clId="{82553A33-ED31-49C1-9472-D4B1745ACC4E}" dt="2023-01-29T20:01:24.359" v="786" actId="26606"/>
          <ac:spMkLst>
            <pc:docMk/>
            <pc:sldMk cId="2683243761" sldId="3849"/>
            <ac:spMk id="47" creationId="{2B30C86D-5A07-48BC-9C9D-6F9A2DB1E9E1}"/>
          </ac:spMkLst>
        </pc:spChg>
        <pc:spChg chg="add del">
          <ac:chgData name="Justine Kojo" userId="796fd282-2cf9-44cd-adcd-eaa7ca7616b7" providerId="ADAL" clId="{82553A33-ED31-49C1-9472-D4B1745ACC4E}" dt="2023-01-29T20:01:24.359" v="786" actId="26606"/>
          <ac:spMkLst>
            <pc:docMk/>
            <pc:sldMk cId="2683243761" sldId="3849"/>
            <ac:spMk id="48" creationId="{9F8A656C-0806-4677-A38B-DA5DF0F3C406}"/>
          </ac:spMkLst>
        </pc:spChg>
        <pc:spChg chg="add del">
          <ac:chgData name="Justine Kojo" userId="796fd282-2cf9-44cd-adcd-eaa7ca7616b7" providerId="ADAL" clId="{82553A33-ED31-49C1-9472-D4B1745ACC4E}" dt="2023-01-29T20:01:24.359" v="786" actId="26606"/>
          <ac:spMkLst>
            <pc:docMk/>
            <pc:sldMk cId="2683243761" sldId="3849"/>
            <ac:spMk id="49" creationId="{9BEF8C6D-8BB3-473A-9607-D7381CC5C0A5}"/>
          </ac:spMkLst>
        </pc:spChg>
        <pc:spChg chg="add">
          <ac:chgData name="Justine Kojo" userId="796fd282-2cf9-44cd-adcd-eaa7ca7616b7" providerId="ADAL" clId="{82553A33-ED31-49C1-9472-D4B1745ACC4E}" dt="2023-01-29T20:01:59.920" v="789" actId="26606"/>
          <ac:spMkLst>
            <pc:docMk/>
            <pc:sldMk cId="2683243761" sldId="3849"/>
            <ac:spMk id="50" creationId="{526E0BFB-CDF1-4990-8C11-AC849311E0A8}"/>
          </ac:spMkLst>
        </pc:spChg>
        <pc:spChg chg="add">
          <ac:chgData name="Justine Kojo" userId="796fd282-2cf9-44cd-adcd-eaa7ca7616b7" providerId="ADAL" clId="{82553A33-ED31-49C1-9472-D4B1745ACC4E}" dt="2023-01-29T20:01:59.920" v="789" actId="26606"/>
          <ac:spMkLst>
            <pc:docMk/>
            <pc:sldMk cId="2683243761" sldId="3849"/>
            <ac:spMk id="51" creationId="{6069A1F8-9BEB-4786-9694-FC48B2D75D21}"/>
          </ac:spMkLst>
        </pc:spChg>
        <pc:picChg chg="add mod ord">
          <ac:chgData name="Justine Kojo" userId="796fd282-2cf9-44cd-adcd-eaa7ca7616b7" providerId="ADAL" clId="{82553A33-ED31-49C1-9472-D4B1745ACC4E}" dt="2023-01-29T20:01:59.920" v="789" actId="26606"/>
          <ac:picMkLst>
            <pc:docMk/>
            <pc:sldMk cId="2683243761" sldId="3849"/>
            <ac:picMk id="8" creationId="{F645F350-8648-4DFB-9273-EC2A28A14A9C}"/>
          </ac:picMkLst>
        </pc:picChg>
      </pc:sldChg>
      <pc:sldChg chg="addSp delSp modSp add mod">
        <pc:chgData name="Justine Kojo" userId="796fd282-2cf9-44cd-adcd-eaa7ca7616b7" providerId="ADAL" clId="{82553A33-ED31-49C1-9472-D4B1745ACC4E}" dt="2023-01-31T03:27:23.495" v="1653"/>
        <pc:sldMkLst>
          <pc:docMk/>
          <pc:sldMk cId="34321154" sldId="3850"/>
        </pc:sldMkLst>
        <pc:spChg chg="add mod ord">
          <ac:chgData name="Justine Kojo" userId="796fd282-2cf9-44cd-adcd-eaa7ca7616b7" providerId="ADAL" clId="{82553A33-ED31-49C1-9472-D4B1745ACC4E}" dt="2023-01-29T20:22:25.245" v="1530" actId="2711"/>
          <ac:spMkLst>
            <pc:docMk/>
            <pc:sldMk cId="34321154" sldId="3850"/>
            <ac:spMk id="9" creationId="{7E9381D0-6FB8-4903-B24C-53928E21B96D}"/>
          </ac:spMkLst>
        </pc:spChg>
        <pc:spChg chg="mod">
          <ac:chgData name="Justine Kojo" userId="796fd282-2cf9-44cd-adcd-eaa7ca7616b7" providerId="ADAL" clId="{82553A33-ED31-49C1-9472-D4B1745ACC4E}" dt="2023-01-29T20:06:54.577" v="837" actId="14100"/>
          <ac:spMkLst>
            <pc:docMk/>
            <pc:sldMk cId="34321154" sldId="3850"/>
            <ac:spMk id="11" creationId="{E78514DD-3FC6-4AEF-9C9C-057CF64C8E2D}"/>
          </ac:spMkLst>
        </pc:spChg>
        <pc:spChg chg="mod">
          <ac:chgData name="Justine Kojo" userId="796fd282-2cf9-44cd-adcd-eaa7ca7616b7" providerId="ADAL" clId="{82553A33-ED31-49C1-9472-D4B1745ACC4E}" dt="2023-01-29T20:06:05.228" v="825" actId="26606"/>
          <ac:spMkLst>
            <pc:docMk/>
            <pc:sldMk cId="34321154" sldId="3850"/>
            <ac:spMk id="12" creationId="{BB55F5DE-D801-496C-806A-73E6EF45CB06}"/>
          </ac:spMkLst>
        </pc:spChg>
        <pc:spChg chg="mod">
          <ac:chgData name="Justine Kojo" userId="796fd282-2cf9-44cd-adcd-eaa7ca7616b7" providerId="ADAL" clId="{82553A33-ED31-49C1-9472-D4B1745ACC4E}" dt="2023-01-31T03:27:23.495" v="1653"/>
          <ac:spMkLst>
            <pc:docMk/>
            <pc:sldMk cId="34321154" sldId="3850"/>
            <ac:spMk id="13" creationId="{9B6754F1-BBB9-45C3-8F76-FA0E19B7463B}"/>
          </ac:spMkLst>
        </pc:spChg>
        <pc:spChg chg="mod">
          <ac:chgData name="Justine Kojo" userId="796fd282-2cf9-44cd-adcd-eaa7ca7616b7" providerId="ADAL" clId="{82553A33-ED31-49C1-9472-D4B1745ACC4E}" dt="2023-01-29T20:06:05.228" v="825" actId="26606"/>
          <ac:spMkLst>
            <pc:docMk/>
            <pc:sldMk cId="34321154" sldId="3850"/>
            <ac:spMk id="14" creationId="{47FB0EFA-9228-4C2B-BC70-5B5C93771274}"/>
          </ac:spMkLst>
        </pc:spChg>
        <pc:spChg chg="del">
          <ac:chgData name="Justine Kojo" userId="796fd282-2cf9-44cd-adcd-eaa7ca7616b7" providerId="ADAL" clId="{82553A33-ED31-49C1-9472-D4B1745ACC4E}" dt="2023-01-29T20:04:44.741" v="804" actId="26606"/>
          <ac:spMkLst>
            <pc:docMk/>
            <pc:sldMk cId="34321154" sldId="3850"/>
            <ac:spMk id="31" creationId="{66E48AFA-8884-4F68-A44F-D2C1E8609C5A}"/>
          </ac:spMkLst>
        </pc:spChg>
        <pc:spChg chg="del">
          <ac:chgData name="Justine Kojo" userId="796fd282-2cf9-44cd-adcd-eaa7ca7616b7" providerId="ADAL" clId="{82553A33-ED31-49C1-9472-D4B1745ACC4E}" dt="2023-01-29T20:04:44.741" v="804" actId="26606"/>
          <ac:spMkLst>
            <pc:docMk/>
            <pc:sldMk cId="34321154" sldId="3850"/>
            <ac:spMk id="32" creationId="{969D19A6-08CB-498C-93EC-3FFB021FC68A}"/>
          </ac:spMkLst>
        </pc:spChg>
        <pc:spChg chg="add del">
          <ac:chgData name="Justine Kojo" userId="796fd282-2cf9-44cd-adcd-eaa7ca7616b7" providerId="ADAL" clId="{82553A33-ED31-49C1-9472-D4B1745ACC4E}" dt="2023-01-29T20:06:05.228" v="825" actId="26606"/>
          <ac:spMkLst>
            <pc:docMk/>
            <pc:sldMk cId="34321154" sldId="3850"/>
            <ac:spMk id="37" creationId="{2EB492CD-616E-47F8-933B-5E2D952A0593}"/>
          </ac:spMkLst>
        </pc:spChg>
        <pc:spChg chg="add del">
          <ac:chgData name="Justine Kojo" userId="796fd282-2cf9-44cd-adcd-eaa7ca7616b7" providerId="ADAL" clId="{82553A33-ED31-49C1-9472-D4B1745ACC4E}" dt="2023-01-29T20:06:05.228" v="825" actId="26606"/>
          <ac:spMkLst>
            <pc:docMk/>
            <pc:sldMk cId="34321154" sldId="3850"/>
            <ac:spMk id="39" creationId="{59383CF9-23B5-4335-9B21-1791C4CF1C75}"/>
          </ac:spMkLst>
        </pc:spChg>
        <pc:spChg chg="add del">
          <ac:chgData name="Justine Kojo" userId="796fd282-2cf9-44cd-adcd-eaa7ca7616b7" providerId="ADAL" clId="{82553A33-ED31-49C1-9472-D4B1745ACC4E}" dt="2023-01-29T20:06:05.228" v="825" actId="26606"/>
          <ac:spMkLst>
            <pc:docMk/>
            <pc:sldMk cId="34321154" sldId="3850"/>
            <ac:spMk id="41" creationId="{0007FE00-9498-4706-B255-6437B0252C02}"/>
          </ac:spMkLst>
        </pc:spChg>
        <pc:spChg chg="add del">
          <ac:chgData name="Justine Kojo" userId="796fd282-2cf9-44cd-adcd-eaa7ca7616b7" providerId="ADAL" clId="{82553A33-ED31-49C1-9472-D4B1745ACC4E}" dt="2023-01-29T20:06:05.228" v="825" actId="26606"/>
          <ac:spMkLst>
            <pc:docMk/>
            <pc:sldMk cId="34321154" sldId="3850"/>
            <ac:spMk id="46" creationId="{4037C1C0-FADA-40C7-B923-037899A24F09}"/>
          </ac:spMkLst>
        </pc:spChg>
        <pc:spChg chg="add del">
          <ac:chgData name="Justine Kojo" userId="796fd282-2cf9-44cd-adcd-eaa7ca7616b7" providerId="ADAL" clId="{82553A33-ED31-49C1-9472-D4B1745ACC4E}" dt="2023-01-29T20:06:05.228" v="825" actId="26606"/>
          <ac:spMkLst>
            <pc:docMk/>
            <pc:sldMk cId="34321154" sldId="3850"/>
            <ac:spMk id="48" creationId="{4B56CC07-3AFD-4C79-AFB2-0428FBBD79D1}"/>
          </ac:spMkLst>
        </pc:spChg>
        <pc:picChg chg="add mod ord">
          <ac:chgData name="Justine Kojo" userId="796fd282-2cf9-44cd-adcd-eaa7ca7616b7" providerId="ADAL" clId="{82553A33-ED31-49C1-9472-D4B1745ACC4E}" dt="2023-01-29T20:07:02.226" v="839" actId="1076"/>
          <ac:picMkLst>
            <pc:docMk/>
            <pc:sldMk cId="34321154" sldId="3850"/>
            <ac:picMk id="10" creationId="{A0255B9A-A534-4FF9-BE36-F94DFA20A822}"/>
          </ac:picMkLst>
        </pc:picChg>
      </pc:sldChg>
      <pc:sldChg chg="modSp add mod">
        <pc:chgData name="Justine Kojo" userId="796fd282-2cf9-44cd-adcd-eaa7ca7616b7" providerId="ADAL" clId="{82553A33-ED31-49C1-9472-D4B1745ACC4E}" dt="2023-01-31T03:27:07.674" v="1651"/>
        <pc:sldMkLst>
          <pc:docMk/>
          <pc:sldMk cId="1557026650" sldId="3851"/>
        </pc:sldMkLst>
        <pc:spChg chg="mod">
          <ac:chgData name="Justine Kojo" userId="796fd282-2cf9-44cd-adcd-eaa7ca7616b7" providerId="ADAL" clId="{82553A33-ED31-49C1-9472-D4B1745ACC4E}" dt="2023-01-29T20:23:06.690" v="1547" actId="1076"/>
          <ac:spMkLst>
            <pc:docMk/>
            <pc:sldMk cId="1557026650" sldId="3851"/>
            <ac:spMk id="3" creationId="{342D97B1-8BE3-454C-A7EB-645C0D07347B}"/>
          </ac:spMkLst>
        </pc:spChg>
        <pc:spChg chg="mod">
          <ac:chgData name="Justine Kojo" userId="796fd282-2cf9-44cd-adcd-eaa7ca7616b7" providerId="ADAL" clId="{82553A33-ED31-49C1-9472-D4B1745ACC4E}" dt="2023-01-29T20:09:45.529" v="858"/>
          <ac:spMkLst>
            <pc:docMk/>
            <pc:sldMk cId="1557026650" sldId="3851"/>
            <ac:spMk id="9" creationId="{78260B10-25FE-445D-A9FD-06B618F1B961}"/>
          </ac:spMkLst>
        </pc:spChg>
        <pc:spChg chg="mod">
          <ac:chgData name="Justine Kojo" userId="796fd282-2cf9-44cd-adcd-eaa7ca7616b7" providerId="ADAL" clId="{82553A33-ED31-49C1-9472-D4B1745ACC4E}" dt="2023-01-31T03:27:07.674" v="1651"/>
          <ac:spMkLst>
            <pc:docMk/>
            <pc:sldMk cId="1557026650" sldId="3851"/>
            <ac:spMk id="13" creationId="{34CB8358-5219-419E-B50C-A279EA3E635F}"/>
          </ac:spMkLst>
        </pc:spChg>
      </pc:sldChg>
      <pc:sldChg chg="modSp add mod ord">
        <pc:chgData name="Justine Kojo" userId="796fd282-2cf9-44cd-adcd-eaa7ca7616b7" providerId="ADAL" clId="{82553A33-ED31-49C1-9472-D4B1745ACC4E}" dt="2023-01-31T03:24:42.427" v="1604" actId="20577"/>
        <pc:sldMkLst>
          <pc:docMk/>
          <pc:sldMk cId="3300986438" sldId="3852"/>
        </pc:sldMkLst>
        <pc:spChg chg="mod">
          <ac:chgData name="Justine Kojo" userId="796fd282-2cf9-44cd-adcd-eaa7ca7616b7" providerId="ADAL" clId="{82553A33-ED31-49C1-9472-D4B1745ACC4E}" dt="2023-01-31T03:24:42.427" v="1604" actId="20577"/>
          <ac:spMkLst>
            <pc:docMk/>
            <pc:sldMk cId="3300986438" sldId="3852"/>
            <ac:spMk id="2" creationId="{1EFC037F-9B04-45A9-8AE6-A8517884947F}"/>
          </ac:spMkLst>
        </pc:spChg>
        <pc:spChg chg="mod">
          <ac:chgData name="Justine Kojo" userId="796fd282-2cf9-44cd-adcd-eaa7ca7616b7" providerId="ADAL" clId="{82553A33-ED31-49C1-9472-D4B1745ACC4E}" dt="2023-01-29T20:18:57.072" v="1506" actId="20577"/>
          <ac:spMkLst>
            <pc:docMk/>
            <pc:sldMk cId="3300986438" sldId="3852"/>
            <ac:spMk id="3" creationId="{9F49FB76-25BA-4481-B88D-DCB748E166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3.amazonaws.com/tripdata"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Bike-Share Systems</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Justine Kojo</a:t>
            </a:r>
            <a:endParaRPr lang="en-US" dirty="0"/>
          </a:p>
        </p:txBody>
      </p:sp>
      <p:sp>
        <p:nvSpPr>
          <p:cNvPr id="4" name="Footer Placeholder 4">
            <a:extLst>
              <a:ext uri="{FF2B5EF4-FFF2-40B4-BE49-F238E27FC236}">
                <a16:creationId xmlns:a16="http://schemas.microsoft.com/office/drawing/2014/main" id="{8A7AD552-5E0F-4927-A4DC-E99C0A9A827E}"/>
              </a:ext>
            </a:extLst>
          </p:cNvPr>
          <p:cNvSpPr txBox="1">
            <a:spLocks/>
          </p:cNvSpPr>
          <p:nvPr/>
        </p:nvSpPr>
        <p:spPr>
          <a:xfrm>
            <a:off x="8077200" y="6492875"/>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To be presented to Prof. </a:t>
            </a:r>
            <a:r>
              <a:rPr lang="en-US" i="0" dirty="0" err="1">
                <a:solidFill>
                  <a:schemeClr val="bg1"/>
                </a:solidFill>
                <a:effectLst/>
                <a:latin typeface="Google Sans"/>
              </a:rPr>
              <a:t>Xiaodong</a:t>
            </a:r>
            <a:r>
              <a:rPr lang="en-US" i="0" dirty="0">
                <a:solidFill>
                  <a:schemeClr val="bg1"/>
                </a:solidFill>
                <a:effectLst/>
                <a:latin typeface="Google Sans"/>
              </a:rPr>
              <a:t> Qian</a:t>
            </a:r>
            <a:endParaRPr lang="en-US" dirty="0">
              <a:solidFill>
                <a:schemeClr val="bg1"/>
              </a:solidFill>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9">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AA4CDDE7-F21F-41B1-9D09-68D688203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78718" y="3268300"/>
            <a:ext cx="5813282" cy="3589701"/>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p:spPr>
      </p:pic>
      <p:sp>
        <p:nvSpPr>
          <p:cNvPr id="33" name="Oval 31">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Arc 33">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effectLst/>
                <a:latin typeface="+mj-lt"/>
                <a:ea typeface="+mj-ea"/>
                <a:cs typeface="+mj-cs"/>
              </a:rPr>
              <a:t>Ridership per month for 2021</a:t>
            </a:r>
            <a:endParaRPr lang="en-US" kern="1200" dirty="0">
              <a:solidFill>
                <a:schemeClr val="tx1"/>
              </a:solidFill>
              <a:latin typeface="+mj-lt"/>
              <a:ea typeface="+mj-ea"/>
              <a:cs typeface="+mj-cs"/>
            </a:endParaRPr>
          </a:p>
        </p:txBody>
      </p:sp>
      <p:sp>
        <p:nvSpPr>
          <p:cNvPr id="25" name="TextBox 24">
            <a:extLst>
              <a:ext uri="{FF2B5EF4-FFF2-40B4-BE49-F238E27FC236}">
                <a16:creationId xmlns:a16="http://schemas.microsoft.com/office/drawing/2014/main" id="{BC931D17-ED41-4E67-8A09-B6CB9A31C4CA}"/>
              </a:ext>
            </a:extLst>
          </p:cNvPr>
          <p:cNvSpPr txBox="1"/>
          <p:nvPr/>
        </p:nvSpPr>
        <p:spPr>
          <a:xfrm>
            <a:off x="838200" y="1825625"/>
            <a:ext cx="5393361" cy="4351338"/>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dirty="0">
                <a:effectLst/>
                <a:latin typeface="Tw Cen MT (Headings)"/>
              </a:rPr>
              <a:t>This shows that ridership started low at the beginning of the year, peaked in September at a ridership of about 9,9000 rides that month then started dropping as the year was ending. It is likely that the weather played a role in the fluctuation of ridership per month.</a:t>
            </a:r>
          </a:p>
          <a:p>
            <a:pPr marR="0">
              <a:lnSpc>
                <a:spcPct val="90000"/>
              </a:lnSpc>
              <a:spcBef>
                <a:spcPts val="0"/>
              </a:spcBef>
              <a:spcAft>
                <a:spcPts val="800"/>
              </a:spcAft>
            </a:pPr>
            <a:endParaRPr lang="en-US" dirty="0">
              <a:effectLst/>
              <a:latin typeface="Tw Cen MT (Headings)"/>
            </a:endParaRPr>
          </a:p>
          <a:p>
            <a:pPr marL="0" marR="0" indent="-228600">
              <a:lnSpc>
                <a:spcPct val="90000"/>
              </a:lnSpc>
              <a:spcBef>
                <a:spcPts val="0"/>
              </a:spcBef>
              <a:spcAft>
                <a:spcPts val="800"/>
              </a:spcAft>
              <a:buFont typeface="Arial" panose="020B0604020202020204" pitchFamily="34" charset="0"/>
              <a:buChar char="•"/>
            </a:pPr>
            <a:r>
              <a:rPr lang="en-US" dirty="0">
                <a:effectLst/>
                <a:latin typeface="Tw Cen MT (Headings)"/>
              </a:rPr>
              <a:t> In New York, September is usually considered to have warm and pleasant weather, which could have contributed to the high ridership in that month. On the other hand, the drop in ridership towards the end of the year could be due to the cold and harsh winter weather, leading to fewer people opting for bike rides. </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04041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tint val="75000"/>
                  </a:prstClr>
                </a:solidFill>
                <a:effectLst/>
                <a:uLnTx/>
                <a:uFillTx/>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3258106" y="6356350"/>
            <a:ext cx="2973456"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srgbClr val="FFFFFF"/>
                </a:solidFill>
                <a:effectLst/>
                <a:uLnTx/>
                <a:uFillTx/>
              </a:rPr>
              <a:pPr marR="0" lvl="0" indent="0" fontAlgn="auto">
                <a:spcBef>
                  <a:spcPts val="0"/>
                </a:spcBef>
                <a:spcAft>
                  <a:spcPts val="600"/>
                </a:spcAft>
                <a:buClrTx/>
                <a:buSzTx/>
                <a:buFontTx/>
                <a:buNone/>
                <a:tabLst/>
                <a:defRPr/>
              </a:pPr>
              <a:t>10</a:t>
            </a:fld>
            <a:endParaRPr kumimoji="0" lang="en-US" b="0" i="0" u="none" strike="noStrike" normalizeH="0" noProof="0">
              <a:ln>
                <a:noFill/>
              </a:ln>
              <a:solidFill>
                <a:srgbClr val="FFFFFF"/>
              </a:solidFill>
              <a:effectLst/>
              <a:uLnTx/>
              <a:uFillTx/>
            </a:endParaRPr>
          </a:p>
        </p:txBody>
      </p:sp>
    </p:spTree>
    <p:extLst>
      <p:ext uri="{BB962C8B-B14F-4D97-AF65-F5344CB8AC3E}">
        <p14:creationId xmlns:p14="http://schemas.microsoft.com/office/powerpoint/2010/main" val="153326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9/3/20XX</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2A8FAE3-D667-4DD4-86E9-BD43FA7BBF2F}"/>
              </a:ext>
            </a:extLst>
          </p:cNvPr>
          <p:cNvSpPr txBox="1"/>
          <p:nvPr/>
        </p:nvSpPr>
        <p:spPr>
          <a:xfrm>
            <a:off x="2082797" y="5111487"/>
            <a:ext cx="9939410" cy="1288366"/>
          </a:xfrm>
          <a:prstGeom prst="rect">
            <a:avLst/>
          </a:prstGeom>
          <a:noFill/>
        </p:spPr>
        <p:txBody>
          <a:bodyPr wrap="square">
            <a:spAutoFit/>
          </a:bodyPr>
          <a:lstStyle/>
          <a:p>
            <a:pPr marL="0" marR="0" algn="just">
              <a:lnSpc>
                <a:spcPct val="150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Generally, the late spring and summer seasons from May to September with temperatures are warm are considered the best for riding in New York. The graph above clearly follows the general pattern of the seasons.</a:t>
            </a:r>
          </a:p>
        </p:txBody>
      </p:sp>
      <p:pic>
        <p:nvPicPr>
          <p:cNvPr id="15" name="Picture 14">
            <a:extLst>
              <a:ext uri="{FF2B5EF4-FFF2-40B4-BE49-F238E27FC236}">
                <a16:creationId xmlns:a16="http://schemas.microsoft.com/office/drawing/2014/main" id="{F380FCEC-500E-4A41-9584-51C6C3AD13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2538" y="136525"/>
            <a:ext cx="9084733" cy="5054839"/>
          </a:xfrm>
          <a:prstGeom prst="rect">
            <a:avLst/>
          </a:prstGeom>
          <a:noFill/>
          <a:ln>
            <a:noFill/>
          </a:ln>
        </p:spPr>
      </p:pic>
    </p:spTree>
    <p:extLst>
      <p:ext uri="{BB962C8B-B14F-4D97-AF65-F5344CB8AC3E}">
        <p14:creationId xmlns:p14="http://schemas.microsoft.com/office/powerpoint/2010/main" val="386640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05442" y="136525"/>
            <a:ext cx="5809527" cy="923331"/>
          </a:xfrm>
        </p:spPr>
        <p:txBody>
          <a:bodyPr>
            <a:normAutofit/>
          </a:bodyPr>
          <a:lstStyle/>
          <a:p>
            <a:r>
              <a:rPr lang="en-US" sz="1800" b="1" dirty="0">
                <a:effectLst/>
                <a:latin typeface="Tw Cen MT (Headings)"/>
                <a:ea typeface="Calibri" panose="020F0502020204030204" pitchFamily="34" charset="0"/>
                <a:cs typeface="Times New Roman" panose="02020603050405020304" pitchFamily="18" charset="0"/>
              </a:rPr>
              <a:t>Average Trip Duration by Hour of the Day</a:t>
            </a:r>
            <a:endParaRPr lang="en-US" dirty="0">
              <a:latin typeface="Tw Cen MT (Headings)"/>
            </a:endParaRP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9/3/20XX</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5BD8B0F-72FE-492D-99F0-61D6F44510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5734" y="968178"/>
            <a:ext cx="7044266" cy="4410944"/>
          </a:xfrm>
          <a:prstGeom prst="rect">
            <a:avLst/>
          </a:prstGeom>
          <a:noFill/>
          <a:ln>
            <a:noFill/>
          </a:ln>
        </p:spPr>
      </p:pic>
      <p:sp>
        <p:nvSpPr>
          <p:cNvPr id="8" name="TextBox 7">
            <a:extLst>
              <a:ext uri="{FF2B5EF4-FFF2-40B4-BE49-F238E27FC236}">
                <a16:creationId xmlns:a16="http://schemas.microsoft.com/office/drawing/2014/main" id="{002286D3-6923-4F70-AC1F-FF5293A63551}"/>
              </a:ext>
            </a:extLst>
          </p:cNvPr>
          <p:cNvSpPr txBox="1"/>
          <p:nvPr/>
        </p:nvSpPr>
        <p:spPr>
          <a:xfrm>
            <a:off x="2434055" y="5391465"/>
            <a:ext cx="9673280" cy="923330"/>
          </a:xfrm>
          <a:prstGeom prst="rect">
            <a:avLst/>
          </a:prstGeom>
          <a:noFill/>
        </p:spPr>
        <p:txBody>
          <a:bodyPr wrap="square">
            <a:spAutoFit/>
          </a:bodyPr>
          <a:lstStyle/>
          <a:p>
            <a:r>
              <a:rPr lang="en-US" sz="1800" dirty="0">
                <a:effectLst/>
                <a:latin typeface="Tw Cen MT (Headings)"/>
                <a:ea typeface="Calibri" panose="020F0502020204030204" pitchFamily="34" charset="0"/>
                <a:cs typeface="Times New Roman" panose="02020603050405020304" pitchFamily="18" charset="0"/>
              </a:rPr>
              <a:t>The longest trips are taken in the morning between 4 and 6am. Although most users might be asleep by then, the longest activities are occurring in this period as well including parts of the late night. This suggest that the trips are taken for physical training purposes.</a:t>
            </a:r>
            <a:endParaRPr lang="en-US" dirty="0">
              <a:latin typeface="Tw Cen MT (Headings)"/>
            </a:endParaRPr>
          </a:p>
        </p:txBody>
      </p:sp>
    </p:spTree>
    <p:extLst>
      <p:ext uri="{BB962C8B-B14F-4D97-AF65-F5344CB8AC3E}">
        <p14:creationId xmlns:p14="http://schemas.microsoft.com/office/powerpoint/2010/main" val="129467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769570" y="530578"/>
            <a:ext cx="4771178" cy="1160110"/>
          </a:xfrm>
        </p:spPr>
        <p:txBody>
          <a:bodyPr vert="horz" lIns="91440" tIns="45720" rIns="91440" bIns="45720" rtlCol="0" anchor="ctr">
            <a:normAutofit/>
          </a:bodyPr>
          <a:lstStyle/>
          <a:p>
            <a:r>
              <a:rPr lang="en-US" sz="3700" b="1" kern="1200" dirty="0">
                <a:solidFill>
                  <a:schemeClr val="tx1"/>
                </a:solidFill>
                <a:effectLst/>
                <a:latin typeface="+mj-lt"/>
                <a:ea typeface="+mj-ea"/>
                <a:cs typeface="+mj-cs"/>
              </a:rPr>
              <a:t>Number of Rides Per Day of Week</a:t>
            </a:r>
            <a:endParaRPr lang="en-US" sz="3700" b="1" kern="1200" dirty="0">
              <a:solidFill>
                <a:schemeClr val="tx1"/>
              </a:solidFill>
              <a:latin typeface="+mj-lt"/>
              <a:ea typeface="+mj-ea"/>
              <a:cs typeface="+mj-cs"/>
            </a:endParaRPr>
          </a:p>
        </p:txBody>
      </p:sp>
      <p:pic>
        <p:nvPicPr>
          <p:cNvPr id="6" name="Picture 5">
            <a:extLst>
              <a:ext uri="{FF2B5EF4-FFF2-40B4-BE49-F238E27FC236}">
                <a16:creationId xmlns:a16="http://schemas.microsoft.com/office/drawing/2014/main" id="{2B2B4E01-356A-4EA8-AC87-052B47966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38199" y="1631693"/>
            <a:ext cx="5440195" cy="348172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p:spPr>
      </p:pic>
      <p:sp>
        <p:nvSpPr>
          <p:cNvPr id="21" name="Arc 2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6A76AC9-AA5E-4D12-84B3-99F095D118BC}"/>
              </a:ext>
            </a:extLst>
          </p:cNvPr>
          <p:cNvSpPr txBox="1"/>
          <p:nvPr/>
        </p:nvSpPr>
        <p:spPr>
          <a:xfrm>
            <a:off x="6769570" y="1825625"/>
            <a:ext cx="4771178" cy="4388908"/>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sz="2400" dirty="0">
                <a:latin typeface="Tw Cen MT (Headings)"/>
              </a:rPr>
              <a:t>M</a:t>
            </a:r>
            <a:r>
              <a:rPr lang="en-US" sz="2400" dirty="0">
                <a:effectLst/>
                <a:latin typeface="Tw Cen MT (Headings)"/>
              </a:rPr>
              <a:t>ost rides occur towards the weekends peaking on Saturdays. This could be because most people are generally free from work and can therefore take casual rides during the weekends. </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lumMod val="50000"/>
                    <a:lumOff val="50000"/>
                  </a:prstClr>
                </a:solidFill>
                <a:effectLst/>
                <a:uLnTx/>
                <a:uFillTx/>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lumMod val="50000"/>
                    <a:lumOff val="50000"/>
                  </a:prstClr>
                </a:solidFill>
                <a:effectLst/>
                <a:uLnTx/>
                <a:uFillTx/>
              </a:rPr>
              <a:pPr marR="0" lvl="0" indent="0" fontAlgn="auto">
                <a:spcBef>
                  <a:spcPts val="0"/>
                </a:spcBef>
                <a:spcAft>
                  <a:spcPts val="600"/>
                </a:spcAft>
                <a:buClrTx/>
                <a:buSzTx/>
                <a:buFontTx/>
                <a:buNone/>
                <a:tabLst/>
                <a:defRPr/>
              </a:pPr>
              <a:t>13</a:t>
            </a:fld>
            <a:endParaRPr kumimoji="0" lang="en-US" b="0" i="0" u="none" strike="noStrike" normalizeH="0" noProof="0">
              <a:ln>
                <a:noFill/>
              </a:ln>
              <a:solidFill>
                <a:prstClr val="black">
                  <a:lumMod val="50000"/>
                  <a:lumOff val="50000"/>
                </a:prstClr>
              </a:solidFill>
              <a:effectLst/>
              <a:uLnTx/>
              <a:uFillTx/>
            </a:endParaRPr>
          </a:p>
        </p:txBody>
      </p:sp>
    </p:spTree>
    <p:extLst>
      <p:ext uri="{BB962C8B-B14F-4D97-AF65-F5344CB8AC3E}">
        <p14:creationId xmlns:p14="http://schemas.microsoft.com/office/powerpoint/2010/main" val="79192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769570" y="530578"/>
            <a:ext cx="4771178" cy="1160110"/>
          </a:xfrm>
        </p:spPr>
        <p:txBody>
          <a:bodyPr vert="horz" lIns="91440" tIns="45720" rIns="91440" bIns="45720" rtlCol="0" anchor="ctr">
            <a:normAutofit/>
          </a:bodyPr>
          <a:lstStyle/>
          <a:p>
            <a:pPr marR="0" lvl="0">
              <a:spcAft>
                <a:spcPts val="800"/>
              </a:spcAft>
            </a:pPr>
            <a:r>
              <a:rPr lang="en-US" sz="3700" b="1" kern="1200">
                <a:solidFill>
                  <a:schemeClr val="tx1"/>
                </a:solidFill>
                <a:effectLst/>
                <a:latin typeface="+mj-lt"/>
                <a:ea typeface="+mj-ea"/>
                <a:cs typeface="+mj-cs"/>
              </a:rPr>
              <a:t>Rides vs. Hour of the Day</a:t>
            </a:r>
            <a:endParaRPr lang="en-US" sz="3700" kern="1200">
              <a:solidFill>
                <a:schemeClr val="tx1"/>
              </a:solidFill>
              <a:effectLst/>
              <a:latin typeface="+mj-lt"/>
              <a:ea typeface="+mj-ea"/>
              <a:cs typeface="+mj-cs"/>
            </a:endParaRPr>
          </a:p>
        </p:txBody>
      </p:sp>
      <p:pic>
        <p:nvPicPr>
          <p:cNvPr id="6" name="Picture 5">
            <a:extLst>
              <a:ext uri="{FF2B5EF4-FFF2-40B4-BE49-F238E27FC236}">
                <a16:creationId xmlns:a16="http://schemas.microsoft.com/office/drawing/2014/main" id="{B49D241F-3AEB-4F79-A13A-485AB8B64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6135" y="871355"/>
            <a:ext cx="6553358" cy="427606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p:spPr>
      </p:pic>
      <p:sp>
        <p:nvSpPr>
          <p:cNvPr id="17" name="Arc 2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045FD46-D5AE-4DD7-98EA-F27F38AAF04D}"/>
              </a:ext>
            </a:extLst>
          </p:cNvPr>
          <p:cNvSpPr txBox="1"/>
          <p:nvPr/>
        </p:nvSpPr>
        <p:spPr>
          <a:xfrm>
            <a:off x="6769570" y="1825625"/>
            <a:ext cx="4771178" cy="4388908"/>
          </a:xfrm>
          <a:prstGeom prst="rect">
            <a:avLst/>
          </a:prstGeom>
        </p:spPr>
        <p:txBody>
          <a:bodyPr vert="horz" lIns="91440" tIns="45720" rIns="91440" bIns="45720" rtlCol="0">
            <a:normAutofit/>
          </a:bodyPr>
          <a:lstStyle/>
          <a:p>
            <a:pPr>
              <a:lnSpc>
                <a:spcPct val="90000"/>
              </a:lnSpc>
              <a:spcAft>
                <a:spcPts val="600"/>
              </a:spcAft>
            </a:pPr>
            <a:r>
              <a:rPr lang="en-US" sz="2200" dirty="0"/>
              <a:t>T</a:t>
            </a:r>
            <a:r>
              <a:rPr lang="en-US" sz="2200" dirty="0">
                <a:effectLst/>
              </a:rPr>
              <a:t>here are relatively little activities between 12am and 5am. However, after that period (which is mostly when people get out of their homes) there is a growing ridership peaking at around 6pm when people are likely to be commuting to and from work or engaging in other activities outside their homes. After this peak, the ridership starts to decline and reaches its lowest point at 11pm, likely because people have completed their activities and are returning home.</a:t>
            </a:r>
            <a:endParaRPr lang="en-US" sz="2200"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lumMod val="50000"/>
                    <a:lumOff val="50000"/>
                  </a:prstClr>
                </a:solidFill>
                <a:effectLst/>
                <a:uLnTx/>
                <a:uFillTx/>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lumMod val="50000"/>
                    <a:lumOff val="50000"/>
                  </a:prstClr>
                </a:solidFill>
                <a:effectLst/>
                <a:uLnTx/>
                <a:uFillTx/>
              </a:rPr>
              <a:pPr marR="0" lvl="0" indent="0" fontAlgn="auto">
                <a:spcBef>
                  <a:spcPts val="0"/>
                </a:spcBef>
                <a:spcAft>
                  <a:spcPts val="600"/>
                </a:spcAft>
                <a:buClrTx/>
                <a:buSzTx/>
                <a:buFontTx/>
                <a:buNone/>
                <a:tabLst/>
                <a:defRPr/>
              </a:pPr>
              <a:t>14</a:t>
            </a:fld>
            <a:endParaRPr kumimoji="0" lang="en-US" b="0" i="0" u="none" strike="noStrike" normalizeH="0" noProof="0">
              <a:ln>
                <a:noFill/>
              </a:ln>
              <a:solidFill>
                <a:prstClr val="black">
                  <a:lumMod val="50000"/>
                  <a:lumOff val="50000"/>
                </a:prstClr>
              </a:solidFill>
              <a:effectLst/>
              <a:uLnTx/>
              <a:uFillTx/>
            </a:endParaRPr>
          </a:p>
        </p:txBody>
      </p:sp>
    </p:spTree>
    <p:extLst>
      <p:ext uri="{BB962C8B-B14F-4D97-AF65-F5344CB8AC3E}">
        <p14:creationId xmlns:p14="http://schemas.microsoft.com/office/powerpoint/2010/main" val="287080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708470" y="4038156"/>
            <a:ext cx="3981854" cy="2216513"/>
          </a:xfrm>
        </p:spPr>
        <p:txBody>
          <a:bodyPr vert="horz" lIns="91440" tIns="45720" rIns="91440" bIns="45720" rtlCol="0" anchor="ctr">
            <a:normAutofit/>
          </a:bodyPr>
          <a:lstStyle/>
          <a:p>
            <a:pPr marR="0" lvl="0">
              <a:spcAft>
                <a:spcPts val="800"/>
              </a:spcAft>
            </a:pPr>
            <a:r>
              <a:rPr lang="en-US" sz="3200" b="1" kern="1200" dirty="0">
                <a:solidFill>
                  <a:schemeClr val="tx1"/>
                </a:solidFill>
                <a:effectLst/>
                <a:latin typeface="Tw Cen MT (Headings)"/>
              </a:rPr>
              <a:t>Average Number of Trips by Day of Week and Member Types</a:t>
            </a:r>
            <a:endParaRPr lang="en-US" sz="3200" kern="1200" dirty="0">
              <a:solidFill>
                <a:schemeClr val="tx1"/>
              </a:solidFill>
              <a:effectLst/>
              <a:latin typeface="Tw Cen MT (Headings)"/>
            </a:endParaRPr>
          </a:p>
        </p:txBody>
      </p:sp>
      <p:sp>
        <p:nvSpPr>
          <p:cNvPr id="32" name="Arc 2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FCAC174-C7D9-4D73-B737-A9668976D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2158" y="136525"/>
            <a:ext cx="6128951" cy="379995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p:spPr>
      </p:pic>
      <p:sp>
        <p:nvSpPr>
          <p:cNvPr id="8" name="TextBox 7">
            <a:extLst>
              <a:ext uri="{FF2B5EF4-FFF2-40B4-BE49-F238E27FC236}">
                <a16:creationId xmlns:a16="http://schemas.microsoft.com/office/drawing/2014/main" id="{B097FBE1-39CA-4F2C-A5C5-2ADD16D4BF90}"/>
              </a:ext>
            </a:extLst>
          </p:cNvPr>
          <p:cNvSpPr txBox="1"/>
          <p:nvPr/>
        </p:nvSpPr>
        <p:spPr>
          <a:xfrm>
            <a:off x="4970835" y="3998019"/>
            <a:ext cx="6382966" cy="2216512"/>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sz="2400" dirty="0">
                <a:effectLst/>
                <a:latin typeface="Tw Cen MT (Headings)"/>
              </a:rPr>
              <a:t>The graph confirms that all the members who use the system during the weekends are mostly casual members. Most likely for fun or for physical training purposes. </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tint val="75000"/>
                  </a:prstClr>
                </a:solidFill>
                <a:effectLst/>
                <a:uLnTx/>
                <a:uFillTx/>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15</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21422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r>
              <a:rPr lang="en-US" sz="5400" dirty="0">
                <a:solidFill>
                  <a:srgbClr val="FFFFFF"/>
                </a:solidFill>
              </a:rPr>
              <a:t>Spatial Analyses</a:t>
            </a:r>
            <a:endParaRPr lang="en-US" sz="5400"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solidFill>
                  <a:srgbClr val="FFFFFF"/>
                </a:solidFill>
              </a:rPr>
              <a:t>Trip Data</a:t>
            </a:r>
          </a:p>
          <a:p>
            <a:endParaRPr lang="en-US" dirty="0"/>
          </a:p>
        </p:txBody>
      </p:sp>
    </p:spTree>
    <p:extLst>
      <p:ext uri="{BB962C8B-B14F-4D97-AF65-F5344CB8AC3E}">
        <p14:creationId xmlns:p14="http://schemas.microsoft.com/office/powerpoint/2010/main" val="356080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Arc 3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6" name="Rectangle 40">
            <a:extLst>
              <a:ext uri="{FF2B5EF4-FFF2-40B4-BE49-F238E27FC236}">
                <a16:creationId xmlns:a16="http://schemas.microsoft.com/office/drawing/2014/main" id="{265517E6-731F-4E8F-9FC3-57499CC1D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42">
            <a:extLst>
              <a:ext uri="{FF2B5EF4-FFF2-40B4-BE49-F238E27FC236}">
                <a16:creationId xmlns:a16="http://schemas.microsoft.com/office/drawing/2014/main" id="{6024FDB6-ADEE-441F-BE33-7FBD2998E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578600" cy="6858003"/>
          </a:xfrm>
          <a:custGeom>
            <a:avLst/>
            <a:gdLst>
              <a:gd name="connsiteX0" fmla="*/ 3840831 w 6450535"/>
              <a:gd name="connsiteY0" fmla="*/ 0 h 6858003"/>
              <a:gd name="connsiteX1" fmla="*/ 0 w 6450535"/>
              <a:gd name="connsiteY1" fmla="*/ 0 h 6858003"/>
              <a:gd name="connsiteX2" fmla="*/ 0 w 6450535"/>
              <a:gd name="connsiteY2" fmla="*/ 6858002 h 6858003"/>
              <a:gd name="connsiteX3" fmla="*/ 222478 w 6450535"/>
              <a:gd name="connsiteY3" fmla="*/ 6858002 h 6858003"/>
              <a:gd name="connsiteX4" fmla="*/ 222478 w 6450535"/>
              <a:gd name="connsiteY4" fmla="*/ 6858003 h 6858003"/>
              <a:gd name="connsiteX5" fmla="*/ 6450535 w 6450535"/>
              <a:gd name="connsiteY5" fmla="*/ 6858003 h 6858003"/>
              <a:gd name="connsiteX6" fmla="*/ 6450535 w 6450535"/>
              <a:gd name="connsiteY6" fmla="*/ 1 h 6858003"/>
              <a:gd name="connsiteX7" fmla="*/ 3840836 w 6450535"/>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535" h="6858003">
                <a:moveTo>
                  <a:pt x="3840831" y="0"/>
                </a:moveTo>
                <a:lnTo>
                  <a:pt x="0" y="0"/>
                </a:lnTo>
                <a:lnTo>
                  <a:pt x="0" y="6858002"/>
                </a:lnTo>
                <a:lnTo>
                  <a:pt x="222478" y="6858002"/>
                </a:lnTo>
                <a:lnTo>
                  <a:pt x="222478" y="6858003"/>
                </a:lnTo>
                <a:lnTo>
                  <a:pt x="6450535" y="6858003"/>
                </a:lnTo>
                <a:lnTo>
                  <a:pt x="6450535" y="1"/>
                </a:lnTo>
                <a:lnTo>
                  <a:pt x="3840836"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44">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43467" y="795509"/>
            <a:ext cx="5271106" cy="2798604"/>
          </a:xfrm>
        </p:spPr>
        <p:txBody>
          <a:bodyPr vert="horz" lIns="91440" tIns="45720" rIns="91440" bIns="45720" rtlCol="0" anchor="b">
            <a:normAutofit/>
          </a:bodyPr>
          <a:lstStyle/>
          <a:p>
            <a:pPr marR="0" lvl="0">
              <a:spcAft>
                <a:spcPts val="800"/>
              </a:spcAft>
            </a:pPr>
            <a:r>
              <a:rPr lang="en-US" sz="6000" b="1" kern="1200" dirty="0">
                <a:solidFill>
                  <a:srgbClr val="FFFFFF"/>
                </a:solidFill>
                <a:effectLst/>
                <a:latin typeface="+mj-lt"/>
                <a:ea typeface="+mj-ea"/>
                <a:cs typeface="+mj-cs"/>
              </a:rPr>
              <a:t>Top 15  Most Popular Routes</a:t>
            </a:r>
            <a:endParaRPr lang="en-US" sz="6000" kern="1200" dirty="0">
              <a:solidFill>
                <a:srgbClr val="FFFFFF"/>
              </a:solidFill>
              <a:effectLst/>
              <a:latin typeface="+mj-lt"/>
              <a:ea typeface="+mj-ea"/>
              <a:cs typeface="+mj-cs"/>
            </a:endParaRPr>
          </a:p>
        </p:txBody>
      </p:sp>
      <p:pic>
        <p:nvPicPr>
          <p:cNvPr id="10" name="Picture 9">
            <a:extLst>
              <a:ext uri="{FF2B5EF4-FFF2-40B4-BE49-F238E27FC236}">
                <a16:creationId xmlns:a16="http://schemas.microsoft.com/office/drawing/2014/main" id="{9B41144F-8AFF-44E0-AD37-C010FC6C3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64835" y="81636"/>
            <a:ext cx="4538798" cy="3347364"/>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noFill/>
        </p:spPr>
      </p:pic>
      <p:sp>
        <p:nvSpPr>
          <p:cNvPr id="42" name="Oval 46">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1764323"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srgbClr val="FFFFFF"/>
                </a:solidFill>
                <a:effectLst/>
                <a:uLnTx/>
                <a:uFillTx/>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2796323" y="6356349"/>
            <a:ext cx="3118250" cy="365125"/>
          </a:xfrm>
        </p:spPr>
        <p:txBody>
          <a:bodyPr vert="horz" lIns="91440" tIns="45720" rIns="91440" bIns="45720" rtlCol="0" anchor="ctr">
            <a:normAutofit/>
          </a:bodyPr>
          <a:lstStyle/>
          <a:p>
            <a:pPr lvl="0"/>
            <a:r>
              <a:rPr lang="en-US" noProof="0" dirty="0"/>
              <a:t>Bike Share Trip Analysis</a:t>
            </a:r>
          </a:p>
        </p:txBody>
      </p:sp>
      <p:pic>
        <p:nvPicPr>
          <p:cNvPr id="15" name="Picture 14">
            <a:extLst>
              <a:ext uri="{FF2B5EF4-FFF2-40B4-BE49-F238E27FC236}">
                <a16:creationId xmlns:a16="http://schemas.microsoft.com/office/drawing/2014/main" id="{36300077-D626-49F7-BDE6-BB0E8AB51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51347" y="3481437"/>
            <a:ext cx="4492413" cy="3313155"/>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noFill/>
        </p:spPr>
      </p:pic>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srgbClr val="FFFFFF"/>
                </a:solidFill>
                <a:effectLst/>
                <a:uLnTx/>
                <a:uFillTx/>
              </a:rPr>
              <a:pPr marR="0" lvl="0" indent="0" fontAlgn="auto">
                <a:spcBef>
                  <a:spcPts val="0"/>
                </a:spcBef>
                <a:spcAft>
                  <a:spcPts val="600"/>
                </a:spcAft>
                <a:buClrTx/>
                <a:buSzTx/>
                <a:buFontTx/>
                <a:buNone/>
                <a:tabLst/>
                <a:defRPr/>
              </a:pPr>
              <a:t>17</a:t>
            </a:fld>
            <a:endParaRPr kumimoji="0" lang="en-US" b="0" i="0" u="none" strike="noStrike" normalizeH="0" noProof="0">
              <a:ln>
                <a:noFill/>
              </a:ln>
              <a:solidFill>
                <a:srgbClr val="FFFFFF"/>
              </a:solidFill>
              <a:effectLst/>
              <a:uLnTx/>
              <a:uFillTx/>
            </a:endParaRPr>
          </a:p>
        </p:txBody>
      </p:sp>
    </p:spTree>
    <p:extLst>
      <p:ext uri="{BB962C8B-B14F-4D97-AF65-F5344CB8AC3E}">
        <p14:creationId xmlns:p14="http://schemas.microsoft.com/office/powerpoint/2010/main" val="3127019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45">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47">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marR="0" lvl="0">
              <a:spcAft>
                <a:spcPts val="800"/>
              </a:spcAft>
            </a:pPr>
            <a:r>
              <a:rPr lang="en-US" b="1" kern="1200" dirty="0">
                <a:solidFill>
                  <a:srgbClr val="FFFFFF"/>
                </a:solidFill>
                <a:effectLst/>
                <a:latin typeface="+mj-lt"/>
                <a:ea typeface="+mj-ea"/>
                <a:cs typeface="+mj-cs"/>
              </a:rPr>
              <a:t>Average Number of Trips by Day of Week and Member Types</a:t>
            </a:r>
            <a:endParaRPr lang="en-US" kern="1200" dirty="0">
              <a:solidFill>
                <a:srgbClr val="FFFFFF"/>
              </a:solidFill>
              <a:effectLst/>
              <a:latin typeface="+mj-lt"/>
              <a:ea typeface="+mj-ea"/>
              <a:cs typeface="+mj-cs"/>
            </a:endParaRPr>
          </a:p>
        </p:txBody>
      </p:sp>
      <p:sp>
        <p:nvSpPr>
          <p:cNvPr id="15" name="TextBox 14">
            <a:extLst>
              <a:ext uri="{FF2B5EF4-FFF2-40B4-BE49-F238E27FC236}">
                <a16:creationId xmlns:a16="http://schemas.microsoft.com/office/drawing/2014/main" id="{75443713-CDF7-461A-B2B6-B45310D80A5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R="0" indent="-228600">
              <a:lnSpc>
                <a:spcPct val="90000"/>
              </a:lnSpc>
              <a:spcBef>
                <a:spcPts val="0"/>
              </a:spcBef>
              <a:spcAft>
                <a:spcPts val="800"/>
              </a:spcAft>
              <a:buFont typeface="Arial" panose="020B0604020202020204" pitchFamily="34" charset="0"/>
              <a:buChar char="•"/>
            </a:pPr>
            <a:r>
              <a:rPr lang="en-US" dirty="0">
                <a:latin typeface="Tw Cen MT (Headings)"/>
              </a:rPr>
              <a:t>Considering the previous two graphs, </a:t>
            </a:r>
            <a:r>
              <a:rPr lang="en-US" dirty="0">
                <a:effectLst/>
                <a:latin typeface="Tw Cen MT (Headings)"/>
              </a:rPr>
              <a:t>the most popular start stations shows that Grove St. Path station was the most frequently used, with a high number of rides originating from that station. </a:t>
            </a:r>
          </a:p>
          <a:p>
            <a:pPr marR="0" indent="-228600">
              <a:lnSpc>
                <a:spcPct val="90000"/>
              </a:lnSpc>
              <a:spcBef>
                <a:spcPts val="0"/>
              </a:spcBef>
              <a:spcAft>
                <a:spcPts val="800"/>
              </a:spcAft>
              <a:buFont typeface="Arial" panose="020B0604020202020204" pitchFamily="34" charset="0"/>
              <a:buChar char="•"/>
            </a:pPr>
            <a:r>
              <a:rPr lang="en-US" dirty="0">
                <a:effectLst/>
                <a:latin typeface="Tw Cen MT (Headings)"/>
              </a:rPr>
              <a:t>The graph for popular end stations shows that the second most popular station was South Waterfront Walkway to Dr &amp; 1 St. </a:t>
            </a:r>
          </a:p>
          <a:p>
            <a:pPr marR="0" indent="-228600">
              <a:lnSpc>
                <a:spcPct val="90000"/>
              </a:lnSpc>
              <a:spcBef>
                <a:spcPts val="0"/>
              </a:spcBef>
              <a:spcAft>
                <a:spcPts val="800"/>
              </a:spcAft>
              <a:buFont typeface="Arial" panose="020B0604020202020204" pitchFamily="34" charset="0"/>
              <a:buChar char="•"/>
            </a:pPr>
            <a:endParaRPr lang="en-US" dirty="0">
              <a:effectLst/>
              <a:latin typeface="Tw Cen MT (Headings)"/>
            </a:endParaRPr>
          </a:p>
          <a:p>
            <a:pPr marR="0" indent="-228600">
              <a:lnSpc>
                <a:spcPct val="90000"/>
              </a:lnSpc>
              <a:spcBef>
                <a:spcPts val="0"/>
              </a:spcBef>
              <a:spcAft>
                <a:spcPts val="800"/>
              </a:spcAft>
              <a:buFont typeface="Arial" panose="020B0604020202020204" pitchFamily="34" charset="0"/>
              <a:buChar char="•"/>
            </a:pPr>
            <a:r>
              <a:rPr lang="en-US" dirty="0">
                <a:effectLst/>
                <a:latin typeface="Tw Cen MT (Headings)"/>
              </a:rPr>
              <a:t>This information can be used to optimize resources and infrastructure in these areas, to ensure a safe and efficient riding experience for users. It can also help to identify areas for improvement, by identifying underutilized stations/routes such as Washington St. and City Hall St. that may benefit from increased investment or promotion.</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srgbClr val="FFFFFF"/>
                </a:solidFill>
                <a:effectLst/>
                <a:uLnTx/>
                <a:uFillTx/>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447308" y="6356350"/>
            <a:ext cx="4842466"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9819860" y="6356350"/>
            <a:ext cx="1533939"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18</a:t>
            </a:fld>
            <a:endParaRPr kumimoji="0" lang="en-US" b="0" i="0" u="none" strike="noStrike" normalizeH="0" noProof="0">
              <a:ln>
                <a:noFill/>
              </a:ln>
              <a:solidFill>
                <a:prstClr val="black">
                  <a:tint val="75000"/>
                </a:prstClr>
              </a:solidFill>
              <a:effectLst/>
              <a:uLnTx/>
              <a:uFillTx/>
            </a:endParaRPr>
          </a:p>
        </p:txBody>
      </p:sp>
      <p:sp>
        <p:nvSpPr>
          <p:cNvPr id="64" name="Arc 4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301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7">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728015" y="167658"/>
            <a:ext cx="6041555" cy="1160110"/>
          </a:xfrm>
        </p:spPr>
        <p:txBody>
          <a:bodyPr vert="horz" lIns="91440" tIns="45720" rIns="91440" bIns="45720" rtlCol="0" anchor="ctr">
            <a:normAutofit/>
          </a:bodyPr>
          <a:lstStyle/>
          <a:p>
            <a:pPr marR="0" lvl="0">
              <a:spcAft>
                <a:spcPts val="800"/>
              </a:spcAft>
            </a:pPr>
            <a:r>
              <a:rPr lang="en-US" sz="3700" b="1" kern="1200" dirty="0">
                <a:solidFill>
                  <a:schemeClr val="tx1"/>
                </a:solidFill>
                <a:effectLst/>
                <a:latin typeface="+mj-lt"/>
                <a:ea typeface="+mj-ea"/>
                <a:cs typeface="+mj-cs"/>
              </a:rPr>
              <a:t>Areas with ride activities</a:t>
            </a:r>
            <a:endParaRPr lang="en-US" sz="3700" kern="1200" dirty="0">
              <a:solidFill>
                <a:schemeClr val="tx1"/>
              </a:solidFill>
              <a:effectLst/>
              <a:latin typeface="+mj-lt"/>
              <a:ea typeface="+mj-ea"/>
              <a:cs typeface="+mj-cs"/>
            </a:endParaRPr>
          </a:p>
        </p:txBody>
      </p:sp>
      <p:pic>
        <p:nvPicPr>
          <p:cNvPr id="8" name="Picture 7">
            <a:extLst>
              <a:ext uri="{FF2B5EF4-FFF2-40B4-BE49-F238E27FC236}">
                <a16:creationId xmlns:a16="http://schemas.microsoft.com/office/drawing/2014/main" id="{13B34FD5-83FD-431C-B9F1-8956219CB8BB}"/>
              </a:ext>
            </a:extLst>
          </p:cNvPr>
          <p:cNvPicPr>
            <a:picLocks noChangeAspect="1"/>
          </p:cNvPicPr>
          <p:nvPr/>
        </p:nvPicPr>
        <p:blipFill rotWithShape="1">
          <a:blip r:embed="rId2"/>
          <a:srcRect l="14343" r="2546" b="1"/>
          <a:stretch/>
        </p:blipFill>
        <p:spPr>
          <a:xfrm>
            <a:off x="221147" y="1495426"/>
            <a:ext cx="6180718" cy="347662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46" name="Arc 49">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238A2B9-6132-4D48-9DAE-6525ED4A95FB}"/>
              </a:ext>
            </a:extLst>
          </p:cNvPr>
          <p:cNvSpPr txBox="1"/>
          <p:nvPr/>
        </p:nvSpPr>
        <p:spPr>
          <a:xfrm>
            <a:off x="6769570" y="747713"/>
            <a:ext cx="4771178" cy="5147733"/>
          </a:xfrm>
          <a:prstGeom prst="rect">
            <a:avLst/>
          </a:prstGeom>
        </p:spPr>
        <p:txBody>
          <a:bodyPr vert="horz" lIns="91440" tIns="45720" rIns="91440" bIns="45720" rtlCol="0">
            <a:normAutofit/>
          </a:bodyPr>
          <a:lstStyle/>
          <a:p>
            <a:pPr>
              <a:lnSpc>
                <a:spcPct val="90000"/>
              </a:lnSpc>
              <a:spcAft>
                <a:spcPts val="600"/>
              </a:spcAft>
            </a:pPr>
            <a:r>
              <a:rPr lang="en-US" sz="2000" dirty="0">
                <a:effectLst/>
                <a:latin typeface="Tw Cen MT (Headings)"/>
              </a:rPr>
              <a:t>The clusters are represented by a color, and the size of the cluster reflects the number of unique rides that occurred in that area. </a:t>
            </a:r>
          </a:p>
          <a:p>
            <a:pPr>
              <a:lnSpc>
                <a:spcPct val="90000"/>
              </a:lnSpc>
              <a:spcAft>
                <a:spcPts val="600"/>
              </a:spcAft>
            </a:pPr>
            <a:endParaRPr lang="en-US" sz="2000" dirty="0">
              <a:effectLst/>
              <a:latin typeface="Tw Cen MT (Headings)"/>
            </a:endParaRPr>
          </a:p>
          <a:p>
            <a:pPr>
              <a:lnSpc>
                <a:spcPct val="90000"/>
              </a:lnSpc>
              <a:spcAft>
                <a:spcPts val="600"/>
              </a:spcAft>
            </a:pPr>
            <a:r>
              <a:rPr lang="en-US" sz="2000" dirty="0">
                <a:effectLst/>
                <a:latin typeface="Tw Cen MT (Headings)"/>
              </a:rPr>
              <a:t>This information provides valuable insight into where riders are frequently starting and ending their trips and can inform decisions related to bike station placement, infrastructure development, and policy making. For example, areas with high ride activity may warrant the expansion of bike lanes or the creation of bike-friendly streets to accommodate the growing demand for bike riding in the city. </a:t>
            </a:r>
            <a:endParaRPr lang="en-US" sz="2000" dirty="0">
              <a:latin typeface="Tw Cen MT (Headings)"/>
            </a:endParaRP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lumMod val="50000"/>
                    <a:lumOff val="50000"/>
                  </a:prstClr>
                </a:solidFill>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lumMod val="50000"/>
                    <a:lumOff val="50000"/>
                  </a:prstClr>
                </a:solidFill>
              </a:rPr>
              <a:pPr>
                <a:spcAft>
                  <a:spcPts val="600"/>
                </a:spcAft>
                <a:defRPr/>
              </a:pPr>
              <a:t>19</a:t>
            </a:fld>
            <a:endParaRPr lang="en-US">
              <a:solidFill>
                <a:prstClr val="black">
                  <a:lumMod val="50000"/>
                  <a:lumOff val="50000"/>
                </a:prstClr>
              </a:solidFill>
            </a:endParaRPr>
          </a:p>
        </p:txBody>
      </p:sp>
    </p:spTree>
    <p:extLst>
      <p:ext uri="{BB962C8B-B14F-4D97-AF65-F5344CB8AC3E}">
        <p14:creationId xmlns:p14="http://schemas.microsoft.com/office/powerpoint/2010/main" val="3974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376969" y="1463040"/>
            <a:ext cx="6467261" cy="3931920"/>
          </a:xfrm>
        </p:spPr>
        <p:txBody>
          <a:bodyPr/>
          <a:lstStyle/>
          <a:p>
            <a:pPr marL="457200" indent="-457200">
              <a:buFont typeface="Arial" panose="020B0604020202020204" pitchFamily="34" charset="0"/>
              <a:buChar char="•"/>
            </a:pPr>
            <a:r>
              <a:rPr lang="en-US" dirty="0">
                <a:latin typeface="Tw Cen MT (Headings)"/>
              </a:rPr>
              <a:t>Background on Bike Sharing</a:t>
            </a:r>
          </a:p>
          <a:p>
            <a:pPr marL="457200" indent="-457200">
              <a:buFont typeface="Arial" panose="020B0604020202020204" pitchFamily="34" charset="0"/>
              <a:buChar char="•"/>
            </a:pPr>
            <a:r>
              <a:rPr lang="en-US" dirty="0">
                <a:latin typeface="Tw Cen MT (Headings)"/>
              </a:rPr>
              <a:t>Data</a:t>
            </a:r>
          </a:p>
          <a:p>
            <a:pPr marL="457200" indent="-457200">
              <a:buFont typeface="Arial" panose="020B0604020202020204" pitchFamily="34" charset="0"/>
              <a:buChar char="•"/>
            </a:pPr>
            <a:r>
              <a:rPr lang="en-US" dirty="0">
                <a:latin typeface="Tw Cen MT (Headings)"/>
              </a:rPr>
              <a:t>Temporal Analyses</a:t>
            </a:r>
          </a:p>
          <a:p>
            <a:pPr marL="457200" indent="-457200">
              <a:buFont typeface="Arial" panose="020B0604020202020204" pitchFamily="34" charset="0"/>
              <a:buChar char="•"/>
            </a:pPr>
            <a:r>
              <a:rPr lang="en-US" dirty="0">
                <a:latin typeface="Tw Cen MT (Headings)"/>
              </a:rPr>
              <a:t>Spatial Analyses</a:t>
            </a:r>
          </a:p>
          <a:p>
            <a:pPr marL="457200" indent="-457200">
              <a:buFont typeface="Arial" panose="020B0604020202020204" pitchFamily="34" charset="0"/>
              <a:buChar char="•"/>
            </a:pPr>
            <a:r>
              <a:rPr lang="en-US" dirty="0">
                <a:latin typeface="Tw Cen MT (Headings)"/>
              </a:rPr>
              <a:t>Other Data and supporting papers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lvl="0"/>
            <a:r>
              <a:rPr lang="en-US" noProof="0" dirty="0"/>
              <a:t>Bike Share Trip Analysis</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eeform: Shape 3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Arc 3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50" name="Rectangle 4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645F350-8648-4DFB-9273-EC2A28A14A9C}"/>
              </a:ext>
            </a:extLst>
          </p:cNvPr>
          <p:cNvPicPr>
            <a:picLocks noChangeAspect="1"/>
          </p:cNvPicPr>
          <p:nvPr/>
        </p:nvPicPr>
        <p:blipFill rotWithShape="1">
          <a:blip r:embed="rId2"/>
          <a:srcRect l="1929" r="6515" b="-1"/>
          <a:stretch/>
        </p:blipFill>
        <p:spPr>
          <a:xfrm>
            <a:off x="-2" y="10"/>
            <a:ext cx="12192002" cy="6857990"/>
          </a:xfrm>
          <a:prstGeom prst="rect">
            <a:avLst/>
          </a:prstGeom>
        </p:spPr>
      </p:pic>
      <p:sp>
        <p:nvSpPr>
          <p:cNvPr id="51" name="Rectangle 4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7972425" y="4924425"/>
            <a:ext cx="4023360" cy="1138746"/>
          </a:xfrm>
        </p:spPr>
        <p:style>
          <a:lnRef idx="3">
            <a:schemeClr val="lt1"/>
          </a:lnRef>
          <a:fillRef idx="1">
            <a:schemeClr val="accent3"/>
          </a:fillRef>
          <a:effectRef idx="1">
            <a:schemeClr val="accent3"/>
          </a:effectRef>
          <a:fontRef idx="minor">
            <a:schemeClr val="lt1"/>
          </a:fontRef>
        </p:style>
        <p:txBody>
          <a:bodyPr vert="horz" lIns="91440" tIns="45720" rIns="91440" bIns="45720" rtlCol="0" anchor="b">
            <a:normAutofit fontScale="90000"/>
          </a:bodyPr>
          <a:lstStyle/>
          <a:p>
            <a:pPr marR="0" lvl="0">
              <a:spcAft>
                <a:spcPts val="800"/>
              </a:spcAft>
            </a:pPr>
            <a:r>
              <a:rPr lang="en-US" sz="4000" b="1" kern="1200" dirty="0">
                <a:solidFill>
                  <a:schemeClr val="tx1"/>
                </a:solidFill>
                <a:latin typeface="+mj-lt"/>
                <a:ea typeface="+mj-ea"/>
                <a:cs typeface="+mj-cs"/>
              </a:rPr>
              <a:t>Origin- Destination Lines</a:t>
            </a:r>
            <a:endParaRPr lang="en-US" sz="4000" kern="1200" dirty="0">
              <a:solidFill>
                <a:schemeClr val="tx1"/>
              </a:solidFill>
              <a:effectLst/>
              <a:latin typeface="+mj-lt"/>
              <a:ea typeface="+mj-ea"/>
              <a:cs typeface="+mj-cs"/>
            </a:endParaRP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320040" y="6356350"/>
            <a:ext cx="2743200" cy="365125"/>
          </a:xfrm>
        </p:spPr>
        <p:txBody>
          <a:bodyPr vert="horz" lIns="91440" tIns="45720" rIns="91440" bIns="45720" rtlCol="0" anchor="ctr">
            <a:normAutofit/>
          </a:bodyPr>
          <a:lstStyle/>
          <a:p>
            <a:pPr>
              <a:spcAft>
                <a:spcPts val="600"/>
              </a:spcAft>
              <a:defRPr/>
            </a:pPr>
            <a:r>
              <a:rPr lang="en-US">
                <a:solidFill>
                  <a:schemeClr val="tx1"/>
                </a:solidFill>
                <a:latin typeface="Calibri" panose="020F0502020204030204"/>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7733607" y="6560649"/>
            <a:ext cx="3096491"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11150138" y="6356350"/>
            <a:ext cx="721822" cy="365125"/>
          </a:xfrm>
        </p:spPr>
        <p:txBody>
          <a:bodyPr vert="horz" lIns="91440" tIns="45720" rIns="91440" bIns="45720" rtlCol="0" anchor="ctr">
            <a:normAutofit/>
          </a:bodyPr>
          <a:lstStyle/>
          <a:p>
            <a:pPr>
              <a:spcAft>
                <a:spcPts val="600"/>
              </a:spcAft>
              <a:defRPr/>
            </a:pPr>
            <a:fld id="{D76B855D-E9CC-4FF8-AD85-6CDC7B89A0DE}" type="slidenum">
              <a:rPr lang="en-US">
                <a:solidFill>
                  <a:schemeClr val="tx1"/>
                </a:solidFill>
                <a:latin typeface="Calibri" panose="020F0502020204030204"/>
              </a:rPr>
              <a:pPr>
                <a:spcAft>
                  <a:spcPts val="600"/>
                </a:spcAft>
                <a:defRPr/>
              </a:pPr>
              <a:t>20</a:t>
            </a:fld>
            <a:endParaRPr lang="en-US">
              <a:solidFill>
                <a:schemeClr val="tx1"/>
              </a:solidFill>
              <a:latin typeface="Calibri" panose="020F0502020204030204"/>
            </a:endParaRPr>
          </a:p>
        </p:txBody>
      </p:sp>
    </p:spTree>
    <p:extLst>
      <p:ext uri="{BB962C8B-B14F-4D97-AF65-F5344CB8AC3E}">
        <p14:creationId xmlns:p14="http://schemas.microsoft.com/office/powerpoint/2010/main" val="268324376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c 3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95857" y="1477565"/>
            <a:ext cx="4495193" cy="1065610"/>
          </a:xfrm>
        </p:spPr>
        <p:txBody>
          <a:bodyPr vert="horz" lIns="91440" tIns="45720" rIns="91440" bIns="45720" rtlCol="0" anchor="ctr">
            <a:normAutofit fontScale="90000"/>
          </a:bodyPr>
          <a:lstStyle/>
          <a:p>
            <a:pPr marR="0" lvl="0">
              <a:spcAft>
                <a:spcPts val="800"/>
              </a:spcAft>
            </a:pPr>
            <a:r>
              <a:rPr lang="en-US" sz="3600" b="1" kern="1200" dirty="0">
                <a:solidFill>
                  <a:schemeClr val="tx1"/>
                </a:solidFill>
                <a:effectLst/>
                <a:latin typeface="+mj-lt"/>
                <a:ea typeface="+mj-ea"/>
                <a:cs typeface="+mj-cs"/>
              </a:rPr>
              <a:t>Hotspot areas/routes for riding</a:t>
            </a:r>
            <a:endParaRPr lang="en-US" sz="3600" kern="1200" dirty="0">
              <a:solidFill>
                <a:schemeClr val="tx1"/>
              </a:solidFill>
              <a:effectLst/>
              <a:latin typeface="+mj-lt"/>
              <a:ea typeface="+mj-ea"/>
              <a:cs typeface="+mj-cs"/>
            </a:endParaRPr>
          </a:p>
        </p:txBody>
      </p:sp>
      <p:sp>
        <p:nvSpPr>
          <p:cNvPr id="41" name="Freeform: Shape 4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A0255B9A-A534-4FF9-BE36-F94DFA20A822}"/>
              </a:ext>
            </a:extLst>
          </p:cNvPr>
          <p:cNvPicPr>
            <a:picLocks noChangeAspect="1"/>
          </p:cNvPicPr>
          <p:nvPr/>
        </p:nvPicPr>
        <p:blipFill rotWithShape="1">
          <a:blip r:embed="rId2"/>
          <a:srcRect b="3434"/>
          <a:stretch/>
        </p:blipFill>
        <p:spPr bwMode="auto">
          <a:xfrm>
            <a:off x="4591050" y="829101"/>
            <a:ext cx="6595232" cy="36301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7E9381D0-6FB8-4903-B24C-53928E21B96D}"/>
              </a:ext>
            </a:extLst>
          </p:cNvPr>
          <p:cNvSpPr txBox="1"/>
          <p:nvPr/>
        </p:nvSpPr>
        <p:spPr>
          <a:xfrm>
            <a:off x="2295525" y="4595812"/>
            <a:ext cx="9449813" cy="1781175"/>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200" dirty="0">
                <a:effectLst/>
                <a:latin typeface="Tw Cen MT (Headings)"/>
              </a:rPr>
              <a:t>The map displays clusters of points, each representing the number of unique rides that took place in that specific area. </a:t>
            </a:r>
          </a:p>
          <a:p>
            <a:pPr marR="0">
              <a:lnSpc>
                <a:spcPct val="90000"/>
              </a:lnSpc>
              <a:spcBef>
                <a:spcPts val="0"/>
              </a:spcBef>
              <a:spcAft>
                <a:spcPts val="800"/>
              </a:spcAft>
            </a:pPr>
            <a:r>
              <a:rPr lang="en-US" sz="2200" dirty="0">
                <a:effectLst/>
                <a:latin typeface="Tw Cen MT (Headings)"/>
              </a:rPr>
              <a:t>This information can be valuable for policymakers, bike rental companies, and other stakeholders who are interested in improving the bike-riding experience for users.</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tint val="75000"/>
                  </a:prstClr>
                </a:solidFill>
                <a:effectLst/>
                <a:uLnTx/>
                <a:uFillTx/>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smtClean="0">
                <a:ln>
                  <a:noFill/>
                </a:ln>
                <a:solidFill>
                  <a:prstClr val="black">
                    <a:tint val="75000"/>
                  </a:prstClr>
                </a:solidFill>
                <a:effectLst/>
                <a:uLnTx/>
                <a:uFillTx/>
              </a:rPr>
              <a:pPr marR="0" lvl="0" indent="0" fontAlgn="auto">
                <a:spcBef>
                  <a:spcPts val="0"/>
                </a:spcBef>
                <a:spcAft>
                  <a:spcPts val="600"/>
                </a:spcAft>
                <a:buClrTx/>
                <a:buSzTx/>
                <a:buFontTx/>
                <a:buNone/>
                <a:tabLst/>
                <a:defRPr/>
              </a:pPr>
              <a:t>21</a:t>
            </a:fld>
            <a:endParaRPr kumimoji="0" lang="en-US" b="0" i="0" u="none" strike="noStrike" normalizeH="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3432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r>
              <a:rPr lang="en-US" sz="5400" dirty="0">
                <a:solidFill>
                  <a:srgbClr val="FFFFFF"/>
                </a:solidFill>
              </a:rPr>
              <a:t>Other Data Sources</a:t>
            </a:r>
            <a:endParaRPr lang="en-US" sz="5400"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solidFill>
                  <a:srgbClr val="FFFFFF"/>
                </a:solidFill>
              </a:rPr>
              <a:t>And Papers</a:t>
            </a:r>
          </a:p>
          <a:p>
            <a:endParaRPr lang="en-US" dirty="0"/>
          </a:p>
        </p:txBody>
      </p:sp>
    </p:spTree>
    <p:extLst>
      <p:ext uri="{BB962C8B-B14F-4D97-AF65-F5344CB8AC3E}">
        <p14:creationId xmlns:p14="http://schemas.microsoft.com/office/powerpoint/2010/main" val="3300986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539496" y="365125"/>
            <a:ext cx="10515600" cy="722037"/>
          </a:xfrm>
        </p:spPr>
        <p:txBody>
          <a:bodyPr/>
          <a:lstStyle/>
          <a:p>
            <a:pPr marL="0" marR="0" algn="ctr">
              <a:lnSpc>
                <a:spcPct val="107000"/>
              </a:lnSpc>
              <a:spcBef>
                <a:spcPts val="0"/>
              </a:spcBef>
              <a:spcAft>
                <a:spcPts val="800"/>
              </a:spcAft>
            </a:pPr>
            <a:r>
              <a:rPr lang="en-US" sz="1800" b="1" dirty="0">
                <a:effectLst/>
                <a:latin typeface="Tw Cen MT (Headings)"/>
                <a:ea typeface="Calibri" panose="020F0502020204030204" pitchFamily="34" charset="0"/>
                <a:cs typeface="Times New Roman" panose="02020603050405020304" pitchFamily="18" charset="0"/>
              </a:rPr>
              <a:t>Other Data That May Help to Give a Better Interpretation and Prediction of Trips</a:t>
            </a:r>
            <a:endParaRPr lang="en-US" sz="1800" dirty="0">
              <a:effectLst/>
              <a:latin typeface="Tw Cen MT (Headings)"/>
              <a:ea typeface="Calibri" panose="020F0502020204030204" pitchFamily="34" charset="0"/>
              <a:cs typeface="Times New Roman" panose="02020603050405020304" pitchFamily="18"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2D97B1-8BE3-454C-A7EB-645C0D07347B}"/>
              </a:ext>
            </a:extLst>
          </p:cNvPr>
          <p:cNvSpPr>
            <a:spLocks noGrp="1"/>
          </p:cNvSpPr>
          <p:nvPr>
            <p:ph idx="1"/>
          </p:nvPr>
        </p:nvSpPr>
        <p:spPr>
          <a:xfrm>
            <a:off x="1225296" y="1263247"/>
            <a:ext cx="9829800" cy="4331505"/>
          </a:xfrm>
        </p:spPr>
        <p:txBody>
          <a:bodyPr>
            <a:normAutofit/>
          </a:bodyPr>
          <a:lstStyle/>
          <a:p>
            <a:pPr marL="0" marR="0" indent="0" algn="l">
              <a:lnSpc>
                <a:spcPct val="107000"/>
              </a:lnSpc>
              <a:spcBef>
                <a:spcPts val="0"/>
              </a:spcBef>
              <a:spcAft>
                <a:spcPts val="800"/>
              </a:spcAft>
              <a:buNone/>
            </a:pPr>
            <a:r>
              <a:rPr lang="en-US" sz="1800" dirty="0">
                <a:effectLst/>
                <a:latin typeface="Tw Cen MT (Headings)"/>
                <a:ea typeface="Calibri" panose="020F0502020204030204" pitchFamily="34" charset="0"/>
                <a:cs typeface="Times New Roman" panose="02020603050405020304" pitchFamily="18" charset="0"/>
              </a:rPr>
              <a:t>To predict bikeshare trip activities, some relevant data sources include:</a:t>
            </a:r>
          </a:p>
          <a:p>
            <a:pPr marL="342900" marR="0" lvl="0" indent="-342900" algn="l">
              <a:lnSpc>
                <a:spcPct val="107000"/>
              </a:lnSpc>
              <a:spcBef>
                <a:spcPts val="0"/>
              </a:spcBef>
              <a:spcAft>
                <a:spcPts val="0"/>
              </a:spcAft>
              <a:buFont typeface="+mj-lt"/>
              <a:buAutoNum type="romanLcPeriod"/>
            </a:pPr>
            <a:r>
              <a:rPr lang="en-US" sz="1800" dirty="0">
                <a:effectLst/>
                <a:latin typeface="Tw Cen MT (Headings)"/>
                <a:ea typeface="Calibri" panose="020F0502020204030204" pitchFamily="34" charset="0"/>
                <a:cs typeface="Times New Roman" panose="02020603050405020304" pitchFamily="18" charset="0"/>
              </a:rPr>
              <a:t>Weather data such as temperature, precipitation, and wind speed: This can be obtained from weather agencies such as National Weather Service (NWS) or National Oceanic and Atmospheric Administration (NOAA).</a:t>
            </a:r>
          </a:p>
          <a:p>
            <a:pPr marL="342900" marR="0" lvl="0" indent="-342900" algn="l">
              <a:lnSpc>
                <a:spcPct val="107000"/>
              </a:lnSpc>
              <a:spcBef>
                <a:spcPts val="0"/>
              </a:spcBef>
              <a:spcAft>
                <a:spcPts val="0"/>
              </a:spcAft>
              <a:buFont typeface="+mj-lt"/>
              <a:buAutoNum type="romanLcPeriod"/>
            </a:pPr>
            <a:r>
              <a:rPr lang="en-US" sz="1800" dirty="0">
                <a:effectLst/>
                <a:latin typeface="Tw Cen MT (Headings)"/>
                <a:ea typeface="Calibri" panose="020F0502020204030204" pitchFamily="34" charset="0"/>
                <a:cs typeface="Times New Roman" panose="02020603050405020304" pitchFamily="18" charset="0"/>
              </a:rPr>
              <a:t>Demographic data such as population density and income levels: This can be obtained from the US Census Bureau or other demographic research organizations, also, data can be downloaded from worldpop.com</a:t>
            </a:r>
          </a:p>
          <a:p>
            <a:pPr marL="342900" marR="0" lvl="0" indent="-342900" algn="l">
              <a:lnSpc>
                <a:spcPct val="107000"/>
              </a:lnSpc>
              <a:spcBef>
                <a:spcPts val="0"/>
              </a:spcBef>
              <a:spcAft>
                <a:spcPts val="0"/>
              </a:spcAft>
              <a:buFont typeface="+mj-lt"/>
              <a:buAutoNum type="romanLcPeriod"/>
            </a:pPr>
            <a:r>
              <a:rPr lang="en-US" sz="1800" dirty="0">
                <a:effectLst/>
                <a:latin typeface="Tw Cen MT (Headings)"/>
                <a:ea typeface="Calibri" panose="020F0502020204030204" pitchFamily="34" charset="0"/>
                <a:cs typeface="Times New Roman" panose="02020603050405020304" pitchFamily="18" charset="0"/>
              </a:rPr>
              <a:t>Economic data: This can be obtained from the Bureau of Labor Statistics or other economic research organizations.</a:t>
            </a:r>
          </a:p>
          <a:p>
            <a:pPr marL="342900" marR="0" lvl="0" indent="-342900" algn="l">
              <a:lnSpc>
                <a:spcPct val="107000"/>
              </a:lnSpc>
              <a:spcBef>
                <a:spcPts val="0"/>
              </a:spcBef>
              <a:spcAft>
                <a:spcPts val="0"/>
              </a:spcAft>
              <a:buFont typeface="+mj-lt"/>
              <a:buAutoNum type="romanLcPeriod"/>
            </a:pPr>
            <a:r>
              <a:rPr lang="en-US" sz="1800" dirty="0">
                <a:effectLst/>
                <a:latin typeface="Tw Cen MT (Headings)"/>
                <a:ea typeface="Calibri" panose="020F0502020204030204" pitchFamily="34" charset="0"/>
                <a:cs typeface="Times New Roman" panose="02020603050405020304" pitchFamily="18" charset="0"/>
              </a:rPr>
              <a:t>Land use and Land Cover Information: Which can be either be downloaded from the NASA website or determined using GIS and Remote Sensing Technologies.</a:t>
            </a:r>
          </a:p>
          <a:p>
            <a:pPr marL="342900" marR="0" lvl="0" indent="-342900" algn="l">
              <a:lnSpc>
                <a:spcPct val="107000"/>
              </a:lnSpc>
              <a:spcBef>
                <a:spcPts val="0"/>
              </a:spcBef>
              <a:spcAft>
                <a:spcPts val="800"/>
              </a:spcAft>
              <a:buFont typeface="+mj-lt"/>
              <a:buAutoNum type="romanLcPeriod"/>
            </a:pPr>
            <a:r>
              <a:rPr lang="en-US" sz="1800" dirty="0">
                <a:effectLst/>
                <a:latin typeface="Tw Cen MT (Headings)"/>
                <a:ea typeface="Calibri" panose="020F0502020204030204" pitchFamily="34" charset="0"/>
                <a:cs typeface="Times New Roman" panose="02020603050405020304" pitchFamily="18" charset="0"/>
              </a:rPr>
              <a:t>Transportation data: This can be obtained from transportation agencies such as the Federal Highway Administration or the Department of Transportation </a:t>
            </a:r>
          </a:p>
          <a:p>
            <a:endParaRPr lang="en-US" dirty="0">
              <a:latin typeface="Tw Cen MT (Headings)"/>
            </a:endParaRPr>
          </a:p>
        </p:txBody>
      </p:sp>
    </p:spTree>
    <p:extLst>
      <p:ext uri="{BB962C8B-B14F-4D97-AF65-F5344CB8AC3E}">
        <p14:creationId xmlns:p14="http://schemas.microsoft.com/office/powerpoint/2010/main" val="392795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539496" y="365125"/>
            <a:ext cx="10515600" cy="722037"/>
          </a:xfrm>
        </p:spPr>
        <p:txBody>
          <a:bodyPr/>
          <a:lstStyle/>
          <a:p>
            <a:pPr marL="0" marR="0" algn="l">
              <a:lnSpc>
                <a:spcPct val="107000"/>
              </a:lnSpc>
              <a:spcBef>
                <a:spcPts val="0"/>
              </a:spcBef>
              <a:spcAft>
                <a:spcPts val="800"/>
              </a:spcAft>
            </a:pPr>
            <a:r>
              <a:rPr lang="en-US" sz="1800" b="1" dirty="0">
                <a:effectLst/>
                <a:latin typeface="Tw Cen MT (Headings)"/>
                <a:ea typeface="Calibri" panose="020F0502020204030204" pitchFamily="34" charset="0"/>
                <a:cs typeface="Times New Roman" panose="02020603050405020304" pitchFamily="18" charset="0"/>
              </a:rPr>
              <a:t>Supporting Research Papers</a:t>
            </a:r>
            <a:endParaRPr lang="en-US" sz="1800" dirty="0">
              <a:effectLst/>
              <a:latin typeface="Tw Cen MT (Headings)"/>
              <a:ea typeface="Calibri" panose="020F0502020204030204" pitchFamily="34" charset="0"/>
              <a:cs typeface="Times New Roman" panose="02020603050405020304" pitchFamily="18"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2D97B1-8BE3-454C-A7EB-645C0D07347B}"/>
              </a:ext>
            </a:extLst>
          </p:cNvPr>
          <p:cNvSpPr>
            <a:spLocks noGrp="1"/>
          </p:cNvSpPr>
          <p:nvPr>
            <p:ph idx="1"/>
          </p:nvPr>
        </p:nvSpPr>
        <p:spPr>
          <a:xfrm>
            <a:off x="1651395" y="1056724"/>
            <a:ext cx="9829800" cy="4920270"/>
          </a:xfrm>
        </p:spPr>
        <p:txBody>
          <a:bodyPr>
            <a:normAutofit fontScale="85000" lnSpcReduction="20000"/>
          </a:bodyPr>
          <a:lstStyle/>
          <a:p>
            <a:pPr marL="0" marR="0" algn="just">
              <a:lnSpc>
                <a:spcPct val="107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In a research Article titled; </a:t>
            </a:r>
            <a:r>
              <a:rPr lang="en-US" sz="1800" i="1" dirty="0">
                <a:effectLst/>
                <a:latin typeface="Tw Cen MT (Headings)"/>
                <a:ea typeface="Calibri" panose="020F0502020204030204" pitchFamily="34" charset="0"/>
                <a:cs typeface="Times New Roman" panose="02020603050405020304" pitchFamily="18" charset="0"/>
              </a:rPr>
              <a:t>Effects of built environment and weather on bike sharing demand: a station level analysis of commercial bike sharing in Toronto</a:t>
            </a:r>
            <a:r>
              <a:rPr lang="en-US" sz="1800" dirty="0">
                <a:effectLst/>
                <a:latin typeface="Tw Cen MT (Headings)"/>
                <a:ea typeface="Calibri" panose="020F0502020204030204" pitchFamily="34" charset="0"/>
                <a:cs typeface="Times New Roman" panose="02020603050405020304" pitchFamily="18" charset="0"/>
              </a:rPr>
              <a:t> authored by El-</a:t>
            </a:r>
            <a:r>
              <a:rPr lang="en-US" sz="1800" dirty="0" err="1">
                <a:effectLst/>
                <a:latin typeface="Tw Cen MT (Headings)"/>
                <a:ea typeface="Calibri" panose="020F0502020204030204" pitchFamily="34" charset="0"/>
                <a:cs typeface="Times New Roman" panose="02020603050405020304" pitchFamily="18" charset="0"/>
              </a:rPr>
              <a:t>Assi</a:t>
            </a:r>
            <a:r>
              <a:rPr lang="en-US" sz="1800" dirty="0">
                <a:effectLst/>
                <a:latin typeface="Tw Cen MT (Headings)"/>
                <a:ea typeface="Calibri" panose="020F0502020204030204" pitchFamily="34" charset="0"/>
                <a:cs typeface="Times New Roman" panose="02020603050405020304" pitchFamily="18" charset="0"/>
              </a:rPr>
              <a:t> et al. (2017); The paper explores the relationship between the built environment and weather conditions and their effect on bike-sharing demand in Toronto, Canada. At the end, the paper proposes that the demand for bike-sharing is significantly influenced by characteristics including land use, population density, and accessibility to public transportation, as well as by meteorological conditions, particularly temperature and precipitation. Generally, the study emphasized on the need of taking the built environment and weather into account when designing bike-sharing systems.</a:t>
            </a:r>
          </a:p>
          <a:p>
            <a:pPr marL="0" marR="0" indent="0" algn="l">
              <a:lnSpc>
                <a:spcPct val="107000"/>
              </a:lnSpc>
              <a:spcBef>
                <a:spcPts val="0"/>
              </a:spcBef>
              <a:spcAft>
                <a:spcPts val="800"/>
              </a:spcAft>
              <a:buNone/>
            </a:pPr>
            <a:endParaRPr lang="en-US" sz="1800" dirty="0">
              <a:effectLst/>
              <a:latin typeface="Tw Cen MT (Headings)"/>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The paper "</a:t>
            </a:r>
            <a:r>
              <a:rPr lang="en-US" sz="1800" i="1" dirty="0">
                <a:effectLst/>
                <a:latin typeface="Tw Cen MT (Headings)"/>
                <a:ea typeface="Calibri" panose="020F0502020204030204" pitchFamily="34" charset="0"/>
                <a:cs typeface="Times New Roman" panose="02020603050405020304" pitchFamily="18" charset="0"/>
              </a:rPr>
              <a:t>Investigation on the effects of weather and calendar events on bike-sharing according to the trip patterns of bike rentals of stations</a:t>
            </a:r>
            <a:r>
              <a:rPr lang="en-US" sz="1800" dirty="0">
                <a:effectLst/>
                <a:latin typeface="Tw Cen MT (Headings)"/>
                <a:ea typeface="Calibri" panose="020F0502020204030204" pitchFamily="34" charset="0"/>
                <a:cs typeface="Times New Roman" panose="02020603050405020304" pitchFamily="18" charset="0"/>
              </a:rPr>
              <a:t>" by Kim (2018) aimed to investigate the impact of weather and calendar events on bike-sharing demand. The study analyzed the trip patterns of bike rentals of stations in South Korea to determine the effects of weather and calendar events on bike-sharing. The results showed that weather conditions, such as temperature and precipitation, have a significant impact on bike-sharing demand. Additionally, the study found that calendar events, such as holidays and weekends, also have a significant effect on bike-sharing demand. Therefore, findings of this study support the conclusion that weather and calendar events play a crucial role in determining bike-sharing demand.</a:t>
            </a:r>
          </a:p>
          <a:p>
            <a:pPr marL="0" marR="0" indent="0" algn="just">
              <a:lnSpc>
                <a:spcPct val="107000"/>
              </a:lnSpc>
              <a:spcBef>
                <a:spcPts val="0"/>
              </a:spcBef>
              <a:spcAft>
                <a:spcPts val="800"/>
              </a:spcAft>
              <a:buNone/>
            </a:pPr>
            <a:endParaRPr lang="en-US" sz="1800" dirty="0">
              <a:effectLst/>
              <a:latin typeface="Tw Cen MT (Headings)"/>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Considering a paper authored by Wang &amp; Lindsey, (2019) titled; “</a:t>
            </a:r>
            <a:r>
              <a:rPr lang="en-US" sz="1800" i="1" dirty="0">
                <a:effectLst/>
                <a:latin typeface="Tw Cen MT (Headings)"/>
                <a:ea typeface="Calibri" panose="020F0502020204030204" pitchFamily="34" charset="0"/>
                <a:cs typeface="Times New Roman" panose="02020603050405020304" pitchFamily="18" charset="0"/>
              </a:rPr>
              <a:t>Neighborhood socio-demographic characteristics and bike share member patterns of use</a:t>
            </a:r>
            <a:r>
              <a:rPr lang="en-US" sz="1800" dirty="0">
                <a:effectLst/>
                <a:latin typeface="Tw Cen MT (Headings)"/>
                <a:ea typeface="Calibri" panose="020F0502020204030204" pitchFamily="34" charset="0"/>
                <a:cs typeface="Times New Roman" panose="02020603050405020304" pitchFamily="18" charset="0"/>
              </a:rPr>
              <a:t>”. After adjusting for station accessibility, adjacent bike infrastructure, the built environment, gender, and age, the results show that participants use bike share more frequently in neighborhoods with a higher concentration of minorities and lower socioeconomic status (SES) neighborhoods. These passengers travel at more varying hours of the day and on more days of the week, and they use more origin-destination pairs of stations regularly.</a:t>
            </a:r>
          </a:p>
        </p:txBody>
      </p:sp>
    </p:spTree>
    <p:extLst>
      <p:ext uri="{BB962C8B-B14F-4D97-AF65-F5344CB8AC3E}">
        <p14:creationId xmlns:p14="http://schemas.microsoft.com/office/powerpoint/2010/main" val="1557026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501653" y="327914"/>
            <a:ext cx="5432803" cy="1325880"/>
          </a:xfrm>
        </p:spPr>
        <p:txBody>
          <a:bodyPr>
            <a:normAutofit/>
          </a:bodyPr>
          <a:lstStyle/>
          <a:p>
            <a:r>
              <a:rPr lang="en-US" sz="4000" dirty="0"/>
              <a:t>Clarifications &amp; Disclosure</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41248" y="1828800"/>
            <a:ext cx="5432802" cy="4352544"/>
          </a:xfrm>
        </p:spPr>
        <p:txBody>
          <a:bodyPr>
            <a:normAutofit fontScale="92500"/>
          </a:bodyPr>
          <a:lstStyle/>
          <a:p>
            <a:r>
              <a:rPr lang="en-US" sz="2400" i="1" dirty="0">
                <a:latin typeface="Tw Cen MT (Headings)"/>
              </a:rPr>
              <a:t>The code (</a:t>
            </a:r>
            <a:r>
              <a:rPr lang="en-US" sz="2400" i="1" dirty="0" err="1">
                <a:latin typeface="Tw Cen MT (Headings)"/>
              </a:rPr>
              <a:t>jupyter</a:t>
            </a:r>
            <a:r>
              <a:rPr lang="en-US" sz="2400" i="1" dirty="0">
                <a:latin typeface="Tw Cen MT (Headings)"/>
              </a:rPr>
              <a:t> notebook) and a detailed write up will be attached along with this PPT.</a:t>
            </a:r>
          </a:p>
          <a:p>
            <a:endParaRPr lang="en-US" dirty="0">
              <a:latin typeface="Tw Cen MT (Headings)"/>
            </a:endParaRPr>
          </a:p>
          <a:p>
            <a:r>
              <a:rPr lang="en-US" dirty="0">
                <a:latin typeface="Tw Cen MT (Headings)"/>
              </a:rPr>
              <a:t>I must clearly mention that; most of the code I used for my analysis was not written off head. I had to research, watch YouTube videos, ask questions etc. In order to get some parts of codes to work.</a:t>
            </a:r>
          </a:p>
          <a:p>
            <a:endParaRPr lang="en-US" dirty="0">
              <a:latin typeface="Tw Cen MT (Headings)"/>
            </a:endParaRPr>
          </a:p>
          <a:p>
            <a:r>
              <a:rPr lang="en-US" dirty="0">
                <a:latin typeface="Tw Cen MT (Headings)"/>
              </a:rPr>
              <a:t>I think GIS tools such as QGIS or ArcGIS could also be used to perform spatial analysis and also to map out the result of these analyses</a:t>
            </a:r>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2"/>
          <a:srcRect l="20" r="20"/>
          <a:stretch/>
        </p:blipFill>
        <p:spPr>
          <a:xfrm>
            <a:off x="6633084" y="0"/>
            <a:ext cx="3519311" cy="3007909"/>
          </a:xfrm>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3"/>
          <a:srcRect t="23" b="23"/>
          <a:stretch/>
        </p:blipFill>
        <p:spPr/>
      </p:pic>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9/3/20XX</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Bike Share Trip Analysis</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26</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Justine Kojo</a:t>
            </a:r>
          </a:p>
          <a:p>
            <a:pPr>
              <a:spcBef>
                <a:spcPts val="3000"/>
              </a:spcBef>
            </a:pPr>
            <a:r>
              <a:rPr lang="en-US" sz="1800" dirty="0"/>
              <a:t>awumboro@gmail.com</a:t>
            </a:r>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Bike Sharing</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594636" cy="4352544"/>
          </a:xfrm>
        </p:spPr>
        <p:txBody>
          <a:bodyPr>
            <a:normAutofit/>
          </a:bodyPr>
          <a:lstStyle/>
          <a:p>
            <a:pPr marL="0" marR="0" algn="just">
              <a:lnSpc>
                <a:spcPct val="150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Bike share systems are a form of public transportation that provides bicycles for short-term use to riders. These systems typically consist of a fleet of bicycles and docking stations located in public areas throughout a city. </a:t>
            </a:r>
          </a:p>
          <a:p>
            <a:pPr marL="0" marR="0" algn="just">
              <a:lnSpc>
                <a:spcPct val="150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In this system, a person can rent a bicycle from one station ride it towards his  destination and then return it to a different station close to his destination. This concept makes transport much more convenient and accessible.</a:t>
            </a:r>
          </a:p>
          <a:p>
            <a:endParaRPr lang="en-US" dirty="0">
              <a:latin typeface="Tw Cen MT (Headings)"/>
            </a:endParaRP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lvl="0"/>
            <a:r>
              <a:rPr lang="en-US" noProof="0" dirty="0"/>
              <a:t>Bike Share Trip Analysis</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Bike Sharing</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458833" cy="4352544"/>
          </a:xfrm>
        </p:spPr>
        <p:txBody>
          <a:bodyPr>
            <a:normAutofit/>
          </a:bodyPr>
          <a:lstStyle/>
          <a:p>
            <a:pPr>
              <a:lnSpc>
                <a:spcPct val="150000"/>
              </a:lnSpc>
            </a:pPr>
            <a:r>
              <a:rPr lang="en-US" sz="1800" dirty="0">
                <a:effectLst/>
                <a:latin typeface="Tw Cen MT (Headings)"/>
                <a:ea typeface="Calibri" panose="020F0502020204030204" pitchFamily="34" charset="0"/>
                <a:cs typeface="Times New Roman" panose="02020603050405020304" pitchFamily="18" charset="0"/>
              </a:rPr>
              <a:t>Since 2013, Citi Bike is a bike-sharing system in New York City that operates in partnership with the Department of Transportation. </a:t>
            </a:r>
          </a:p>
          <a:p>
            <a:pPr>
              <a:lnSpc>
                <a:spcPct val="150000"/>
              </a:lnSpc>
            </a:pPr>
            <a:r>
              <a:rPr lang="en-US" sz="1800" dirty="0">
                <a:latin typeface="Tw Cen MT (Headings)"/>
                <a:ea typeface="Calibri" panose="020F0502020204030204" pitchFamily="34" charset="0"/>
                <a:cs typeface="Times New Roman" panose="02020603050405020304" pitchFamily="18" charset="0"/>
              </a:rPr>
              <a:t>W</a:t>
            </a:r>
            <a:r>
              <a:rPr lang="en-US" sz="1800" dirty="0">
                <a:effectLst/>
                <a:latin typeface="Tw Cen MT (Headings)"/>
                <a:ea typeface="Calibri" panose="020F0502020204030204" pitchFamily="34" charset="0"/>
                <a:cs typeface="Times New Roman" panose="02020603050405020304" pitchFamily="18" charset="0"/>
              </a:rPr>
              <a:t>ith over 12,000 bikes and 800 docking stations. Citi Bike provides riders with a convenient and eco-friendly way to travel short distances within the city, making it a popular choice for commuting and sightseeing. </a:t>
            </a:r>
            <a:endParaRPr lang="en-US" dirty="0">
              <a:latin typeface="Tw Cen MT (Headings)"/>
            </a:endParaRP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lvl="0"/>
            <a:r>
              <a:rPr lang="en-US" noProof="0" dirty="0"/>
              <a:t>Bike Share Trip Analysis</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960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Data</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solidFill>
                  <a:srgbClr val="FFFFFF"/>
                </a:solidFill>
              </a:rPr>
              <a:t>Trip Data</a:t>
            </a:r>
          </a:p>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Data Source</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458833" cy="4352544"/>
          </a:xfrm>
        </p:spPr>
        <p:txBody>
          <a:bodyPr>
            <a:normAutofit/>
          </a:bodyPr>
          <a:lstStyle/>
          <a:p>
            <a:pPr marL="0" marR="0">
              <a:lnSpc>
                <a:spcPct val="150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So, the data source for the various analyses on this assignment is going to be based on the </a:t>
            </a:r>
            <a:r>
              <a:rPr lang="en-US" sz="1800" dirty="0" err="1">
                <a:effectLst/>
                <a:latin typeface="Tw Cen MT (Headings)"/>
                <a:ea typeface="Calibri" panose="020F0502020204030204" pitchFamily="34" charset="0"/>
                <a:cs typeface="Times New Roman" panose="02020603050405020304" pitchFamily="18" charset="0"/>
              </a:rPr>
              <a:t>citi</a:t>
            </a:r>
            <a:r>
              <a:rPr lang="en-US" sz="1800" dirty="0">
                <a:effectLst/>
                <a:latin typeface="Tw Cen MT (Headings)"/>
                <a:ea typeface="Calibri" panose="020F0502020204030204" pitchFamily="34" charset="0"/>
                <a:cs typeface="Times New Roman" panose="02020603050405020304" pitchFamily="18" charset="0"/>
              </a:rPr>
              <a:t>-bike system’s trip data download from their website (</a:t>
            </a:r>
            <a:r>
              <a:rPr lang="en-US" sz="1800" u="sng" dirty="0">
                <a:solidFill>
                  <a:srgbClr val="0563C1"/>
                </a:solidFill>
                <a:effectLst/>
                <a:latin typeface="Tw Cen MT (Headings)"/>
                <a:ea typeface="Calibri" panose="020F0502020204030204" pitchFamily="34" charset="0"/>
                <a:cs typeface="Times New Roman" panose="02020603050405020304" pitchFamily="18" charset="0"/>
                <a:hlinkClick r:id="rId2"/>
              </a:rPr>
              <a:t>https://s3.amazonaws.com/tripdata</a:t>
            </a:r>
            <a:r>
              <a:rPr lang="en-US" sz="1800" dirty="0">
                <a:effectLst/>
                <a:latin typeface="Tw Cen MT (Headings)"/>
                <a:ea typeface="Calibri" panose="020F0502020204030204" pitchFamily="34" charset="0"/>
                <a:cs typeface="Times New Roman" panose="02020603050405020304" pitchFamily="18" charset="0"/>
              </a:rPr>
              <a:t>). This website does not require authentication before download, so it was easy to automate a python script to download and extract the trip data from the website. </a:t>
            </a:r>
          </a:p>
          <a:p>
            <a:pPr>
              <a:lnSpc>
                <a:spcPct val="150000"/>
              </a:lnSpc>
            </a:pPr>
            <a:endParaRPr lang="en-US" dirty="0">
              <a:latin typeface="Tw Cen MT (Headings)"/>
            </a:endParaRP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3"/>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4"/>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lvl="0"/>
            <a:r>
              <a:rPr lang="en-US" noProof="0" dirty="0"/>
              <a:t>Bike Share Trip Analysis</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529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Data Cleaning</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502875"/>
            <a:ext cx="6458833" cy="4675294"/>
          </a:xfrm>
        </p:spPr>
        <p:txBody>
          <a:bodyPr>
            <a:normAutofit/>
          </a:bodyPr>
          <a:lstStyle/>
          <a:p>
            <a:pPr marL="0" marR="0" algn="just">
              <a:lnSpc>
                <a:spcPct val="150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The trip data downloaded was to a large extent organized except for the inconsistent data gathered in January 2021 which was separated from the rest of the data. </a:t>
            </a:r>
          </a:p>
          <a:p>
            <a:pPr marL="0" marR="0" algn="just">
              <a:lnSpc>
                <a:spcPct val="150000"/>
              </a:lnSpc>
              <a:spcBef>
                <a:spcPts val="0"/>
              </a:spcBef>
              <a:spcAft>
                <a:spcPts val="800"/>
              </a:spcAft>
            </a:pPr>
            <a:r>
              <a:rPr lang="en-US" sz="1800" dirty="0">
                <a:effectLst/>
                <a:latin typeface="Tw Cen MT (Headings)"/>
                <a:ea typeface="Calibri" panose="020F0502020204030204" pitchFamily="34" charset="0"/>
                <a:cs typeface="Times New Roman" panose="02020603050405020304" pitchFamily="18" charset="0"/>
              </a:rPr>
              <a:t>The other kinds of processing that was done included;</a:t>
            </a: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w Cen MT (Headings)"/>
                <a:ea typeface="Calibri" panose="020F0502020204030204" pitchFamily="34" charset="0"/>
                <a:cs typeface="Times New Roman" panose="02020603050405020304" pitchFamily="18" charset="0"/>
              </a:rPr>
              <a:t>Data type conversion: I had to convert the date columns from string formats to date-time formats and numeric types</a:t>
            </a: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w Cen MT (Headings)"/>
                <a:ea typeface="Calibri" panose="020F0502020204030204" pitchFamily="34" charset="0"/>
                <a:cs typeface="Times New Roman" panose="02020603050405020304" pitchFamily="18" charset="0"/>
              </a:rPr>
              <a:t>Removal of empty records: some of the months contained null records or null cells, latitude and longitude values with missing data. </a:t>
            </a: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lvl="0"/>
            <a:r>
              <a:rPr lang="en-US" noProof="0" dirty="0"/>
              <a:t>Bike Share Trip Analysis</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37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4812543" y="250030"/>
            <a:ext cx="5809527" cy="1325563"/>
          </a:xfrm>
        </p:spPr>
        <p:txBody>
          <a:bodyPr/>
          <a:lstStyle/>
          <a:p>
            <a:pPr algn="r"/>
            <a:r>
              <a:rPr lang="en-US"/>
              <a:t>Data Snippets</a:t>
            </a:r>
            <a:endParaRPr lang="en-US"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9/3/20XX</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lvl="0"/>
            <a:r>
              <a:rPr lang="en-US" noProof="0" dirty="0"/>
              <a:t>Bike Share Trip Analysis</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36F000F-99A9-460B-88F1-1902519A49C9}"/>
              </a:ext>
            </a:extLst>
          </p:cNvPr>
          <p:cNvPicPr>
            <a:picLocks noChangeAspect="1"/>
          </p:cNvPicPr>
          <p:nvPr/>
        </p:nvPicPr>
        <p:blipFill>
          <a:blip r:embed="rId2"/>
          <a:stretch>
            <a:fillRect/>
          </a:stretch>
        </p:blipFill>
        <p:spPr>
          <a:xfrm>
            <a:off x="633744" y="453044"/>
            <a:ext cx="5246892" cy="2860524"/>
          </a:xfrm>
          <a:prstGeom prst="rect">
            <a:avLst/>
          </a:prstGeom>
        </p:spPr>
      </p:pic>
      <p:pic>
        <p:nvPicPr>
          <p:cNvPr id="10" name="Picture 9">
            <a:extLst>
              <a:ext uri="{FF2B5EF4-FFF2-40B4-BE49-F238E27FC236}">
                <a16:creationId xmlns:a16="http://schemas.microsoft.com/office/drawing/2014/main" id="{1EE71AA2-96A3-4509-AEBE-E9C4179C6C8D}"/>
              </a:ext>
            </a:extLst>
          </p:cNvPr>
          <p:cNvPicPr>
            <a:picLocks noChangeAspect="1"/>
          </p:cNvPicPr>
          <p:nvPr/>
        </p:nvPicPr>
        <p:blipFill>
          <a:blip r:embed="rId3"/>
          <a:stretch>
            <a:fillRect/>
          </a:stretch>
        </p:blipFill>
        <p:spPr>
          <a:xfrm>
            <a:off x="2671527" y="3392347"/>
            <a:ext cx="8831160" cy="2885223"/>
          </a:xfrm>
          <a:prstGeom prst="rect">
            <a:avLst/>
          </a:prstGeom>
        </p:spPr>
      </p:pic>
    </p:spTree>
    <p:extLst>
      <p:ext uri="{BB962C8B-B14F-4D97-AF65-F5344CB8AC3E}">
        <p14:creationId xmlns:p14="http://schemas.microsoft.com/office/powerpoint/2010/main" val="101921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r>
              <a:rPr lang="en-US" sz="5400" dirty="0">
                <a:solidFill>
                  <a:srgbClr val="FFFFFF"/>
                </a:solidFill>
              </a:rPr>
              <a:t>Temporal Analyses</a:t>
            </a:r>
            <a:endParaRPr lang="en-US" sz="5400"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solidFill>
                  <a:srgbClr val="FFFFFF"/>
                </a:solidFill>
              </a:rPr>
              <a:t>Trip Data</a:t>
            </a:r>
          </a:p>
          <a:p>
            <a:endParaRPr lang="en-US" dirty="0"/>
          </a:p>
        </p:txBody>
      </p:sp>
    </p:spTree>
    <p:extLst>
      <p:ext uri="{BB962C8B-B14F-4D97-AF65-F5344CB8AC3E}">
        <p14:creationId xmlns:p14="http://schemas.microsoft.com/office/powerpoint/2010/main" val="268175317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{11633388-973A-4A00-ABDF-63A3B1129369}tf78504181_win32</Template>
  <TotalTime>263</TotalTime>
  <Words>1770</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vt:lpstr>
      <vt:lpstr>Calibri</vt:lpstr>
      <vt:lpstr>Google Sans</vt:lpstr>
      <vt:lpstr>Symbol</vt:lpstr>
      <vt:lpstr>Tw Cen MT</vt:lpstr>
      <vt:lpstr>Tw Cen MT (Headings)</vt:lpstr>
      <vt:lpstr>ShapesVTI</vt:lpstr>
      <vt:lpstr>Bike-Share Systems</vt:lpstr>
      <vt:lpstr>Agenda</vt:lpstr>
      <vt:lpstr>Bike Sharing</vt:lpstr>
      <vt:lpstr>Bike Sharing</vt:lpstr>
      <vt:lpstr>Data</vt:lpstr>
      <vt:lpstr>Data Source</vt:lpstr>
      <vt:lpstr>Data Cleaning</vt:lpstr>
      <vt:lpstr>Data Snippets</vt:lpstr>
      <vt:lpstr>Temporal Analyses</vt:lpstr>
      <vt:lpstr>Ridership per month for 2021</vt:lpstr>
      <vt:lpstr>PowerPoint Presentation</vt:lpstr>
      <vt:lpstr>Average Trip Duration by Hour of the Day</vt:lpstr>
      <vt:lpstr>Number of Rides Per Day of Week</vt:lpstr>
      <vt:lpstr>Rides vs. Hour of the Day</vt:lpstr>
      <vt:lpstr>Average Number of Trips by Day of Week and Member Types</vt:lpstr>
      <vt:lpstr>Spatial Analyses</vt:lpstr>
      <vt:lpstr>Top 15  Most Popular Routes</vt:lpstr>
      <vt:lpstr>Average Number of Trips by Day of Week and Member Types</vt:lpstr>
      <vt:lpstr>Areas with ride activities</vt:lpstr>
      <vt:lpstr>Origin- Destination Lines</vt:lpstr>
      <vt:lpstr>Hotspot areas/routes for riding</vt:lpstr>
      <vt:lpstr>Other Data Sources</vt:lpstr>
      <vt:lpstr>Other Data That May Help to Give a Better Interpretation and Prediction of Trips</vt:lpstr>
      <vt:lpstr>Supporting Research Papers</vt:lpstr>
      <vt:lpstr>Clarifications &amp; Disclosure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Bike-Share Systems</dc:title>
  <dc:creator>Justine Kojo</dc:creator>
  <cp:lastModifiedBy>Kojo Justine</cp:lastModifiedBy>
  <cp:revision>2</cp:revision>
  <dcterms:created xsi:type="dcterms:W3CDTF">2023-01-29T18:41:36Z</dcterms:created>
  <dcterms:modified xsi:type="dcterms:W3CDTF">2023-01-31T06:16:38Z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