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3"/>
  </p:sldMasterIdLst>
  <p:notesMasterIdLst>
    <p:notesMasterId r:id="rId27"/>
  </p:notesMasterIdLst>
  <p:sldIdLst>
    <p:sldId id="886" r:id="rId4"/>
    <p:sldId id="834" r:id="rId5"/>
    <p:sldId id="887" r:id="rId6"/>
    <p:sldId id="888" r:id="rId7"/>
    <p:sldId id="835" r:id="rId8"/>
    <p:sldId id="535" r:id="rId9"/>
    <p:sldId id="838" r:id="rId10"/>
    <p:sldId id="839" r:id="rId11"/>
    <p:sldId id="840" r:id="rId12"/>
    <p:sldId id="865" r:id="rId13"/>
    <p:sldId id="841" r:id="rId14"/>
    <p:sldId id="866" r:id="rId15"/>
    <p:sldId id="842" r:id="rId16"/>
    <p:sldId id="843" r:id="rId17"/>
    <p:sldId id="844" r:id="rId18"/>
    <p:sldId id="845" r:id="rId19"/>
    <p:sldId id="846" r:id="rId20"/>
    <p:sldId id="847" r:id="rId21"/>
    <p:sldId id="849" r:id="rId22"/>
    <p:sldId id="867" r:id="rId23"/>
    <p:sldId id="868" r:id="rId24"/>
    <p:sldId id="852" r:id="rId25"/>
    <p:sldId id="889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CC00"/>
    <a:srgbClr val="996633"/>
    <a:srgbClr val="6666FF"/>
    <a:srgbClr val="3366FF"/>
    <a:srgbClr val="CCFF99"/>
    <a:srgbClr val="99FF33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95" autoAdjust="0"/>
    <p:restoredTop sz="94680" autoAdjust="0"/>
  </p:normalViewPr>
  <p:slideViewPr>
    <p:cSldViewPr>
      <p:cViewPr varScale="1">
        <p:scale>
          <a:sx n="109" d="100"/>
          <a:sy n="109" d="100"/>
        </p:scale>
        <p:origin x="150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Rectangle 2">
            <a:extLst>
              <a:ext uri="{FF2B5EF4-FFF2-40B4-BE49-F238E27FC236}">
                <a16:creationId xmlns:a16="http://schemas.microsoft.com/office/drawing/2014/main" id="{56230D25-2CE0-F020-B202-A6E77A5F6E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i="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62563" name="Rectangle 3">
            <a:extLst>
              <a:ext uri="{FF2B5EF4-FFF2-40B4-BE49-F238E27FC236}">
                <a16:creationId xmlns:a16="http://schemas.microsoft.com/office/drawing/2014/main" id="{D93218AF-A532-8E26-D28E-62CC8060B5E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E0BB973-FA82-465A-1D68-AFC2169F85F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565" name="Rectangle 5">
            <a:extLst>
              <a:ext uri="{FF2B5EF4-FFF2-40B4-BE49-F238E27FC236}">
                <a16:creationId xmlns:a16="http://schemas.microsoft.com/office/drawing/2014/main" id="{7F262AF5-2C6A-86F5-9B8B-3AE87687775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62566" name="Rectangle 6">
            <a:extLst>
              <a:ext uri="{FF2B5EF4-FFF2-40B4-BE49-F238E27FC236}">
                <a16:creationId xmlns:a16="http://schemas.microsoft.com/office/drawing/2014/main" id="{EBC30293-9892-39A9-EA2E-C34E18C1943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i="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62567" name="Rectangle 7">
            <a:extLst>
              <a:ext uri="{FF2B5EF4-FFF2-40B4-BE49-F238E27FC236}">
                <a16:creationId xmlns:a16="http://schemas.microsoft.com/office/drawing/2014/main" id="{0FC48035-F6FF-E271-E461-54458DEBB1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baseline="0"/>
            </a:lvl1pPr>
          </a:lstStyle>
          <a:p>
            <a:fld id="{0496C2FD-27D0-4B8B-B8EC-3EF2CE9E06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3DDF347A-4F77-0CF3-1D4D-AF0E42CBF1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A86640-2BBD-44AB-9502-4CBB008F307A}" type="slidenum">
              <a:rPr lang="en-US" altLang="en-US" sz="1200" b="0" i="0" baseline="0"/>
              <a:pPr/>
              <a:t>1</a:t>
            </a:fld>
            <a:endParaRPr lang="en-US" altLang="en-US" sz="1200" b="0" i="0" baseline="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DCAFBAF-9D17-93FF-31FB-5E5F109422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9A1CAEEA-6E11-320F-15E1-9C69D9AA6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12F6085E-E86B-99B0-12CD-3A7A66548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99D201-4F13-4C59-80DE-E9F7F3F6332E}" type="slidenum">
              <a:rPr lang="en-US" altLang="en-US" sz="1200" b="0" i="0" baseline="0"/>
              <a:pPr/>
              <a:t>12</a:t>
            </a:fld>
            <a:endParaRPr lang="en-US" altLang="en-US" sz="1200" b="0" i="0" baseline="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331744A-DFF3-1E23-26DC-BD969B68A0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CE6F14EF-079B-F7C3-A630-A9A26118AD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1DB2B1F8-091C-5138-546B-602C23CE8B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94FFBA-2075-4103-91E0-3E5617DF3FB7}" type="slidenum">
              <a:rPr lang="en-US" altLang="en-US" sz="1200" b="0" i="0" baseline="0"/>
              <a:pPr/>
              <a:t>13</a:t>
            </a:fld>
            <a:endParaRPr lang="en-US" altLang="en-US" sz="1200" b="0" i="0" baseline="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4AA9288E-0ACB-1DB0-903A-ACB64DD346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EB164DD-F059-88D3-0562-E7814F592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5FE9DC76-E392-7F36-ACCA-966FEF6545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16AFBF-C341-4D7A-B229-0D6C504F4298}" type="slidenum">
              <a:rPr lang="en-US" altLang="en-US" sz="1200" b="0" i="0" baseline="0"/>
              <a:pPr/>
              <a:t>14</a:t>
            </a:fld>
            <a:endParaRPr lang="en-US" altLang="en-US" sz="1200" b="0" i="0" baseline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63CDC4D-7943-6492-BA34-CC86383F36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3233E7A8-83D0-1FE0-2BCF-C25195BE01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E194E840-1F39-1963-C99B-6F91B2964A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2ED487-6D64-45CD-8946-E19A711DEC01}" type="slidenum">
              <a:rPr lang="en-US" altLang="en-US" sz="1200" b="0" i="0" baseline="0"/>
              <a:pPr/>
              <a:t>15</a:t>
            </a:fld>
            <a:endParaRPr lang="en-US" altLang="en-US" sz="1200" b="0" i="0" baseline="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13767D5B-1799-D0F2-8016-C138C58D08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25D65A63-8B22-5EBA-D1B6-5D02C751A9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67163439-0540-346A-C28E-C3E669DF67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078526F-527A-4BB1-B2A9-8E2D27759752}" type="slidenum">
              <a:rPr lang="en-US" altLang="en-US" sz="1200" b="0" i="0" baseline="0"/>
              <a:pPr/>
              <a:t>16</a:t>
            </a:fld>
            <a:endParaRPr lang="en-US" altLang="en-US" sz="1200" b="0" i="0" baseline="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1317E58-BA92-D7EE-9120-B77D3D2BFD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07C0E7C-0195-D58F-DA8A-AE132C2E9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DF8B25F9-F146-E997-BC23-8AFCED739A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FD3C52A-9A86-40A4-973B-3952609C1D76}" type="slidenum">
              <a:rPr lang="en-US" altLang="en-US" sz="1200" b="0" i="0" baseline="0"/>
              <a:pPr/>
              <a:t>17</a:t>
            </a:fld>
            <a:endParaRPr lang="en-US" altLang="en-US" sz="1200" b="0" i="0" baseline="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6E4BE506-A45A-1BA4-E81C-C5E945FF0E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68DBF59C-F7B8-E947-0A43-906A9569D7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88D389C4-A676-E9CC-A533-52036BEAF9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C3A850F-774E-4D46-9430-CA70BC9F2D08}" type="slidenum">
              <a:rPr lang="en-US" altLang="en-US" sz="1200" b="0" i="0" baseline="0"/>
              <a:pPr/>
              <a:t>18</a:t>
            </a:fld>
            <a:endParaRPr lang="en-US" altLang="en-US" sz="1200" b="0" i="0" baseline="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42848ED3-AEAC-5843-3069-AC6E7B5D02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B648902C-DB91-1FA6-B016-1D6FDD011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2826BFC1-9491-9176-59AC-A8A33F20E9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B58CA6-778A-411B-AE3B-E4B8401C8B88}" type="slidenum">
              <a:rPr lang="en-US" altLang="en-US" sz="1200" b="0" i="0" baseline="0"/>
              <a:pPr/>
              <a:t>19</a:t>
            </a:fld>
            <a:endParaRPr lang="en-US" altLang="en-US" sz="1200" b="0" i="0" baseline="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491260A-B4C3-D891-7E81-7DE3F5035E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A1BCD26C-76B4-1CB6-5F69-389921A907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82757DB3-3C9B-9C26-0A62-1520540F07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58B420-87FB-4DD1-BC40-3F948D5A76E7}" type="slidenum">
              <a:rPr lang="en-US" altLang="en-US" sz="1200" b="0" i="0" baseline="0"/>
              <a:pPr/>
              <a:t>20</a:t>
            </a:fld>
            <a:endParaRPr lang="en-US" altLang="en-US" sz="1200" b="0" i="0" baseline="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E023EE56-ED72-456E-BD5C-01A45E312C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7C5F010E-B398-7369-47A9-CD308EA29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C116C529-DD68-8CAB-BFB0-C817828C1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A46CD3-9EA5-4D5A-9FB1-A474955AEF85}" type="slidenum">
              <a:rPr lang="en-US" altLang="en-US" sz="1200" b="0" i="0" baseline="0"/>
              <a:pPr/>
              <a:t>21</a:t>
            </a:fld>
            <a:endParaRPr lang="en-US" altLang="en-US" sz="1200" b="0" i="0" baseline="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325F8127-9AA8-B8AE-95A9-01CEFEDD59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A8C04D86-0C11-55EE-6C35-593195542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7662D904-AFF6-7450-6B5D-1C1489D687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305DFB-2BDF-4504-AF2A-E7BEDFFDDC1F}" type="slidenum">
              <a:rPr lang="en-US" altLang="en-US" sz="1200" b="0" i="0" baseline="0"/>
              <a:pPr/>
              <a:t>2</a:t>
            </a:fld>
            <a:endParaRPr lang="en-US" altLang="en-US" sz="1200" b="0" i="0" baseline="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28856AB3-FE39-D41D-CD8F-BB664450A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67D4BB8-6E08-27A7-36F7-512D9BAC8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403975E8-66A2-9245-C1D8-239D76449B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7DE780-939E-418C-A04A-659CF390A2F2}" type="slidenum">
              <a:rPr lang="en-US" altLang="en-US" sz="1200" b="0" i="0" baseline="0"/>
              <a:pPr/>
              <a:t>22</a:t>
            </a:fld>
            <a:endParaRPr lang="en-US" altLang="en-US" sz="1200" b="0" i="0" baseline="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9C742B45-E165-5BCB-4F38-0AC9E5FA02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724D7030-EFC5-E25B-F384-6E6BD5A31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AFAF6B7D-E57C-5848-576B-2C3C89D8BD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718905-3108-4BEC-A8CD-833F4C6FC1A0}" type="slidenum">
              <a:rPr lang="en-US" altLang="en-US" sz="1200" b="0" i="0" baseline="0"/>
              <a:pPr/>
              <a:t>5</a:t>
            </a:fld>
            <a:endParaRPr lang="en-US" altLang="en-US" sz="1200" b="0" i="0" baseline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C39B8B11-6663-FE86-8AD7-F845835020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1793B5E1-54B2-717D-0BB5-E3E15025D8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ED4E2E00-D582-8BEC-4072-A4C1FD7D9B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9368726-6983-4FA9-97CB-F5E91D88C837}" type="slidenum">
              <a:rPr lang="en-US" altLang="en-US" sz="1200" b="0" i="0" baseline="0"/>
              <a:pPr/>
              <a:t>6</a:t>
            </a:fld>
            <a:endParaRPr lang="en-US" altLang="en-US" sz="1200" b="0" i="0" baseline="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454E65E3-BFD3-331D-43C3-ED0471C45D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6D052D8-35BB-20F3-044E-F49D8DBF53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94B1E425-B083-E5FD-5039-EDE4A635BD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83C7F5-9F41-4FD3-9AFA-C2A4882B6A0B}" type="slidenum">
              <a:rPr lang="en-US" altLang="en-US" sz="1200" b="0" i="0" baseline="0"/>
              <a:pPr/>
              <a:t>7</a:t>
            </a:fld>
            <a:endParaRPr lang="en-US" altLang="en-US" sz="1200" b="0" i="0" baseline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3795907C-E436-291B-7E70-183155FC29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5C4535BD-8F16-DA0E-3490-214B99D534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038F6FB9-2A9B-F12A-52DB-40DB783596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ED1358-2C76-4A21-99F2-F058CD4D6656}" type="slidenum">
              <a:rPr lang="en-US" altLang="en-US" sz="1200" b="0" i="0" baseline="0"/>
              <a:pPr/>
              <a:t>8</a:t>
            </a:fld>
            <a:endParaRPr lang="en-US" altLang="en-US" sz="1200" b="0" i="0" baseline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A66383C-7504-9005-3228-28ADB98556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1FA817CE-639E-EBD9-EBA5-FC09208A5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EBE71C17-408B-EA09-9BAD-4C93E0DE2A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B3D585-BB2C-4C07-97FA-A99B92ECDDCA}" type="slidenum">
              <a:rPr lang="en-US" altLang="en-US" sz="1200" b="0" i="0" baseline="0"/>
              <a:pPr/>
              <a:t>9</a:t>
            </a:fld>
            <a:endParaRPr lang="en-US" altLang="en-US" sz="1200" b="0" i="0" baseline="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8F07655-F039-240E-98B4-D5925A7E62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6639A8C9-B8DA-E66C-2BB6-32834D8FB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E152D275-88A3-0369-D394-4EF6D0C8C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AE60F1-065D-42F6-B8FB-883334A11874}" type="slidenum">
              <a:rPr lang="en-US" altLang="en-US" sz="1200" b="0" i="0" baseline="0"/>
              <a:pPr/>
              <a:t>10</a:t>
            </a:fld>
            <a:endParaRPr lang="en-US" altLang="en-US" sz="1200" b="0" i="0" baseline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0FD6BEE-13E0-52AF-D434-CB1D40CD13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DEC57993-9F67-49E6-8BAB-395EC481B5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23254CFB-E611-3237-1801-8679523CD4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128AC7-F58B-432D-903F-79D394B55B83}" type="slidenum">
              <a:rPr lang="en-US" altLang="en-US" sz="1200" b="0" i="0" baseline="0"/>
              <a:pPr/>
              <a:t>11</a:t>
            </a:fld>
            <a:endParaRPr lang="en-US" altLang="en-US" sz="1200" b="0" i="0" baseline="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3AB12B6-43C5-DAB3-EDAF-0BF43A3FBC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AFA6543-F185-BC98-4647-B8FCCECAD1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AA9232D-B893-5BCA-4A98-02ADE0EF212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7FD31E7E-AC93-6AE1-2543-2C47F9D66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251D7DA2-8A04-776A-9968-EAFE42A59F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800" b="1" i="1" baseline="-1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800" b="1" i="1" baseline="-1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800" b="1" i="1" baseline="-1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800" b="1" i="1" baseline="-1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800" b="1" i="1" baseline="-1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IN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BB24689B-0ADD-114F-0214-A818D41D6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800" b="1" i="1" baseline="-1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800" b="1" i="1" baseline="-1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800" b="1" i="1" baseline="-1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800" b="1" i="1" baseline="-1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800" b="1" i="1" baseline="-1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IN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D7F479C7-F33F-CF4F-44F7-34E4335FF8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D8543DE-ADD3-DAAC-67FC-0C180802A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800" b="1" i="1" baseline="-1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800" b="1" i="1" baseline="-1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800" b="1" i="1" baseline="-1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800" b="1" i="1" baseline="-1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800" b="1" i="1" baseline="-1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I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8E9E28B-96B1-E347-2E83-59CBCF216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800" b="1" i="1" baseline="-1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800" b="1" i="1" baseline="-1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800" b="1" i="1" baseline="-1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800" b="1" i="1" baseline="-1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800" b="1" i="1" baseline="-1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IN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67A517BA-10A3-849D-3CCF-E13AAD61B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IN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91E4C8F1-CB9B-1199-B1E3-C7E8D4C8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IN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21D7F725-6505-146D-D4C1-ED8D9A58847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IN" altLang="en-US"/>
            </a:p>
          </p:txBody>
        </p:sp>
      </p:grpSp>
      <p:sp>
        <p:nvSpPr>
          <p:cNvPr id="12" name="Text Box 17">
            <a:extLst>
              <a:ext uri="{FF2B5EF4-FFF2-40B4-BE49-F238E27FC236}">
                <a16:creationId xmlns:a16="http://schemas.microsoft.com/office/drawing/2014/main" id="{0BEED5FA-1C0C-3759-0988-3D0A68E559C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400" b="0" i="0" baseline="0">
                <a:latin typeface="McGrawHill-Italic" pitchFamily="2" charset="0"/>
              </a:rPr>
              <a:t>McGraw-Hill</a:t>
            </a:r>
            <a:endParaRPr lang="en-US" altLang="en-US" sz="2400" b="0" i="0" baseline="0"/>
          </a:p>
        </p:txBody>
      </p:sp>
      <p:sp>
        <p:nvSpPr>
          <p:cNvPr id="13" name="Text Box 18">
            <a:extLst>
              <a:ext uri="{FF2B5EF4-FFF2-40B4-BE49-F238E27FC236}">
                <a16:creationId xmlns:a16="http://schemas.microsoft.com/office/drawing/2014/main" id="{EE03A0A0-8E22-23C7-81DF-C88878A7CAC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©"/>
              <a:defRPr/>
            </a:pPr>
            <a:r>
              <a:rPr lang="en-US" altLang="en-US" sz="1400" b="0" i="0" baseline="0">
                <a:latin typeface="McGrawHill-Italic" pitchFamily="2" charset="0"/>
              </a:rPr>
              <a:t>The McGraw-Hill Companies, Inc., 2000</a:t>
            </a:r>
            <a:endParaRPr lang="en-US" altLang="en-US" sz="2400" b="0" i="0" baseline="0"/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D0270994-6D4E-832B-F773-BB34AA255F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i="0" baseline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Footer Placeholder 15">
            <a:extLst>
              <a:ext uri="{FF2B5EF4-FFF2-40B4-BE49-F238E27FC236}">
                <a16:creationId xmlns:a16="http://schemas.microsoft.com/office/drawing/2014/main" id="{E4A50E40-DB12-F849-CED3-70AED47593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i="0" baseline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Slide Number Placeholder 16">
            <a:extLst>
              <a:ext uri="{FF2B5EF4-FFF2-40B4-BE49-F238E27FC236}">
                <a16:creationId xmlns:a16="http://schemas.microsoft.com/office/drawing/2014/main" id="{E17CA933-919D-760F-97F8-45A9653730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Tahoma" panose="020B0604030504040204" pitchFamily="34" charset="0"/>
              </a:defRPr>
            </a:lvl1pPr>
          </a:lstStyle>
          <a:p>
            <a:fld id="{1BA9654C-51DA-46E7-AB24-02CFB44A3C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86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D7340191-B948-CA97-064B-C8D9F985B55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432E82BD-5519-47BE-8C85-90F3DEF256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59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E28596E8-24F3-9FD9-6F4B-15B0CF30B6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29C37B9C-1AF9-467E-B605-B165BFCF8B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633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5BFDC116-69EF-86E6-3945-1AFF12001C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3BA96552-E10F-40EB-B4CB-30C66A28F8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82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6A2E36D6-4F08-1124-C272-6F04A648421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388F5F54-0F66-47BE-B008-64CC6939BD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57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534C7281-F841-2DAC-3394-0E72B7DC778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A43DCC37-F5F0-45E4-814E-579097A1A6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945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56D820B3-BF25-D2D7-C201-C7CC618646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785FE5E1-0360-421E-829E-F980787B57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804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ED74ACA-019C-20C6-6B3B-CD6AC49E89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0649D551-18B9-4CB3-8CD6-906FBBF991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606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CF1526B4-4AA9-7965-9DBF-85A5F4CF26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8A88FF9F-0E99-4BCD-A294-A0A6CD6062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22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72A7C7A1-7BA8-F7C8-5E80-31CAA248D51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78C71236-BEFE-4C20-80DE-77E5570596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853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5679FDDD-5073-1CE0-9319-19199D1C373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847095FF-41BB-40F1-9F73-C63665A3D4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497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2FC3D6A0-E52A-7653-E245-B367227233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F5F60E94-701B-4E4E-9EBD-98C80AF4C0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199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>
            <a:extLst>
              <a:ext uri="{FF2B5EF4-FFF2-40B4-BE49-F238E27FC236}">
                <a16:creationId xmlns:a16="http://schemas.microsoft.com/office/drawing/2014/main" id="{04E1C79B-5718-6986-A4B0-A73C05949F2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 i="0" baseline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12.</a:t>
            </a:r>
            <a:fld id="{8F8A3BFE-C829-4F51-81B8-628817DF99E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2">
            <a:extLst>
              <a:ext uri="{FF2B5EF4-FFF2-40B4-BE49-F238E27FC236}">
                <a16:creationId xmlns:a16="http://schemas.microsoft.com/office/drawing/2014/main" id="{CB320001-B066-933C-9770-20EB79689B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solidFill>
                  <a:schemeClr val="bg2"/>
                </a:solidFill>
                <a:latin typeface="Arial" panose="020B0604020202020204" pitchFamily="34" charset="0"/>
              </a:rPr>
              <a:t>12.</a:t>
            </a:r>
            <a:fld id="{4996EEC4-2B77-40FE-A1B7-6343E51A493D}" type="slidenum">
              <a:rPr lang="en-US" altLang="en-US" sz="2000" i="0" baseline="0">
                <a:solidFill>
                  <a:schemeClr val="bg2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en-US" sz="2000" i="0" baseline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4099" name="Picture 2" descr="Forouzan4e07_banner">
            <a:extLst>
              <a:ext uri="{FF2B5EF4-FFF2-40B4-BE49-F238E27FC236}">
                <a16:creationId xmlns:a16="http://schemas.microsoft.com/office/drawing/2014/main" id="{897298F1-E6AA-85C9-B3FB-C89C053671B9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96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3">
            <a:extLst>
              <a:ext uri="{FF2B5EF4-FFF2-40B4-BE49-F238E27FC236}">
                <a16:creationId xmlns:a16="http://schemas.microsoft.com/office/drawing/2014/main" id="{14B2CC7F-0175-AB1F-B5BC-5B90DB643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14600"/>
            <a:ext cx="6858000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000" i="0" baseline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 sz="4400" i="0" baseline="0">
                <a:latin typeface="Arial" panose="020B0604020202020204" pitchFamily="34" charset="0"/>
              </a:rPr>
              <a:t>Multiple Access</a:t>
            </a:r>
          </a:p>
        </p:txBody>
      </p:sp>
      <p:sp>
        <p:nvSpPr>
          <p:cNvPr id="4101" name="Text Box 4">
            <a:extLst>
              <a:ext uri="{FF2B5EF4-FFF2-40B4-BE49-F238E27FC236}">
                <a16:creationId xmlns:a16="http://schemas.microsoft.com/office/drawing/2014/main" id="{AC3F6C3F-624D-08BB-0E5D-B5BE74A1C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07163"/>
            <a:ext cx="9144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200" b="0" i="0" baseline="0"/>
              <a:t>Copyright © The McGraw-Hill Companies, Inc. Permission required for reproduction or display.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>
            <a:extLst>
              <a:ext uri="{FF2B5EF4-FFF2-40B4-BE49-F238E27FC236}">
                <a16:creationId xmlns:a16="http://schemas.microsoft.com/office/drawing/2014/main" id="{D51CC8F5-2003-D0DC-B250-C14120055B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solidFill>
                  <a:schemeClr val="bg2"/>
                </a:solidFill>
                <a:latin typeface="Arial" panose="020B0604020202020204" pitchFamily="34" charset="0"/>
              </a:rPr>
              <a:t>12.</a:t>
            </a:r>
            <a:fld id="{A865357C-12F5-4879-8DEB-569C3C6B7672}" type="slidenum">
              <a:rPr lang="en-US" altLang="en-US" sz="2000" i="0" baseline="0">
                <a:solidFill>
                  <a:schemeClr val="bg2"/>
                </a:solidFill>
                <a:latin typeface="Arial" panose="020B0604020202020204" pitchFamily="34" charset="0"/>
              </a:rPr>
              <a:pPr/>
              <a:t>10</a:t>
            </a:fld>
            <a:endParaRPr lang="en-US" altLang="en-US" sz="2000" i="0" baseline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B3C5C30-25E9-7C42-BFE2-1700D686CAB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8D27995-7D3E-1461-91AF-4F9DEE6966E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0485" name="Rectangle 4">
            <a:extLst>
              <a:ext uri="{FF2B5EF4-FFF2-40B4-BE49-F238E27FC236}">
                <a16:creationId xmlns:a16="http://schemas.microsoft.com/office/drawing/2014/main" id="{AD292DD7-0659-CA50-92FE-8BDDA5ECCD0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0486" name="Rectangle 5">
            <a:extLst>
              <a:ext uri="{FF2B5EF4-FFF2-40B4-BE49-F238E27FC236}">
                <a16:creationId xmlns:a16="http://schemas.microsoft.com/office/drawing/2014/main" id="{4F90DA2A-5EA8-C216-FF7E-E082EAD2FD7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0487" name="Rectangle 6">
            <a:extLst>
              <a:ext uri="{FF2B5EF4-FFF2-40B4-BE49-F238E27FC236}">
                <a16:creationId xmlns:a16="http://schemas.microsoft.com/office/drawing/2014/main" id="{88FE5FBC-91D5-DDB0-59A1-344D2821DF5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0488" name="Rectangle 7">
            <a:extLst>
              <a:ext uri="{FF2B5EF4-FFF2-40B4-BE49-F238E27FC236}">
                <a16:creationId xmlns:a16="http://schemas.microsoft.com/office/drawing/2014/main" id="{13963425-BF2C-1660-2D5E-88C07FDC0471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0489" name="Rectangle 8">
            <a:extLst>
              <a:ext uri="{FF2B5EF4-FFF2-40B4-BE49-F238E27FC236}">
                <a16:creationId xmlns:a16="http://schemas.microsoft.com/office/drawing/2014/main" id="{ADBEB8AA-76E2-DF2E-67A2-9AB3EADC174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0490" name="Line 9">
            <a:extLst>
              <a:ext uri="{FF2B5EF4-FFF2-40B4-BE49-F238E27FC236}">
                <a16:creationId xmlns:a16="http://schemas.microsoft.com/office/drawing/2014/main" id="{4572D7EF-627B-F588-7626-B964CC2D01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Line 10">
            <a:extLst>
              <a:ext uri="{FF2B5EF4-FFF2-40B4-BE49-F238E27FC236}">
                <a16:creationId xmlns:a16="http://schemas.microsoft.com/office/drawing/2014/main" id="{B8F2E2DA-FC0A-9360-2599-39FE3C974F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953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Rectangle 11">
            <a:extLst>
              <a:ext uri="{FF2B5EF4-FFF2-40B4-BE49-F238E27FC236}">
                <a16:creationId xmlns:a16="http://schemas.microsoft.com/office/drawing/2014/main" id="{926589FF-C11F-A214-B89F-D019FD2CF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The throughput for pure ALOHA is </a:t>
            </a:r>
            <a:br>
              <a:rPr lang="en-US" altLang="en-US" sz="3200" i="0" baseline="0">
                <a:latin typeface="Arial" panose="020B0604020202020204" pitchFamily="34" charset="0"/>
              </a:rPr>
            </a:br>
            <a:r>
              <a:rPr lang="en-US" altLang="en-US" sz="3200" i="0" baseline="0">
                <a:solidFill>
                  <a:schemeClr val="hlink"/>
                </a:solidFill>
                <a:latin typeface="Arial" panose="020B0604020202020204" pitchFamily="34" charset="0"/>
              </a:rPr>
              <a:t>S = G × e </a:t>
            </a:r>
            <a:r>
              <a:rPr lang="en-US" altLang="en-US" sz="3200" i="0" baseline="30000">
                <a:solidFill>
                  <a:schemeClr val="hlink"/>
                </a:solidFill>
                <a:latin typeface="Arial" panose="020B0604020202020204" pitchFamily="34" charset="0"/>
              </a:rPr>
              <a:t>−2G  </a:t>
            </a:r>
            <a:r>
              <a:rPr lang="en-US" altLang="en-US" sz="3200" i="0" baseline="0"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The maximum throughput</a:t>
            </a:r>
          </a:p>
          <a:p>
            <a:pPr algn="ctr"/>
            <a:r>
              <a:rPr lang="en-US" altLang="en-US" sz="3200" i="0" baseline="0">
                <a:solidFill>
                  <a:schemeClr val="hlink"/>
                </a:solidFill>
                <a:latin typeface="Arial" panose="020B0604020202020204" pitchFamily="34" charset="0"/>
              </a:rPr>
              <a:t>S</a:t>
            </a:r>
            <a:r>
              <a:rPr lang="en-US" altLang="en-US" sz="3200" i="0" baseline="-18000">
                <a:solidFill>
                  <a:schemeClr val="hlink"/>
                </a:solidFill>
                <a:latin typeface="Arial" panose="020B0604020202020204" pitchFamily="34" charset="0"/>
              </a:rPr>
              <a:t>max</a:t>
            </a:r>
            <a:r>
              <a:rPr lang="en-US" altLang="en-US" sz="3200" i="0" baseline="0">
                <a:solidFill>
                  <a:schemeClr val="hlink"/>
                </a:solidFill>
                <a:latin typeface="Arial" panose="020B0604020202020204" pitchFamily="34" charset="0"/>
              </a:rPr>
              <a:t> = 0.184 </a:t>
            </a:r>
            <a:r>
              <a:rPr lang="en-US" altLang="en-US" sz="3200" i="0" baseline="0">
                <a:latin typeface="Arial" panose="020B0604020202020204" pitchFamily="34" charset="0"/>
              </a:rPr>
              <a:t>when G= (1/2).</a:t>
            </a:r>
          </a:p>
        </p:txBody>
      </p:sp>
      <p:grpSp>
        <p:nvGrpSpPr>
          <p:cNvPr id="20493" name="Group 12">
            <a:extLst>
              <a:ext uri="{FF2B5EF4-FFF2-40B4-BE49-F238E27FC236}">
                <a16:creationId xmlns:a16="http://schemas.microsoft.com/office/drawing/2014/main" id="{E3C0A134-EC52-8DB9-6009-35F4AE21BCAD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20494" name="Picture 13">
              <a:extLst>
                <a:ext uri="{FF2B5EF4-FFF2-40B4-BE49-F238E27FC236}">
                  <a16:creationId xmlns:a16="http://schemas.microsoft.com/office/drawing/2014/main" id="{E951A4D7-F0FA-B4ED-0846-62C6092881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495" name="Text Box 14">
              <a:extLst>
                <a:ext uri="{FF2B5EF4-FFF2-40B4-BE49-F238E27FC236}">
                  <a16:creationId xmlns:a16="http://schemas.microsoft.com/office/drawing/2014/main" id="{BDCB604D-7002-99B2-FC37-D5E641BA7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>
            <a:extLst>
              <a:ext uri="{FF2B5EF4-FFF2-40B4-BE49-F238E27FC236}">
                <a16:creationId xmlns:a16="http://schemas.microsoft.com/office/drawing/2014/main" id="{A284408E-690E-29DE-21BE-FAE583D782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solidFill>
                  <a:schemeClr val="bg2"/>
                </a:solidFill>
                <a:latin typeface="Arial" panose="020B0604020202020204" pitchFamily="34" charset="0"/>
              </a:rPr>
              <a:t>12.</a:t>
            </a:r>
            <a:fld id="{46C4AACC-B0A6-4E04-A9A9-7E14E51D3DFC}" type="slidenum">
              <a:rPr lang="en-US" altLang="en-US" sz="2000" i="0" baseline="0">
                <a:solidFill>
                  <a:schemeClr val="bg2"/>
                </a:solidFill>
                <a:latin typeface="Arial" panose="020B0604020202020204" pitchFamily="34" charset="0"/>
              </a:rPr>
              <a:pPr/>
              <a:t>11</a:t>
            </a:fld>
            <a:endParaRPr lang="en-US" altLang="en-US" sz="2000" i="0" baseline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Line 2">
            <a:extLst>
              <a:ext uri="{FF2B5EF4-FFF2-40B4-BE49-F238E27FC236}">
                <a16:creationId xmlns:a16="http://schemas.microsoft.com/office/drawing/2014/main" id="{135D1CA5-C920-9D7F-F725-3C261C071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Line 3">
            <a:extLst>
              <a:ext uri="{FF2B5EF4-FFF2-40B4-BE49-F238E27FC236}">
                <a16:creationId xmlns:a16="http://schemas.microsoft.com/office/drawing/2014/main" id="{65619322-C697-C451-5A7D-2E7224CD32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3" name="Text Box 4">
            <a:extLst>
              <a:ext uri="{FF2B5EF4-FFF2-40B4-BE49-F238E27FC236}">
                <a16:creationId xmlns:a16="http://schemas.microsoft.com/office/drawing/2014/main" id="{E0055EAB-DA1F-45C3-340A-B1214E70C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66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12.6  </a:t>
            </a:r>
            <a:r>
              <a:rPr lang="en-US" altLang="en-US" sz="2000" baseline="0"/>
              <a:t>Frames in a slotted ALOHA network</a:t>
            </a:r>
          </a:p>
        </p:txBody>
      </p:sp>
      <p:sp>
        <p:nvSpPr>
          <p:cNvPr id="22534" name="Line 5">
            <a:extLst>
              <a:ext uri="{FF2B5EF4-FFF2-40B4-BE49-F238E27FC236}">
                <a16:creationId xmlns:a16="http://schemas.microsoft.com/office/drawing/2014/main" id="{2FE9BC49-00BD-DF21-30EC-0AD83F08D2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2535" name="Picture 7">
            <a:extLst>
              <a:ext uri="{FF2B5EF4-FFF2-40B4-BE49-F238E27FC236}">
                <a16:creationId xmlns:a16="http://schemas.microsoft.com/office/drawing/2014/main" id="{DFD3E9FF-3694-6F4A-D0E6-3D2432F32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433513"/>
            <a:ext cx="8501062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>
            <a:extLst>
              <a:ext uri="{FF2B5EF4-FFF2-40B4-BE49-F238E27FC236}">
                <a16:creationId xmlns:a16="http://schemas.microsoft.com/office/drawing/2014/main" id="{4895689B-D047-13F8-BA63-6A941D6693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solidFill>
                  <a:schemeClr val="bg2"/>
                </a:solidFill>
                <a:latin typeface="Arial" panose="020B0604020202020204" pitchFamily="34" charset="0"/>
              </a:rPr>
              <a:t>12.</a:t>
            </a:r>
            <a:fld id="{5D003041-83F8-4ABE-BAF0-27D7A4B3BF2A}" type="slidenum">
              <a:rPr lang="en-US" altLang="en-US" sz="2000" i="0" baseline="0">
                <a:solidFill>
                  <a:schemeClr val="bg2"/>
                </a:solidFill>
                <a:latin typeface="Arial" panose="020B0604020202020204" pitchFamily="34" charset="0"/>
              </a:rPr>
              <a:pPr/>
              <a:t>12</a:t>
            </a:fld>
            <a:endParaRPr lang="en-US" altLang="en-US" sz="2000" i="0" baseline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3DC0AAB2-226F-F513-DF3C-2DA8B9F53B0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373D1CBD-9050-E955-16C2-F85FEBA9276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4581" name="Rectangle 4">
            <a:extLst>
              <a:ext uri="{FF2B5EF4-FFF2-40B4-BE49-F238E27FC236}">
                <a16:creationId xmlns:a16="http://schemas.microsoft.com/office/drawing/2014/main" id="{CB93E888-BBE2-128A-0D6B-B668F89DA43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4582" name="Rectangle 5">
            <a:extLst>
              <a:ext uri="{FF2B5EF4-FFF2-40B4-BE49-F238E27FC236}">
                <a16:creationId xmlns:a16="http://schemas.microsoft.com/office/drawing/2014/main" id="{97C05A28-479F-4B62-0526-A3263E8CA3E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4583" name="Rectangle 6">
            <a:extLst>
              <a:ext uri="{FF2B5EF4-FFF2-40B4-BE49-F238E27FC236}">
                <a16:creationId xmlns:a16="http://schemas.microsoft.com/office/drawing/2014/main" id="{9D501104-5567-51AA-714F-4CC569D9F99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4584" name="Rectangle 7">
            <a:extLst>
              <a:ext uri="{FF2B5EF4-FFF2-40B4-BE49-F238E27FC236}">
                <a16:creationId xmlns:a16="http://schemas.microsoft.com/office/drawing/2014/main" id="{5B1B8F8A-F3C6-161B-5BDB-4B437039009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4585" name="Rectangle 8">
            <a:extLst>
              <a:ext uri="{FF2B5EF4-FFF2-40B4-BE49-F238E27FC236}">
                <a16:creationId xmlns:a16="http://schemas.microsoft.com/office/drawing/2014/main" id="{B06C7679-6EA5-5673-65BE-36AA321B2EB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4586" name="Line 9">
            <a:extLst>
              <a:ext uri="{FF2B5EF4-FFF2-40B4-BE49-F238E27FC236}">
                <a16:creationId xmlns:a16="http://schemas.microsoft.com/office/drawing/2014/main" id="{DA4868DC-1246-D5C5-CFBE-A32FADDC0B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10">
            <a:extLst>
              <a:ext uri="{FF2B5EF4-FFF2-40B4-BE49-F238E27FC236}">
                <a16:creationId xmlns:a16="http://schemas.microsoft.com/office/drawing/2014/main" id="{BA452F18-11E4-E016-EBB3-FE4A21F13F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Rectangle 11">
            <a:extLst>
              <a:ext uri="{FF2B5EF4-FFF2-40B4-BE49-F238E27FC236}">
                <a16:creationId xmlns:a16="http://schemas.microsoft.com/office/drawing/2014/main" id="{78A2B7D8-CD4C-5112-6B6F-5C32F8F71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The throughput for slotted ALOHA is </a:t>
            </a:r>
            <a:br>
              <a:rPr lang="en-US" altLang="en-US" sz="3200" i="0" baseline="0">
                <a:latin typeface="Arial" panose="020B0604020202020204" pitchFamily="34" charset="0"/>
              </a:rPr>
            </a:br>
            <a:r>
              <a:rPr lang="en-US" altLang="en-US" sz="3200" i="0" baseline="0">
                <a:solidFill>
                  <a:schemeClr val="hlink"/>
                </a:solidFill>
                <a:latin typeface="Arial" panose="020B0604020202020204" pitchFamily="34" charset="0"/>
              </a:rPr>
              <a:t>S = G × e</a:t>
            </a:r>
            <a:r>
              <a:rPr lang="en-US" altLang="en-US" sz="3200" i="0" baseline="30000">
                <a:solidFill>
                  <a:schemeClr val="hlink"/>
                </a:solidFill>
                <a:latin typeface="Arial" panose="020B0604020202020204" pitchFamily="34" charset="0"/>
              </a:rPr>
              <a:t>−G</a:t>
            </a:r>
            <a:r>
              <a:rPr lang="en-US" altLang="en-US" sz="3200" i="0" baseline="0">
                <a:latin typeface="Arial" panose="020B0604020202020204" pitchFamily="34" charset="0"/>
              </a:rPr>
              <a:t> .</a:t>
            </a:r>
          </a:p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The maximum throughput </a:t>
            </a:r>
            <a:br>
              <a:rPr lang="en-US" altLang="en-US" sz="3200" i="0" baseline="0">
                <a:latin typeface="Arial" panose="020B0604020202020204" pitchFamily="34" charset="0"/>
              </a:rPr>
            </a:br>
            <a:r>
              <a:rPr lang="en-US" altLang="en-US" sz="3200" i="0" baseline="0">
                <a:solidFill>
                  <a:schemeClr val="hlink"/>
                </a:solidFill>
                <a:latin typeface="Arial" panose="020B0604020202020204" pitchFamily="34" charset="0"/>
              </a:rPr>
              <a:t>S</a:t>
            </a:r>
            <a:r>
              <a:rPr lang="en-US" altLang="en-US" sz="3200" i="0" baseline="-18000">
                <a:solidFill>
                  <a:schemeClr val="hlink"/>
                </a:solidFill>
                <a:latin typeface="Arial" panose="020B0604020202020204" pitchFamily="34" charset="0"/>
              </a:rPr>
              <a:t>max</a:t>
            </a:r>
            <a:r>
              <a:rPr lang="en-US" altLang="en-US" sz="3200" i="0" baseline="0">
                <a:solidFill>
                  <a:schemeClr val="hlink"/>
                </a:solidFill>
                <a:latin typeface="Arial" panose="020B0604020202020204" pitchFamily="34" charset="0"/>
              </a:rPr>
              <a:t> = 0.368</a:t>
            </a:r>
            <a:r>
              <a:rPr lang="en-US" altLang="en-US" sz="3200" i="0" baseline="0">
                <a:latin typeface="Arial" panose="020B0604020202020204" pitchFamily="34" charset="0"/>
              </a:rPr>
              <a:t> when G = 1.</a:t>
            </a:r>
          </a:p>
        </p:txBody>
      </p:sp>
      <p:grpSp>
        <p:nvGrpSpPr>
          <p:cNvPr id="24589" name="Group 12">
            <a:extLst>
              <a:ext uri="{FF2B5EF4-FFF2-40B4-BE49-F238E27FC236}">
                <a16:creationId xmlns:a16="http://schemas.microsoft.com/office/drawing/2014/main" id="{490B2174-0518-FC30-9F04-89EA54E5750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24590" name="Picture 13">
              <a:extLst>
                <a:ext uri="{FF2B5EF4-FFF2-40B4-BE49-F238E27FC236}">
                  <a16:creationId xmlns:a16="http://schemas.microsoft.com/office/drawing/2014/main" id="{7F682048-A2B6-6A12-8CDF-100B60A2A8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591" name="Text Box 14">
              <a:extLst>
                <a:ext uri="{FF2B5EF4-FFF2-40B4-BE49-F238E27FC236}">
                  <a16:creationId xmlns:a16="http://schemas.microsoft.com/office/drawing/2014/main" id="{6166CF43-51B3-A4E7-8759-947250EB7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>
            <a:extLst>
              <a:ext uri="{FF2B5EF4-FFF2-40B4-BE49-F238E27FC236}">
                <a16:creationId xmlns:a16="http://schemas.microsoft.com/office/drawing/2014/main" id="{41AA07FC-1F8B-A5F1-1499-628BF77690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solidFill>
                  <a:schemeClr val="bg2"/>
                </a:solidFill>
                <a:latin typeface="Arial" panose="020B0604020202020204" pitchFamily="34" charset="0"/>
              </a:rPr>
              <a:t>12.</a:t>
            </a:r>
            <a:fld id="{7B6F9BA1-EB23-41FD-9FB3-8950EAC70B84}" type="slidenum">
              <a:rPr lang="en-US" altLang="en-US" sz="2000" i="0" baseline="0">
                <a:solidFill>
                  <a:schemeClr val="bg2"/>
                </a:solidFill>
                <a:latin typeface="Arial" panose="020B0604020202020204" pitchFamily="34" charset="0"/>
              </a:rPr>
              <a:pPr/>
              <a:t>13</a:t>
            </a:fld>
            <a:endParaRPr lang="en-US" altLang="en-US" sz="2000" i="0" baseline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Line 2">
            <a:extLst>
              <a:ext uri="{FF2B5EF4-FFF2-40B4-BE49-F238E27FC236}">
                <a16:creationId xmlns:a16="http://schemas.microsoft.com/office/drawing/2014/main" id="{DBB16FFF-523A-F749-3348-15EE20BF49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Line 3">
            <a:extLst>
              <a:ext uri="{FF2B5EF4-FFF2-40B4-BE49-F238E27FC236}">
                <a16:creationId xmlns:a16="http://schemas.microsoft.com/office/drawing/2014/main" id="{8C6B7E54-30D6-5AFC-D408-7E347E09F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9" name="Text Box 4">
            <a:extLst>
              <a:ext uri="{FF2B5EF4-FFF2-40B4-BE49-F238E27FC236}">
                <a16:creationId xmlns:a16="http://schemas.microsoft.com/office/drawing/2014/main" id="{BD4856EA-FE52-26BE-45EE-76E1DC417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6464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12.7  </a:t>
            </a:r>
            <a:r>
              <a:rPr lang="en-US" altLang="en-US" sz="2000" baseline="0"/>
              <a:t>Vulnerable time for slotted ALOHA protocol</a:t>
            </a:r>
          </a:p>
        </p:txBody>
      </p:sp>
      <p:sp>
        <p:nvSpPr>
          <p:cNvPr id="26630" name="Line 5">
            <a:extLst>
              <a:ext uri="{FF2B5EF4-FFF2-40B4-BE49-F238E27FC236}">
                <a16:creationId xmlns:a16="http://schemas.microsoft.com/office/drawing/2014/main" id="{A92349E9-6F67-B844-E68D-028F2798E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6631" name="Picture 7">
            <a:extLst>
              <a:ext uri="{FF2B5EF4-FFF2-40B4-BE49-F238E27FC236}">
                <a16:creationId xmlns:a16="http://schemas.microsoft.com/office/drawing/2014/main" id="{0C19851B-F839-2F5F-EC68-6D536C711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430338"/>
            <a:ext cx="7632700" cy="436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>
            <a:extLst>
              <a:ext uri="{FF2B5EF4-FFF2-40B4-BE49-F238E27FC236}">
                <a16:creationId xmlns:a16="http://schemas.microsoft.com/office/drawing/2014/main" id="{BA73B0D2-EE5E-EFEC-5A8A-07222411BD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solidFill>
                  <a:schemeClr val="bg2"/>
                </a:solidFill>
                <a:latin typeface="Arial" panose="020B0604020202020204" pitchFamily="34" charset="0"/>
              </a:rPr>
              <a:t>12.</a:t>
            </a:r>
            <a:fld id="{8B142851-8E80-48F1-A944-8E4B617CA03C}" type="slidenum">
              <a:rPr lang="en-US" altLang="en-US" sz="2000" i="0" baseline="0">
                <a:solidFill>
                  <a:schemeClr val="bg2"/>
                </a:solidFill>
                <a:latin typeface="Arial" panose="020B0604020202020204" pitchFamily="34" charset="0"/>
              </a:rPr>
              <a:pPr/>
              <a:t>14</a:t>
            </a:fld>
            <a:endParaRPr lang="en-US" altLang="en-US" sz="2000" i="0" baseline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Line 2">
            <a:extLst>
              <a:ext uri="{FF2B5EF4-FFF2-40B4-BE49-F238E27FC236}">
                <a16:creationId xmlns:a16="http://schemas.microsoft.com/office/drawing/2014/main" id="{EA1D5E69-37BE-31FA-D544-8E22CADC28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" name="Line 3">
            <a:extLst>
              <a:ext uri="{FF2B5EF4-FFF2-40B4-BE49-F238E27FC236}">
                <a16:creationId xmlns:a16="http://schemas.microsoft.com/office/drawing/2014/main" id="{2A2D860B-A41C-346F-EA10-333C60573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Text Box 4">
            <a:extLst>
              <a:ext uri="{FF2B5EF4-FFF2-40B4-BE49-F238E27FC236}">
                <a16:creationId xmlns:a16="http://schemas.microsoft.com/office/drawing/2014/main" id="{14AAC955-0FFB-9A8B-E046-7FF45E249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6300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12.8  </a:t>
            </a:r>
            <a:r>
              <a:rPr lang="en-US" altLang="en-US" sz="2000" baseline="0"/>
              <a:t>Space/time model of the collision in CSMA</a:t>
            </a:r>
          </a:p>
        </p:txBody>
      </p:sp>
      <p:sp>
        <p:nvSpPr>
          <p:cNvPr id="28678" name="Line 5">
            <a:extLst>
              <a:ext uri="{FF2B5EF4-FFF2-40B4-BE49-F238E27FC236}">
                <a16:creationId xmlns:a16="http://schemas.microsoft.com/office/drawing/2014/main" id="{C2155560-04BA-4013-AE5D-6F5B11596A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8679" name="Picture 7">
            <a:extLst>
              <a:ext uri="{FF2B5EF4-FFF2-40B4-BE49-F238E27FC236}">
                <a16:creationId xmlns:a16="http://schemas.microsoft.com/office/drawing/2014/main" id="{9D256E33-EF91-4D8F-18FA-6287596C3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6800"/>
            <a:ext cx="7880350" cy="5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>
            <a:extLst>
              <a:ext uri="{FF2B5EF4-FFF2-40B4-BE49-F238E27FC236}">
                <a16:creationId xmlns:a16="http://schemas.microsoft.com/office/drawing/2014/main" id="{B221D122-1202-D8E0-BD01-8878799DB1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solidFill>
                  <a:schemeClr val="bg2"/>
                </a:solidFill>
                <a:latin typeface="Arial" panose="020B0604020202020204" pitchFamily="34" charset="0"/>
              </a:rPr>
              <a:t>12.</a:t>
            </a:r>
            <a:fld id="{03485765-46B2-47DF-B6FB-C1C8877DD7F6}" type="slidenum">
              <a:rPr lang="en-US" altLang="en-US" sz="2000" i="0" baseline="0">
                <a:solidFill>
                  <a:schemeClr val="bg2"/>
                </a:solidFill>
                <a:latin typeface="Arial" panose="020B0604020202020204" pitchFamily="34" charset="0"/>
              </a:rPr>
              <a:pPr/>
              <a:t>15</a:t>
            </a:fld>
            <a:endParaRPr lang="en-US" altLang="en-US" sz="2000" i="0" baseline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Line 2">
            <a:extLst>
              <a:ext uri="{FF2B5EF4-FFF2-40B4-BE49-F238E27FC236}">
                <a16:creationId xmlns:a16="http://schemas.microsoft.com/office/drawing/2014/main" id="{34DE3A7A-95C4-D7C0-ED5B-96F3D0351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4" name="Line 3">
            <a:extLst>
              <a:ext uri="{FF2B5EF4-FFF2-40B4-BE49-F238E27FC236}">
                <a16:creationId xmlns:a16="http://schemas.microsoft.com/office/drawing/2014/main" id="{2BAA179B-149E-C463-1DA2-F3AE0A657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id="{2F38F07A-8D2F-B9B5-A2D4-54018E32C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453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12.9  </a:t>
            </a:r>
            <a:r>
              <a:rPr lang="en-US" altLang="en-US" sz="2000" baseline="0"/>
              <a:t>Vulnerable time in CSMA</a:t>
            </a:r>
          </a:p>
        </p:txBody>
      </p:sp>
      <p:sp>
        <p:nvSpPr>
          <p:cNvPr id="30726" name="Line 5">
            <a:extLst>
              <a:ext uri="{FF2B5EF4-FFF2-40B4-BE49-F238E27FC236}">
                <a16:creationId xmlns:a16="http://schemas.microsoft.com/office/drawing/2014/main" id="{DBA21B4A-8E7B-D48C-0A1C-369C2D2E2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27" name="Picture 7">
            <a:extLst>
              <a:ext uri="{FF2B5EF4-FFF2-40B4-BE49-F238E27FC236}">
                <a16:creationId xmlns:a16="http://schemas.microsoft.com/office/drawing/2014/main" id="{80BFDFD4-BF02-2151-0F69-0782BBE21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35175"/>
            <a:ext cx="8839200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>
            <a:extLst>
              <a:ext uri="{FF2B5EF4-FFF2-40B4-BE49-F238E27FC236}">
                <a16:creationId xmlns:a16="http://schemas.microsoft.com/office/drawing/2014/main" id="{58E666F9-8317-13B4-E2D1-CAA6ECED24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solidFill>
                  <a:schemeClr val="bg2"/>
                </a:solidFill>
                <a:latin typeface="Arial" panose="020B0604020202020204" pitchFamily="34" charset="0"/>
              </a:rPr>
              <a:t>12.</a:t>
            </a:r>
            <a:fld id="{3E68E786-F6A6-41D4-AAED-7408B2A86F8B}" type="slidenum">
              <a:rPr lang="en-US" altLang="en-US" sz="2000" i="0" baseline="0">
                <a:solidFill>
                  <a:schemeClr val="bg2"/>
                </a:solidFill>
                <a:latin typeface="Arial" panose="020B0604020202020204" pitchFamily="34" charset="0"/>
              </a:rPr>
              <a:pPr/>
              <a:t>16</a:t>
            </a:fld>
            <a:endParaRPr lang="en-US" altLang="en-US" sz="2000" i="0" baseline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Line 2">
            <a:extLst>
              <a:ext uri="{FF2B5EF4-FFF2-40B4-BE49-F238E27FC236}">
                <a16:creationId xmlns:a16="http://schemas.microsoft.com/office/drawing/2014/main" id="{CFCA6F31-781D-91A3-6B60-85769845E1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Line 3">
            <a:extLst>
              <a:ext uri="{FF2B5EF4-FFF2-40B4-BE49-F238E27FC236}">
                <a16:creationId xmlns:a16="http://schemas.microsoft.com/office/drawing/2014/main" id="{0D7445DE-4629-AA5A-FBEB-D665CC0CC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8382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3" name="Text Box 4">
            <a:extLst>
              <a:ext uri="{FF2B5EF4-FFF2-40B4-BE49-F238E27FC236}">
                <a16:creationId xmlns:a16="http://schemas.microsoft.com/office/drawing/2014/main" id="{56867F7F-928D-CD1F-4A97-2AD8F502A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5946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12.10  </a:t>
            </a:r>
            <a:r>
              <a:rPr lang="en-US" altLang="en-US" sz="2000" baseline="0"/>
              <a:t>Behavior of three persistence methods</a:t>
            </a:r>
          </a:p>
        </p:txBody>
      </p:sp>
      <p:sp>
        <p:nvSpPr>
          <p:cNvPr id="32774" name="Line 5">
            <a:extLst>
              <a:ext uri="{FF2B5EF4-FFF2-40B4-BE49-F238E27FC236}">
                <a16:creationId xmlns:a16="http://schemas.microsoft.com/office/drawing/2014/main" id="{908AFFE4-25F4-5CDF-662B-F98C4AD3C4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2775" name="Picture 7">
            <a:extLst>
              <a:ext uri="{FF2B5EF4-FFF2-40B4-BE49-F238E27FC236}">
                <a16:creationId xmlns:a16="http://schemas.microsoft.com/office/drawing/2014/main" id="{CF708570-3672-3307-22BF-18CB2C732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914400"/>
            <a:ext cx="5100638" cy="542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>
            <a:extLst>
              <a:ext uri="{FF2B5EF4-FFF2-40B4-BE49-F238E27FC236}">
                <a16:creationId xmlns:a16="http://schemas.microsoft.com/office/drawing/2014/main" id="{F260B902-6FCB-C19C-D723-019DE41995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solidFill>
                  <a:schemeClr val="bg2"/>
                </a:solidFill>
                <a:latin typeface="Arial" panose="020B0604020202020204" pitchFamily="34" charset="0"/>
              </a:rPr>
              <a:t>12.</a:t>
            </a:r>
            <a:fld id="{F6DB44E8-92E7-4383-9BCA-0B4E1D5E0E5D}" type="slidenum">
              <a:rPr lang="en-US" altLang="en-US" sz="2000" i="0" baseline="0">
                <a:solidFill>
                  <a:schemeClr val="bg2"/>
                </a:solidFill>
                <a:latin typeface="Arial" panose="020B0604020202020204" pitchFamily="34" charset="0"/>
              </a:rPr>
              <a:pPr/>
              <a:t>17</a:t>
            </a:fld>
            <a:endParaRPr lang="en-US" altLang="en-US" sz="2000" i="0" baseline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Line 2">
            <a:extLst>
              <a:ext uri="{FF2B5EF4-FFF2-40B4-BE49-F238E27FC236}">
                <a16:creationId xmlns:a16="http://schemas.microsoft.com/office/drawing/2014/main" id="{320BDFCF-9560-AA02-0950-1F46A9F498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0" name="Line 3">
            <a:extLst>
              <a:ext uri="{FF2B5EF4-FFF2-40B4-BE49-F238E27FC236}">
                <a16:creationId xmlns:a16="http://schemas.microsoft.com/office/drawing/2014/main" id="{E365A155-1F6B-B79C-4180-FD2919BF29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1" name="Text Box 4">
            <a:extLst>
              <a:ext uri="{FF2B5EF4-FFF2-40B4-BE49-F238E27FC236}">
                <a16:creationId xmlns:a16="http://schemas.microsoft.com/office/drawing/2014/main" id="{A206F072-C5AE-59BE-D2DF-7491BA49C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655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12.11  </a:t>
            </a:r>
            <a:r>
              <a:rPr lang="en-US" altLang="en-US" sz="2000" baseline="0"/>
              <a:t>Flow diagram for three persistence methods</a:t>
            </a:r>
          </a:p>
        </p:txBody>
      </p:sp>
      <p:sp>
        <p:nvSpPr>
          <p:cNvPr id="34822" name="Line 5">
            <a:extLst>
              <a:ext uri="{FF2B5EF4-FFF2-40B4-BE49-F238E27FC236}">
                <a16:creationId xmlns:a16="http://schemas.microsoft.com/office/drawing/2014/main" id="{FED3094A-C548-8DD1-041A-B08D01647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4823" name="Picture 7">
            <a:extLst>
              <a:ext uri="{FF2B5EF4-FFF2-40B4-BE49-F238E27FC236}">
                <a16:creationId xmlns:a16="http://schemas.microsoft.com/office/drawing/2014/main" id="{6E657B97-AD80-87EB-2448-ED410766B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5" y="1173163"/>
            <a:ext cx="5064125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>
            <a:extLst>
              <a:ext uri="{FF2B5EF4-FFF2-40B4-BE49-F238E27FC236}">
                <a16:creationId xmlns:a16="http://schemas.microsoft.com/office/drawing/2014/main" id="{73B7EA77-1112-5CFC-DE43-5B99829F5D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solidFill>
                  <a:schemeClr val="bg2"/>
                </a:solidFill>
                <a:latin typeface="Arial" panose="020B0604020202020204" pitchFamily="34" charset="0"/>
              </a:rPr>
              <a:t>12.</a:t>
            </a:r>
            <a:fld id="{979E0715-AB1E-4B47-A205-1B45C0B49482}" type="slidenum">
              <a:rPr lang="en-US" altLang="en-US" sz="2000" i="0" baseline="0">
                <a:solidFill>
                  <a:schemeClr val="bg2"/>
                </a:solidFill>
                <a:latin typeface="Arial" panose="020B0604020202020204" pitchFamily="34" charset="0"/>
              </a:rPr>
              <a:pPr/>
              <a:t>18</a:t>
            </a:fld>
            <a:endParaRPr lang="en-US" altLang="en-US" sz="2000" i="0" baseline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6867" name="Line 2">
            <a:extLst>
              <a:ext uri="{FF2B5EF4-FFF2-40B4-BE49-F238E27FC236}">
                <a16:creationId xmlns:a16="http://schemas.microsoft.com/office/drawing/2014/main" id="{B59703F6-082F-95EA-D925-0F5E7F468A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Line 3">
            <a:extLst>
              <a:ext uri="{FF2B5EF4-FFF2-40B4-BE49-F238E27FC236}">
                <a16:creationId xmlns:a16="http://schemas.microsoft.com/office/drawing/2014/main" id="{57745CF0-F7A7-CB9B-202B-7F44507B94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9" name="Text Box 4">
            <a:extLst>
              <a:ext uri="{FF2B5EF4-FFF2-40B4-BE49-F238E27FC236}">
                <a16:creationId xmlns:a16="http://schemas.microsoft.com/office/drawing/2014/main" id="{564422A7-AF76-B665-3582-6802AFA48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84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12.12  </a:t>
            </a:r>
            <a:r>
              <a:rPr lang="en-US" altLang="en-US" sz="2000" baseline="0"/>
              <a:t>Collision of the first bit in CSMA/CD</a:t>
            </a:r>
          </a:p>
        </p:txBody>
      </p:sp>
      <p:sp>
        <p:nvSpPr>
          <p:cNvPr id="36870" name="Line 5">
            <a:extLst>
              <a:ext uri="{FF2B5EF4-FFF2-40B4-BE49-F238E27FC236}">
                <a16:creationId xmlns:a16="http://schemas.microsoft.com/office/drawing/2014/main" id="{FFACB76C-299B-48A4-9482-6E9AB5C8D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6871" name="Picture 7">
            <a:extLst>
              <a:ext uri="{FF2B5EF4-FFF2-40B4-BE49-F238E27FC236}">
                <a16:creationId xmlns:a16="http://schemas.microsoft.com/office/drawing/2014/main" id="{8D4AB2BC-7C30-C88B-E8F8-AFBBDA73D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033588"/>
            <a:ext cx="9058275" cy="261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>
            <a:extLst>
              <a:ext uri="{FF2B5EF4-FFF2-40B4-BE49-F238E27FC236}">
                <a16:creationId xmlns:a16="http://schemas.microsoft.com/office/drawing/2014/main" id="{8A52282B-267C-DF79-B0ED-A9EE38514E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solidFill>
                  <a:schemeClr val="bg2"/>
                </a:solidFill>
                <a:latin typeface="Arial" panose="020B0604020202020204" pitchFamily="34" charset="0"/>
              </a:rPr>
              <a:t>12.</a:t>
            </a:r>
            <a:fld id="{7167B7B9-94F4-46D5-AC04-9642C3E9AE4F}" type="slidenum">
              <a:rPr lang="en-US" altLang="en-US" sz="2000" i="0" baseline="0">
                <a:solidFill>
                  <a:schemeClr val="bg2"/>
                </a:solidFill>
                <a:latin typeface="Arial" panose="020B0604020202020204" pitchFamily="34" charset="0"/>
              </a:rPr>
              <a:pPr/>
              <a:t>19</a:t>
            </a:fld>
            <a:endParaRPr lang="en-US" altLang="en-US" sz="2000" i="0" baseline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8915" name="Line 2">
            <a:extLst>
              <a:ext uri="{FF2B5EF4-FFF2-40B4-BE49-F238E27FC236}">
                <a16:creationId xmlns:a16="http://schemas.microsoft.com/office/drawing/2014/main" id="{0D1917B8-27E6-70A4-E83A-DAAC5D91FC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6" name="Line 3">
            <a:extLst>
              <a:ext uri="{FF2B5EF4-FFF2-40B4-BE49-F238E27FC236}">
                <a16:creationId xmlns:a16="http://schemas.microsoft.com/office/drawing/2014/main" id="{1A885535-FF72-81A9-F2EF-3F03F4434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7" name="Text Box 4">
            <a:extLst>
              <a:ext uri="{FF2B5EF4-FFF2-40B4-BE49-F238E27FC236}">
                <a16:creationId xmlns:a16="http://schemas.microsoft.com/office/drawing/2014/main" id="{30ED0235-3589-7281-FAD1-9E5DC4003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38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12.14  </a:t>
            </a:r>
            <a:r>
              <a:rPr lang="en-US" altLang="en-US" sz="2000" baseline="0"/>
              <a:t>Flow diagram for the CSMA/CD</a:t>
            </a:r>
          </a:p>
        </p:txBody>
      </p:sp>
      <p:sp>
        <p:nvSpPr>
          <p:cNvPr id="38918" name="Line 5">
            <a:extLst>
              <a:ext uri="{FF2B5EF4-FFF2-40B4-BE49-F238E27FC236}">
                <a16:creationId xmlns:a16="http://schemas.microsoft.com/office/drawing/2014/main" id="{9D8EF5B8-7779-8B57-FC93-20C5651CFF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8919" name="Picture 7">
            <a:extLst>
              <a:ext uri="{FF2B5EF4-FFF2-40B4-BE49-F238E27FC236}">
                <a16:creationId xmlns:a16="http://schemas.microsoft.com/office/drawing/2014/main" id="{12ADAF8C-B3CC-DC14-820A-6585FF33F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012825"/>
            <a:ext cx="6297612" cy="508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>
            <a:extLst>
              <a:ext uri="{FF2B5EF4-FFF2-40B4-BE49-F238E27FC236}">
                <a16:creationId xmlns:a16="http://schemas.microsoft.com/office/drawing/2014/main" id="{79AB2D05-2EB3-EFE2-53BC-38DDEEEB3F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solidFill>
                  <a:schemeClr val="bg2"/>
                </a:solidFill>
                <a:latin typeface="Arial" panose="020B0604020202020204" pitchFamily="34" charset="0"/>
              </a:rPr>
              <a:t>12.</a:t>
            </a:r>
            <a:fld id="{25DF45DE-C827-4BD8-A22C-795339903F65}" type="slidenum">
              <a:rPr lang="en-US" altLang="en-US" sz="2000" i="0" baseline="0">
                <a:solidFill>
                  <a:schemeClr val="bg2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en-US" sz="2000" i="0" baseline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Line 2">
            <a:extLst>
              <a:ext uri="{FF2B5EF4-FFF2-40B4-BE49-F238E27FC236}">
                <a16:creationId xmlns:a16="http://schemas.microsoft.com/office/drawing/2014/main" id="{AD63A165-F802-4238-3B4E-E989D4E27E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" name="Line 3">
            <a:extLst>
              <a:ext uri="{FF2B5EF4-FFF2-40B4-BE49-F238E27FC236}">
                <a16:creationId xmlns:a16="http://schemas.microsoft.com/office/drawing/2014/main" id="{98062117-06EF-30B7-3822-41D1997CB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E5FC5D7C-ABA8-B7A8-86AB-A2E5489EA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8475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12.1  </a:t>
            </a:r>
            <a:r>
              <a:rPr lang="en-US" altLang="en-US" sz="2000" baseline="0"/>
              <a:t>Data link layer divided into two functionality-oriented sublayers</a:t>
            </a:r>
          </a:p>
        </p:txBody>
      </p:sp>
      <p:sp>
        <p:nvSpPr>
          <p:cNvPr id="6150" name="Line 5">
            <a:extLst>
              <a:ext uri="{FF2B5EF4-FFF2-40B4-BE49-F238E27FC236}">
                <a16:creationId xmlns:a16="http://schemas.microsoft.com/office/drawing/2014/main" id="{7D92BB69-6978-C9D5-2270-2470CBD92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51" name="Picture 7">
            <a:extLst>
              <a:ext uri="{FF2B5EF4-FFF2-40B4-BE49-F238E27FC236}">
                <a16:creationId xmlns:a16="http://schemas.microsoft.com/office/drawing/2014/main" id="{33D3BEFD-6998-E299-8C82-942711E87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2038350"/>
            <a:ext cx="537527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>
            <a:extLst>
              <a:ext uri="{FF2B5EF4-FFF2-40B4-BE49-F238E27FC236}">
                <a16:creationId xmlns:a16="http://schemas.microsoft.com/office/drawing/2014/main" id="{6896AC9D-2311-FC4C-F75D-697F0B856D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solidFill>
                  <a:schemeClr val="bg2"/>
                </a:solidFill>
                <a:latin typeface="Arial" panose="020B0604020202020204" pitchFamily="34" charset="0"/>
              </a:rPr>
              <a:t>12.</a:t>
            </a:r>
            <a:fld id="{47477E1A-31A1-42EB-B5B4-437B48954F50}" type="slidenum">
              <a:rPr lang="en-US" altLang="en-US" sz="2000" i="0" baseline="0">
                <a:solidFill>
                  <a:schemeClr val="bg2"/>
                </a:solidFill>
                <a:latin typeface="Arial" panose="020B0604020202020204" pitchFamily="34" charset="0"/>
              </a:rPr>
              <a:pPr/>
              <a:t>20</a:t>
            </a:fld>
            <a:endParaRPr lang="en-US" altLang="en-US" sz="2000" i="0" baseline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CFDCA782-3F93-83EE-A16A-03542013E3B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6AF076A2-B851-C8E4-E067-3A664F9281A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65" name="Rectangle 4">
            <a:extLst>
              <a:ext uri="{FF2B5EF4-FFF2-40B4-BE49-F238E27FC236}">
                <a16:creationId xmlns:a16="http://schemas.microsoft.com/office/drawing/2014/main" id="{631D47BA-61C4-C711-953A-72AC351C6C3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66" name="Rectangle 5">
            <a:extLst>
              <a:ext uri="{FF2B5EF4-FFF2-40B4-BE49-F238E27FC236}">
                <a16:creationId xmlns:a16="http://schemas.microsoft.com/office/drawing/2014/main" id="{427BA898-46BD-E1AF-DC31-C03CFF51C09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67" name="Rectangle 6">
            <a:extLst>
              <a:ext uri="{FF2B5EF4-FFF2-40B4-BE49-F238E27FC236}">
                <a16:creationId xmlns:a16="http://schemas.microsoft.com/office/drawing/2014/main" id="{008811C6-8D1E-CFC7-8701-C0CDFF681AE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68" name="Rectangle 7">
            <a:extLst>
              <a:ext uri="{FF2B5EF4-FFF2-40B4-BE49-F238E27FC236}">
                <a16:creationId xmlns:a16="http://schemas.microsoft.com/office/drawing/2014/main" id="{38B68EF6-30F8-9A7F-8715-3DBA258998B1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69" name="Rectangle 8">
            <a:extLst>
              <a:ext uri="{FF2B5EF4-FFF2-40B4-BE49-F238E27FC236}">
                <a16:creationId xmlns:a16="http://schemas.microsoft.com/office/drawing/2014/main" id="{9655B0CD-7250-58D7-8225-17E97D24D63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70" name="Line 9">
            <a:extLst>
              <a:ext uri="{FF2B5EF4-FFF2-40B4-BE49-F238E27FC236}">
                <a16:creationId xmlns:a16="http://schemas.microsoft.com/office/drawing/2014/main" id="{D879C414-EF40-B4BA-BB24-136FF09A7F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1" name="Line 10">
            <a:extLst>
              <a:ext uri="{FF2B5EF4-FFF2-40B4-BE49-F238E27FC236}">
                <a16:creationId xmlns:a16="http://schemas.microsoft.com/office/drawing/2014/main" id="{D1835581-EE44-2138-17D2-D8D5D6F52B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2" name="Rectangle 11">
            <a:extLst>
              <a:ext uri="{FF2B5EF4-FFF2-40B4-BE49-F238E27FC236}">
                <a16:creationId xmlns:a16="http://schemas.microsoft.com/office/drawing/2014/main" id="{7F7FAFEB-884B-BE99-457E-AB546F726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In CSMA/CA, the IFS can also be used to define the priority of a station or a frame.</a:t>
            </a:r>
          </a:p>
        </p:txBody>
      </p:sp>
      <p:grpSp>
        <p:nvGrpSpPr>
          <p:cNvPr id="40973" name="Group 12">
            <a:extLst>
              <a:ext uri="{FF2B5EF4-FFF2-40B4-BE49-F238E27FC236}">
                <a16:creationId xmlns:a16="http://schemas.microsoft.com/office/drawing/2014/main" id="{B7946DFB-53B5-8762-BE64-0553B0A5A33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40974" name="Picture 13">
              <a:extLst>
                <a:ext uri="{FF2B5EF4-FFF2-40B4-BE49-F238E27FC236}">
                  <a16:creationId xmlns:a16="http://schemas.microsoft.com/office/drawing/2014/main" id="{CD8F8912-8B84-1E35-8EAF-E2E976DBF0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975" name="Text Box 14">
              <a:extLst>
                <a:ext uri="{FF2B5EF4-FFF2-40B4-BE49-F238E27FC236}">
                  <a16:creationId xmlns:a16="http://schemas.microsoft.com/office/drawing/2014/main" id="{2FB577B6-6DCB-E44D-D28D-E12BD5E4C4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1">
            <a:extLst>
              <a:ext uri="{FF2B5EF4-FFF2-40B4-BE49-F238E27FC236}">
                <a16:creationId xmlns:a16="http://schemas.microsoft.com/office/drawing/2014/main" id="{2B46E8C3-5497-A1BB-B9CB-495CB49E23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solidFill>
                  <a:schemeClr val="bg2"/>
                </a:solidFill>
                <a:latin typeface="Arial" panose="020B0604020202020204" pitchFamily="34" charset="0"/>
              </a:rPr>
              <a:t>12.</a:t>
            </a:r>
            <a:fld id="{24EBEFC7-8874-40F4-8237-79DFBDFF6056}" type="slidenum">
              <a:rPr lang="en-US" altLang="en-US" sz="2000" i="0" baseline="0">
                <a:solidFill>
                  <a:schemeClr val="bg2"/>
                </a:solidFill>
                <a:latin typeface="Arial" panose="020B0604020202020204" pitchFamily="34" charset="0"/>
              </a:rPr>
              <a:pPr/>
              <a:t>21</a:t>
            </a:fld>
            <a:endParaRPr lang="en-US" altLang="en-US" sz="2000" i="0" baseline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620D333-CF6C-F86C-18DE-EC3B2CC701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067153D3-1157-2524-CDD9-47740CB2D53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3" name="Rectangle 4">
            <a:extLst>
              <a:ext uri="{FF2B5EF4-FFF2-40B4-BE49-F238E27FC236}">
                <a16:creationId xmlns:a16="http://schemas.microsoft.com/office/drawing/2014/main" id="{715F8017-4C4F-77F7-2FF9-597901D2122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4" name="Rectangle 5">
            <a:extLst>
              <a:ext uri="{FF2B5EF4-FFF2-40B4-BE49-F238E27FC236}">
                <a16:creationId xmlns:a16="http://schemas.microsoft.com/office/drawing/2014/main" id="{570DD75E-664D-0401-B23F-4478CEEF67D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5" name="Rectangle 6">
            <a:extLst>
              <a:ext uri="{FF2B5EF4-FFF2-40B4-BE49-F238E27FC236}">
                <a16:creationId xmlns:a16="http://schemas.microsoft.com/office/drawing/2014/main" id="{5FF2FE78-54A6-229A-A628-FAD901C8795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6" name="Rectangle 7">
            <a:extLst>
              <a:ext uri="{FF2B5EF4-FFF2-40B4-BE49-F238E27FC236}">
                <a16:creationId xmlns:a16="http://schemas.microsoft.com/office/drawing/2014/main" id="{A2F00A6D-996D-446F-2ED0-1D6D6F83B87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7" name="Rectangle 8">
            <a:extLst>
              <a:ext uri="{FF2B5EF4-FFF2-40B4-BE49-F238E27FC236}">
                <a16:creationId xmlns:a16="http://schemas.microsoft.com/office/drawing/2014/main" id="{ADF548D2-E6BC-4527-4B1B-EF4C0933214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8" name="Line 9">
            <a:extLst>
              <a:ext uri="{FF2B5EF4-FFF2-40B4-BE49-F238E27FC236}">
                <a16:creationId xmlns:a16="http://schemas.microsoft.com/office/drawing/2014/main" id="{1DD9761D-B2EB-3A15-A26D-38B80C8FE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Line 10">
            <a:extLst>
              <a:ext uri="{FF2B5EF4-FFF2-40B4-BE49-F238E27FC236}">
                <a16:creationId xmlns:a16="http://schemas.microsoft.com/office/drawing/2014/main" id="{C200D0E5-9407-00AF-9CA4-4B48F88AE3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5410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Rectangle 11">
            <a:extLst>
              <a:ext uri="{FF2B5EF4-FFF2-40B4-BE49-F238E27FC236}">
                <a16:creationId xmlns:a16="http://schemas.microsoft.com/office/drawing/2014/main" id="{A80D3ED3-6E14-B17A-57D0-D4D1DD3CA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252888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In CSMA/CA, if the station finds the channel busy, it does not restart the timer of the contention window;</a:t>
            </a:r>
          </a:p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it stops the timer and restarts it when the channel becomes idle.</a:t>
            </a:r>
          </a:p>
        </p:txBody>
      </p:sp>
      <p:grpSp>
        <p:nvGrpSpPr>
          <p:cNvPr id="43021" name="Group 12">
            <a:extLst>
              <a:ext uri="{FF2B5EF4-FFF2-40B4-BE49-F238E27FC236}">
                <a16:creationId xmlns:a16="http://schemas.microsoft.com/office/drawing/2014/main" id="{EBD0B1F0-5A0D-C269-575B-5B9D56895D7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43022" name="Picture 13">
              <a:extLst>
                <a:ext uri="{FF2B5EF4-FFF2-40B4-BE49-F238E27FC236}">
                  <a16:creationId xmlns:a16="http://schemas.microsoft.com/office/drawing/2014/main" id="{CC48A802-3AA6-09DF-75F5-FFD4EC31B5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023" name="Text Box 14">
              <a:extLst>
                <a:ext uri="{FF2B5EF4-FFF2-40B4-BE49-F238E27FC236}">
                  <a16:creationId xmlns:a16="http://schemas.microsoft.com/office/drawing/2014/main" id="{C655FF6A-5F75-067C-2B1F-E88E04ED2C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1">
            <a:extLst>
              <a:ext uri="{FF2B5EF4-FFF2-40B4-BE49-F238E27FC236}">
                <a16:creationId xmlns:a16="http://schemas.microsoft.com/office/drawing/2014/main" id="{ABE669BF-06FC-DDFC-7A72-3AFF21CCEF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solidFill>
                  <a:schemeClr val="bg2"/>
                </a:solidFill>
                <a:latin typeface="Arial" panose="020B0604020202020204" pitchFamily="34" charset="0"/>
              </a:rPr>
              <a:t>12.</a:t>
            </a:r>
            <a:fld id="{64BC76B3-7E2C-4F36-A68C-526D5D078A27}" type="slidenum">
              <a:rPr lang="en-US" altLang="en-US" sz="2000" i="0" baseline="0">
                <a:solidFill>
                  <a:schemeClr val="bg2"/>
                </a:solidFill>
                <a:latin typeface="Arial" panose="020B0604020202020204" pitchFamily="34" charset="0"/>
              </a:rPr>
              <a:pPr/>
              <a:t>22</a:t>
            </a:fld>
            <a:endParaRPr lang="en-US" altLang="en-US" sz="2000" i="0" baseline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059" name="Line 2">
            <a:extLst>
              <a:ext uri="{FF2B5EF4-FFF2-40B4-BE49-F238E27FC236}">
                <a16:creationId xmlns:a16="http://schemas.microsoft.com/office/drawing/2014/main" id="{079556A1-0607-1DFF-1618-E5E3FBF95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0" name="Line 3">
            <a:extLst>
              <a:ext uri="{FF2B5EF4-FFF2-40B4-BE49-F238E27FC236}">
                <a16:creationId xmlns:a16="http://schemas.microsoft.com/office/drawing/2014/main" id="{0E139427-7D07-078A-F7DB-0602E7814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>
            <a:extLst>
              <a:ext uri="{FF2B5EF4-FFF2-40B4-BE49-F238E27FC236}">
                <a16:creationId xmlns:a16="http://schemas.microsoft.com/office/drawing/2014/main" id="{75C7B7EA-315A-AF91-3CA2-404D03700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4986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12.17  </a:t>
            </a:r>
            <a:r>
              <a:rPr lang="en-US" altLang="en-US" sz="2000" baseline="0"/>
              <a:t>Flow diagram for CSMA/CA</a:t>
            </a:r>
          </a:p>
        </p:txBody>
      </p:sp>
      <p:sp>
        <p:nvSpPr>
          <p:cNvPr id="45062" name="Line 5">
            <a:extLst>
              <a:ext uri="{FF2B5EF4-FFF2-40B4-BE49-F238E27FC236}">
                <a16:creationId xmlns:a16="http://schemas.microsoft.com/office/drawing/2014/main" id="{7B790383-3EE6-1D7C-8DDD-25B9E162FA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5063" name="Picture 7">
            <a:extLst>
              <a:ext uri="{FF2B5EF4-FFF2-40B4-BE49-F238E27FC236}">
                <a16:creationId xmlns:a16="http://schemas.microsoft.com/office/drawing/2014/main" id="{E79316AA-53D4-43F5-2CB8-0372F2ACC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092200"/>
            <a:ext cx="3025775" cy="485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1">
            <a:extLst>
              <a:ext uri="{FF2B5EF4-FFF2-40B4-BE49-F238E27FC236}">
                <a16:creationId xmlns:a16="http://schemas.microsoft.com/office/drawing/2014/main" id="{911B50DE-72C6-204E-50BB-7530D0D69C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solidFill>
                  <a:schemeClr val="bg2"/>
                </a:solidFill>
                <a:latin typeface="Arial" panose="020B0604020202020204" pitchFamily="34" charset="0"/>
              </a:rPr>
              <a:t>12.</a:t>
            </a:r>
            <a:fld id="{2730856D-002B-41B5-8004-F787DD42A96B}" type="slidenum">
              <a:rPr lang="en-US" altLang="en-US" sz="2000" i="0" baseline="0">
                <a:solidFill>
                  <a:schemeClr val="bg2"/>
                </a:solidFill>
                <a:latin typeface="Arial" panose="020B0604020202020204" pitchFamily="34" charset="0"/>
              </a:rPr>
              <a:pPr/>
              <a:t>23</a:t>
            </a:fld>
            <a:endParaRPr lang="en-US" altLang="en-US" sz="2000" i="0" baseline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FF3EC74-86F6-3294-E6B2-4C4D90769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63613"/>
            <a:ext cx="83820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altLang="en-US" sz="2400" b="0" baseline="-25000">
                <a:ea typeface="Calibri" panose="020F0502020204030204" pitchFamily="34" charset="0"/>
                <a:cs typeface="Times New Roman" panose="02020603050405020304" pitchFamily="18" charset="0"/>
              </a:rPr>
              <a:t>Q1. The stations on a wireless ALOHA network are a maximum of 600 km apart. If we assume that signals propagate at 3 x 10</a:t>
            </a:r>
            <a:r>
              <a:rPr lang="en-US" altLang="en-US" sz="2400" b="0" baseline="30000"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altLang="en-US" sz="2400" b="0" baseline="-25000">
                <a:ea typeface="Calibri" panose="020F0502020204030204" pitchFamily="34" charset="0"/>
                <a:cs typeface="Times New Roman" panose="02020603050405020304" pitchFamily="18" charset="0"/>
              </a:rPr>
              <a:t> mis, we find Tp = (600 x 105) / (3 x 108) = 2 ms. Now we can find the value of TB for different values of K. [For K =1,2,3]</a:t>
            </a:r>
            <a:endParaRPr lang="en-IN" altLang="en-US" sz="14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2400" b="0" baseline="-25000">
                <a:ea typeface="Calibri" panose="020F0502020204030204" pitchFamily="34" charset="0"/>
                <a:cs typeface="Times New Roman" panose="02020603050405020304" pitchFamily="18" charset="0"/>
              </a:rPr>
              <a:t>Q2. A pure ALOHA network transmits 200-bit frames on a shared channel of 200 kbps. What is the requirement to make this frame collision-free?</a:t>
            </a:r>
            <a:endParaRPr lang="en-IN" altLang="en-US" sz="14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2400" b="0" baseline="-25000">
                <a:ea typeface="Calibri" panose="020F0502020204030204" pitchFamily="34" charset="0"/>
                <a:cs typeface="Times New Roman" panose="02020603050405020304" pitchFamily="18" charset="0"/>
              </a:rPr>
              <a:t>Q3. A pure ALOHA network transmits 200-bit frames on a shared channel of 200 kbps. What is the throughput if the system (all stations together) produces</a:t>
            </a:r>
            <a:endParaRPr lang="en-IN" altLang="en-US" sz="14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2400" b="0" baseline="-25000">
                <a:ea typeface="Calibri" panose="020F0502020204030204" pitchFamily="34" charset="0"/>
                <a:cs typeface="Times New Roman" panose="02020603050405020304" pitchFamily="18" charset="0"/>
              </a:rPr>
              <a:t>a. 1000 frames per second </a:t>
            </a:r>
            <a:endParaRPr lang="en-IN" altLang="en-US" sz="14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2400" b="0" baseline="-25000">
                <a:ea typeface="Calibri" panose="020F0502020204030204" pitchFamily="34" charset="0"/>
                <a:cs typeface="Times New Roman" panose="02020603050405020304" pitchFamily="18" charset="0"/>
              </a:rPr>
              <a:t>b. 500 frames per second</a:t>
            </a:r>
            <a:endParaRPr lang="en-IN" altLang="en-US" sz="14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2400" b="0" baseline="-25000">
                <a:ea typeface="Calibri" panose="020F0502020204030204" pitchFamily="34" charset="0"/>
                <a:cs typeface="Times New Roman" panose="02020603050405020304" pitchFamily="18" charset="0"/>
              </a:rPr>
              <a:t> c. 250 frames per second</a:t>
            </a:r>
            <a:endParaRPr lang="en-IN" altLang="en-US" sz="14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2400" b="0" baseline="-25000">
                <a:ea typeface="Calibri" panose="020F0502020204030204" pitchFamily="34" charset="0"/>
                <a:cs typeface="Times New Roman" panose="02020603050405020304" pitchFamily="18" charset="0"/>
              </a:rPr>
              <a:t>Q4. A slotted ALOHA network transmits 200-bit frames using a shared channel with a 200-kbps bandwidth. Find the throughput if the system (all stations together) produces</a:t>
            </a:r>
            <a:endParaRPr lang="en-IN" altLang="en-US" sz="14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2400" b="0" baseline="-25000">
                <a:ea typeface="Calibri" panose="020F0502020204030204" pitchFamily="34" charset="0"/>
                <a:cs typeface="Times New Roman" panose="02020603050405020304" pitchFamily="18" charset="0"/>
              </a:rPr>
              <a:t>a. 1000 frames per second</a:t>
            </a:r>
            <a:endParaRPr lang="en-IN" altLang="en-US" sz="14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2400" b="0" baseline="-25000">
                <a:ea typeface="Calibri" panose="020F0502020204030204" pitchFamily="34" charset="0"/>
                <a:cs typeface="Times New Roman" panose="02020603050405020304" pitchFamily="18" charset="0"/>
              </a:rPr>
              <a:t>b. 500 frames per second</a:t>
            </a:r>
            <a:endParaRPr lang="en-IN" altLang="en-US" sz="14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2400" b="0" baseline="-25000">
                <a:ea typeface="Calibri" panose="020F0502020204030204" pitchFamily="34" charset="0"/>
                <a:cs typeface="Times New Roman" panose="02020603050405020304" pitchFamily="18" charset="0"/>
              </a:rPr>
              <a:t>c. 250 frames per second</a:t>
            </a:r>
            <a:endParaRPr lang="en-IN" altLang="en-US" sz="14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2400" b="0" baseline="-25000">
                <a:ea typeface="Calibri" panose="020F0502020204030204" pitchFamily="34" charset="0"/>
                <a:cs typeface="Times New Roman" panose="02020603050405020304" pitchFamily="18" charset="0"/>
              </a:rPr>
              <a:t>Q5. A network using CSMA/CD has a bandwidth of 10 Mbps. If the maximum propagation time (including the delays in the devices and ignoring the time needed to send a jamming signal, as we see later) is 25.6µS, what is the minimum size of the frame?</a:t>
            </a:r>
            <a:endParaRPr lang="en-IN" altLang="en-US" sz="14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altLang="en-US" sz="2400" b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altLang="en-US" sz="14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altLang="en-US" sz="2400" b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altLang="en-US" sz="14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C1D0819D-733E-BA41-015A-D4A65DECF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88950"/>
            <a:ext cx="3505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aseline="0"/>
              <a:t>Numericals </a:t>
            </a:r>
            <a:r>
              <a:rPr lang="en-US" altLang="en-US" sz="1400" baseline="0"/>
              <a:t>(Refer Chapter 12)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566D187-BBDF-8011-7E34-837A8CFE86B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859122B9-E6A0-C753-BD59-34A19C08A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857250"/>
            <a:ext cx="884078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AF4273FE-794E-1FBD-2164-4CF91E9B939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77E863C8-A412-E71B-E6F5-8273216C6C2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pic>
        <p:nvPicPr>
          <p:cNvPr id="9220" name="Picture 3">
            <a:extLst>
              <a:ext uri="{FF2B5EF4-FFF2-40B4-BE49-F238E27FC236}">
                <a16:creationId xmlns:a16="http://schemas.microsoft.com/office/drawing/2014/main" id="{0EF6269E-7A4A-A3A7-D949-FCC479B4D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938213"/>
            <a:ext cx="86074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>
            <a:extLst>
              <a:ext uri="{FF2B5EF4-FFF2-40B4-BE49-F238E27FC236}">
                <a16:creationId xmlns:a16="http://schemas.microsoft.com/office/drawing/2014/main" id="{71AA55BB-1703-C70B-C5CD-1A274EA5AF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solidFill>
                  <a:schemeClr val="bg2"/>
                </a:solidFill>
                <a:latin typeface="Arial" panose="020B0604020202020204" pitchFamily="34" charset="0"/>
              </a:rPr>
              <a:t>12.</a:t>
            </a:r>
            <a:fld id="{04201022-78D6-4479-A35C-A356B0762B78}" type="slidenum">
              <a:rPr lang="en-US" altLang="en-US" sz="2000" i="0" baseline="0">
                <a:solidFill>
                  <a:schemeClr val="bg2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en-US" sz="2000" i="0" baseline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Line 2">
            <a:extLst>
              <a:ext uri="{FF2B5EF4-FFF2-40B4-BE49-F238E27FC236}">
                <a16:creationId xmlns:a16="http://schemas.microsoft.com/office/drawing/2014/main" id="{380B38EC-CF72-7E3D-A46D-A2D80AAB93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" name="Line 3">
            <a:extLst>
              <a:ext uri="{FF2B5EF4-FFF2-40B4-BE49-F238E27FC236}">
                <a16:creationId xmlns:a16="http://schemas.microsoft.com/office/drawing/2014/main" id="{1258DFF5-CD19-DDC4-2AFC-8EF36E088E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72FDFF0B-2055-99C7-8FCB-306B8693F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8504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12.2  </a:t>
            </a:r>
            <a:r>
              <a:rPr lang="en-US" altLang="en-US" sz="2000" baseline="0"/>
              <a:t>Taxonomy of multiple-access protocols discussed in this chapter</a:t>
            </a:r>
          </a:p>
        </p:txBody>
      </p:sp>
      <p:sp>
        <p:nvSpPr>
          <p:cNvPr id="10246" name="Line 5">
            <a:extLst>
              <a:ext uri="{FF2B5EF4-FFF2-40B4-BE49-F238E27FC236}">
                <a16:creationId xmlns:a16="http://schemas.microsoft.com/office/drawing/2014/main" id="{DD0A1104-F9D4-0673-AF40-D047039BC3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47" name="Picture 7">
            <a:extLst>
              <a:ext uri="{FF2B5EF4-FFF2-40B4-BE49-F238E27FC236}">
                <a16:creationId xmlns:a16="http://schemas.microsoft.com/office/drawing/2014/main" id="{A8FEE781-AD29-78B6-AB99-2D99238CD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97063"/>
            <a:ext cx="6554788" cy="328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>
            <a:extLst>
              <a:ext uri="{FF2B5EF4-FFF2-40B4-BE49-F238E27FC236}">
                <a16:creationId xmlns:a16="http://schemas.microsoft.com/office/drawing/2014/main" id="{C4865B0B-28F0-0610-9CDC-F59FAB08E0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solidFill>
                  <a:schemeClr val="bg2"/>
                </a:solidFill>
                <a:latin typeface="Arial" panose="020B0604020202020204" pitchFamily="34" charset="0"/>
              </a:rPr>
              <a:t>12.</a:t>
            </a:r>
            <a:fld id="{F6CD17F3-9D0C-4FE7-9DC5-F29CDF0FB9CE}" type="slidenum">
              <a:rPr lang="en-US" altLang="en-US" sz="2000" i="0" baseline="0">
                <a:solidFill>
                  <a:schemeClr val="bg2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en-US" sz="2000" i="0" baseline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65250" name="Rectangle 2">
            <a:extLst>
              <a:ext uri="{FF2B5EF4-FFF2-40B4-BE49-F238E27FC236}">
                <a16:creationId xmlns:a16="http://schemas.microsoft.com/office/drawing/2014/main" id="{EA4E5320-8E45-36A7-92C9-A473083A5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altLang="en-US" sz="3200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5251" name="Text Box 3">
            <a:extLst>
              <a:ext uri="{FF2B5EF4-FFF2-40B4-BE49-F238E27FC236}">
                <a16:creationId xmlns:a16="http://schemas.microsoft.com/office/drawing/2014/main" id="{2C016E02-6FB8-D3D8-DA5D-B4B50C097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48133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200" i="0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12-1   RANDOM ACCESS</a:t>
            </a:r>
          </a:p>
        </p:txBody>
      </p:sp>
      <p:sp>
        <p:nvSpPr>
          <p:cNvPr id="12293" name="Text Box 4">
            <a:extLst>
              <a:ext uri="{FF2B5EF4-FFF2-40B4-BE49-F238E27FC236}">
                <a16:creationId xmlns:a16="http://schemas.microsoft.com/office/drawing/2014/main" id="{BCE8D882-88A5-40BA-5B79-863415702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800" i="0" baseline="0"/>
          </a:p>
        </p:txBody>
      </p:sp>
      <p:sp>
        <p:nvSpPr>
          <p:cNvPr id="565253" name="Rectangle 5">
            <a:extLst>
              <a:ext uri="{FF2B5EF4-FFF2-40B4-BE49-F238E27FC236}">
                <a16:creationId xmlns:a16="http://schemas.microsoft.com/office/drawing/2014/main" id="{1BD0DE5E-4A0C-E506-BEE8-2CF126360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8229600" cy="30813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baseline="0">
                <a:effectLst>
                  <a:outerShdw blurRad="38100" dist="38100" dir="2700000" algn="tl">
                    <a:srgbClr val="C0C0C0"/>
                  </a:outerShdw>
                </a:effectLst>
              </a:rPr>
              <a:t>In </a:t>
            </a:r>
            <a:r>
              <a:rPr lang="en-US" altLang="en-US" baseline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random access</a:t>
            </a:r>
            <a:r>
              <a:rPr lang="en-US" altLang="en-US" baseline="0">
                <a:effectLst>
                  <a:outerShdw blurRad="38100" dist="38100" dir="2700000" algn="tl">
                    <a:srgbClr val="C0C0C0"/>
                  </a:outerShdw>
                </a:effectLst>
              </a:rPr>
              <a:t> or </a:t>
            </a:r>
            <a:r>
              <a:rPr lang="en-US" altLang="en-US" baseline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contention</a:t>
            </a:r>
            <a:r>
              <a:rPr lang="en-US" altLang="en-US" baseline="0">
                <a:effectLst>
                  <a:outerShdw blurRad="38100" dist="38100" dir="2700000" algn="tl">
                    <a:srgbClr val="C0C0C0"/>
                  </a:outerShdw>
                </a:effectLst>
              </a:rPr>
              <a:t> methods, no station is superior to another station and none is assigned the control over another. No station permits, or does not permit, another station to send. At each instance, a station that has data to send uses a procedure defined by the protocol to make a decision on whether or not to send. </a:t>
            </a:r>
          </a:p>
        </p:txBody>
      </p:sp>
      <p:sp>
        <p:nvSpPr>
          <p:cNvPr id="12295" name="Rectangle 29">
            <a:extLst>
              <a:ext uri="{FF2B5EF4-FFF2-40B4-BE49-F238E27FC236}">
                <a16:creationId xmlns:a16="http://schemas.microsoft.com/office/drawing/2014/main" id="{84FC40CB-82F7-7255-6DD9-992FC7FBA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43450"/>
            <a:ext cx="7924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altLang="en-US" sz="2400" i="0" baseline="0">
                <a:solidFill>
                  <a:srgbClr val="0033CC"/>
                </a:solidFill>
              </a:rPr>
              <a:t>ALOHA</a:t>
            </a:r>
            <a:br>
              <a:rPr lang="fr-FR" altLang="en-US" sz="2400" i="0" baseline="0">
                <a:solidFill>
                  <a:srgbClr val="0033CC"/>
                </a:solidFill>
              </a:rPr>
            </a:br>
            <a:r>
              <a:rPr lang="en-US" altLang="en-US" sz="2400" i="0" baseline="0">
                <a:solidFill>
                  <a:srgbClr val="0033CC"/>
                </a:solidFill>
              </a:rPr>
              <a:t>Carrier Sense Multiple Access</a:t>
            </a: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altLang="en-US" sz="2400" i="0" baseline="0">
                <a:solidFill>
                  <a:srgbClr val="0033CC"/>
                </a:solidFill>
              </a:rPr>
              <a:t>Carrier Sense Multiple Access with Collision Detection</a:t>
            </a: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altLang="en-US" sz="2400" i="0" baseline="0">
                <a:solidFill>
                  <a:srgbClr val="0033CC"/>
                </a:solidFill>
              </a:rPr>
              <a:t>Carrier Sense Multiple Access with Collision Avoidance</a:t>
            </a:r>
          </a:p>
        </p:txBody>
      </p:sp>
      <p:sp>
        <p:nvSpPr>
          <p:cNvPr id="565278" name="Text Box 30">
            <a:extLst>
              <a:ext uri="{FF2B5EF4-FFF2-40B4-BE49-F238E27FC236}">
                <a16:creationId xmlns:a16="http://schemas.microsoft.com/office/drawing/2014/main" id="{403FDFB9-24B1-261D-47F2-02F21C678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4267200"/>
            <a:ext cx="48625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en-US" u="sng" baseline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>
            <a:extLst>
              <a:ext uri="{FF2B5EF4-FFF2-40B4-BE49-F238E27FC236}">
                <a16:creationId xmlns:a16="http://schemas.microsoft.com/office/drawing/2014/main" id="{D701E93F-6525-5CFB-6492-B6884874DD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solidFill>
                  <a:schemeClr val="bg2"/>
                </a:solidFill>
                <a:latin typeface="Arial" panose="020B0604020202020204" pitchFamily="34" charset="0"/>
              </a:rPr>
              <a:t>12.</a:t>
            </a:r>
            <a:fld id="{4D0DEAA9-C839-4949-A913-4D8D59C1A463}" type="slidenum">
              <a:rPr lang="en-US" altLang="en-US" sz="2000" i="0" baseline="0">
                <a:solidFill>
                  <a:schemeClr val="bg2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en-US" sz="2000" i="0" baseline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Line 2">
            <a:extLst>
              <a:ext uri="{FF2B5EF4-FFF2-40B4-BE49-F238E27FC236}">
                <a16:creationId xmlns:a16="http://schemas.microsoft.com/office/drawing/2014/main" id="{42C06E18-83C2-F515-77CC-C3D919B73C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" name="Line 3">
            <a:extLst>
              <a:ext uri="{FF2B5EF4-FFF2-40B4-BE49-F238E27FC236}">
                <a16:creationId xmlns:a16="http://schemas.microsoft.com/office/drawing/2014/main" id="{AF28C221-5361-3380-E6EB-FB012A7520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>
            <a:extLst>
              <a:ext uri="{FF2B5EF4-FFF2-40B4-BE49-F238E27FC236}">
                <a16:creationId xmlns:a16="http://schemas.microsoft.com/office/drawing/2014/main" id="{99436933-A07C-5DEC-ADE4-A326EA272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468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12.3  </a:t>
            </a:r>
            <a:r>
              <a:rPr lang="en-US" altLang="en-US" sz="2000" baseline="0"/>
              <a:t>Frames in a pure ALOHA network</a:t>
            </a:r>
          </a:p>
        </p:txBody>
      </p:sp>
      <p:sp>
        <p:nvSpPr>
          <p:cNvPr id="14342" name="Line 5">
            <a:extLst>
              <a:ext uri="{FF2B5EF4-FFF2-40B4-BE49-F238E27FC236}">
                <a16:creationId xmlns:a16="http://schemas.microsoft.com/office/drawing/2014/main" id="{239C42ED-30CD-9524-D41C-0744E1161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343" name="Picture 7">
            <a:extLst>
              <a:ext uri="{FF2B5EF4-FFF2-40B4-BE49-F238E27FC236}">
                <a16:creationId xmlns:a16="http://schemas.microsoft.com/office/drawing/2014/main" id="{010389AD-0DCD-35AC-4E97-834F84540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600200"/>
            <a:ext cx="8620125" cy="406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>
            <a:extLst>
              <a:ext uri="{FF2B5EF4-FFF2-40B4-BE49-F238E27FC236}">
                <a16:creationId xmlns:a16="http://schemas.microsoft.com/office/drawing/2014/main" id="{15D2E762-54EF-44DA-3D58-A45B984601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solidFill>
                  <a:schemeClr val="bg2"/>
                </a:solidFill>
                <a:latin typeface="Arial" panose="020B0604020202020204" pitchFamily="34" charset="0"/>
              </a:rPr>
              <a:t>12.</a:t>
            </a:r>
            <a:fld id="{5123887D-6F88-49C5-A582-F5FE4C646A29}" type="slidenum">
              <a:rPr lang="en-US" altLang="en-US" sz="2000" i="0" baseline="0">
                <a:solidFill>
                  <a:schemeClr val="bg2"/>
                </a:solidFill>
                <a:latin typeface="Arial" panose="020B0604020202020204" pitchFamily="34" charset="0"/>
              </a:rPr>
              <a:pPr/>
              <a:t>8</a:t>
            </a:fld>
            <a:endParaRPr lang="en-US" altLang="en-US" sz="2000" i="0" baseline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Line 2">
            <a:extLst>
              <a:ext uri="{FF2B5EF4-FFF2-40B4-BE49-F238E27FC236}">
                <a16:creationId xmlns:a16="http://schemas.microsoft.com/office/drawing/2014/main" id="{D343662B-53CD-767C-E268-E7144E9AA2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8" name="Line 3">
            <a:extLst>
              <a:ext uri="{FF2B5EF4-FFF2-40B4-BE49-F238E27FC236}">
                <a16:creationId xmlns:a16="http://schemas.microsoft.com/office/drawing/2014/main" id="{565F889F-4808-7DC2-88C1-3716690791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Text Box 4">
            <a:extLst>
              <a:ext uri="{FF2B5EF4-FFF2-40B4-BE49-F238E27FC236}">
                <a16:creationId xmlns:a16="http://schemas.microsoft.com/office/drawing/2014/main" id="{77F9C67A-E0CC-9D19-C155-A624E2A95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672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12.4  </a:t>
            </a:r>
            <a:r>
              <a:rPr lang="it-IT" altLang="en-US" sz="2000" baseline="0"/>
              <a:t>Procedure for pure ALOHA protocol</a:t>
            </a:r>
            <a:endParaRPr lang="en-US" altLang="en-US" sz="2000" baseline="0"/>
          </a:p>
        </p:txBody>
      </p:sp>
      <p:sp>
        <p:nvSpPr>
          <p:cNvPr id="16390" name="Line 5">
            <a:extLst>
              <a:ext uri="{FF2B5EF4-FFF2-40B4-BE49-F238E27FC236}">
                <a16:creationId xmlns:a16="http://schemas.microsoft.com/office/drawing/2014/main" id="{1A68ABFD-9EE5-6358-1E36-2E0858F64C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391" name="Picture 8">
            <a:extLst>
              <a:ext uri="{FF2B5EF4-FFF2-40B4-BE49-F238E27FC236}">
                <a16:creationId xmlns:a16="http://schemas.microsoft.com/office/drawing/2014/main" id="{D6BF0C3F-5564-C634-DD50-B305EE6E0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1206500"/>
            <a:ext cx="6088062" cy="473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>
            <a:extLst>
              <a:ext uri="{FF2B5EF4-FFF2-40B4-BE49-F238E27FC236}">
                <a16:creationId xmlns:a16="http://schemas.microsoft.com/office/drawing/2014/main" id="{40BA3036-DE93-DA3F-7803-2A99867C1D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solidFill>
                  <a:schemeClr val="bg2"/>
                </a:solidFill>
                <a:latin typeface="Arial" panose="020B0604020202020204" pitchFamily="34" charset="0"/>
              </a:rPr>
              <a:t>12.</a:t>
            </a:r>
            <a:fld id="{371E654E-790B-4C08-94F0-F7757E62CC4C}" type="slidenum">
              <a:rPr lang="en-US" altLang="en-US" sz="2000" i="0" baseline="0">
                <a:solidFill>
                  <a:schemeClr val="bg2"/>
                </a:solidFill>
                <a:latin typeface="Arial" panose="020B0604020202020204" pitchFamily="34" charset="0"/>
              </a:rPr>
              <a:pPr/>
              <a:t>9</a:t>
            </a:fld>
            <a:endParaRPr lang="en-US" altLang="en-US" sz="2000" i="0" baseline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Line 2">
            <a:extLst>
              <a:ext uri="{FF2B5EF4-FFF2-40B4-BE49-F238E27FC236}">
                <a16:creationId xmlns:a16="http://schemas.microsoft.com/office/drawing/2014/main" id="{EE0DA4A4-A4B5-6771-76F9-5B0E86260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6" name="Line 3">
            <a:extLst>
              <a:ext uri="{FF2B5EF4-FFF2-40B4-BE49-F238E27FC236}">
                <a16:creationId xmlns:a16="http://schemas.microsoft.com/office/drawing/2014/main" id="{F04E6491-A016-CDA6-6422-6360C607E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Text Box 4">
            <a:extLst>
              <a:ext uri="{FF2B5EF4-FFF2-40B4-BE49-F238E27FC236}">
                <a16:creationId xmlns:a16="http://schemas.microsoft.com/office/drawing/2014/main" id="{280B51FA-CDAB-CFEB-7705-415E98E95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6269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12.5  </a:t>
            </a:r>
            <a:r>
              <a:rPr lang="en-US" altLang="en-US" sz="2000" baseline="0"/>
              <a:t>Vulnerable time for pure ALOHA protocol</a:t>
            </a:r>
          </a:p>
        </p:txBody>
      </p:sp>
      <p:sp>
        <p:nvSpPr>
          <p:cNvPr id="18438" name="Line 5">
            <a:extLst>
              <a:ext uri="{FF2B5EF4-FFF2-40B4-BE49-F238E27FC236}">
                <a16:creationId xmlns:a16="http://schemas.microsoft.com/office/drawing/2014/main" id="{2E5E33CF-C8C3-170D-791C-76F84DCFDC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8439" name="Picture 8">
            <a:extLst>
              <a:ext uri="{FF2B5EF4-FFF2-40B4-BE49-F238E27FC236}">
                <a16:creationId xmlns:a16="http://schemas.microsoft.com/office/drawing/2014/main" id="{4D0FE2E6-3CA9-FD0A-0D7A-CBCC2C08D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1376363"/>
            <a:ext cx="6992937" cy="449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-10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-10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47806EB9D42C479A632488CE5D4AD8" ma:contentTypeVersion="8" ma:contentTypeDescription="Create a new document." ma:contentTypeScope="" ma:versionID="f6f0542a0226e8d6df9da6a64b076398">
  <xsd:schema xmlns:xsd="http://www.w3.org/2001/XMLSchema" xmlns:xs="http://www.w3.org/2001/XMLSchema" xmlns:p="http://schemas.microsoft.com/office/2006/metadata/properties" xmlns:ns2="0aa54568-df15-4ddf-8afa-578456d0c54d" targetNamespace="http://schemas.microsoft.com/office/2006/metadata/properties" ma:root="true" ma:fieldsID="98af1976a19b2317b3ee8d91cc2939dc" ns2:_="">
    <xsd:import namespace="0aa54568-df15-4ddf-8afa-578456d0c5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a54568-df15-4ddf-8afa-578456d0c5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55893F-DE32-4E8B-9BD8-927B5D4BD2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a54568-df15-4ddf-8afa-578456d0c5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409BF72-23C2-4130-84DD-95B17DAF17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3214</TotalTime>
  <Words>672</Words>
  <Application>Microsoft Office PowerPoint</Application>
  <PresentationFormat>On-screen Show (4:3)</PresentationFormat>
  <Paragraphs>90</Paragraphs>
  <Slides>23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Ishani Saha</cp:lastModifiedBy>
  <cp:revision>200</cp:revision>
  <dcterms:created xsi:type="dcterms:W3CDTF">2000-01-15T04:50:39Z</dcterms:created>
  <dcterms:modified xsi:type="dcterms:W3CDTF">2024-10-06T16:42:23Z</dcterms:modified>
</cp:coreProperties>
</file>