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746" r:id="rId3"/>
    <p:sldId id="543" r:id="rId4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 Woodley" initials="AW" lastIdx="2" clrIdx="0">
    <p:extLst>
      <p:ext uri="{19B8F6BF-5375-455C-9EA6-DF929625EA0E}">
        <p15:presenceInfo xmlns:p15="http://schemas.microsoft.com/office/powerpoint/2012/main" userId="S::woodleya@qut.edu.au::6c3291b0-0a0e-4b0b-b8f3-b5fe40da94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74531F"/>
    <a:srgbClr val="B1B1B1"/>
    <a:srgbClr val="0000FF"/>
    <a:srgbClr val="B15128"/>
    <a:srgbClr val="BB45A5"/>
    <a:srgbClr val="21A0F7"/>
    <a:srgbClr val="000000"/>
    <a:srgbClr val="FF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76" autoAdjust="0"/>
  </p:normalViewPr>
  <p:slideViewPr>
    <p:cSldViewPr>
      <p:cViewPr varScale="1">
        <p:scale>
          <a:sx n="82" d="100"/>
          <a:sy n="82" d="100"/>
        </p:scale>
        <p:origin x="24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Woodley" userId="6c3291b0-0a0e-4b0b-b8f3-b5fe40da9472" providerId="ADAL" clId="{862E1C1A-5EE1-4EEC-B43C-277766A2A812}"/>
    <pc:docChg chg="modSld">
      <pc:chgData name="Alan Woodley" userId="6c3291b0-0a0e-4b0b-b8f3-b5fe40da9472" providerId="ADAL" clId="{862E1C1A-5EE1-4EEC-B43C-277766A2A812}" dt="2021-07-20T03:34:52.878" v="11" actId="20577"/>
      <pc:docMkLst>
        <pc:docMk/>
      </pc:docMkLst>
      <pc:sldChg chg="modSp mod">
        <pc:chgData name="Alan Woodley" userId="6c3291b0-0a0e-4b0b-b8f3-b5fe40da9472" providerId="ADAL" clId="{862E1C1A-5EE1-4EEC-B43C-277766A2A812}" dt="2021-07-20T03:34:08.198" v="7" actId="6549"/>
        <pc:sldMkLst>
          <pc:docMk/>
          <pc:sldMk cId="2289054464" sldId="748"/>
        </pc:sldMkLst>
        <pc:spChg chg="mod">
          <ac:chgData name="Alan Woodley" userId="6c3291b0-0a0e-4b0b-b8f3-b5fe40da9472" providerId="ADAL" clId="{862E1C1A-5EE1-4EEC-B43C-277766A2A812}" dt="2021-07-20T03:34:08.198" v="7" actId="6549"/>
          <ac:spMkLst>
            <pc:docMk/>
            <pc:sldMk cId="2289054464" sldId="748"/>
            <ac:spMk id="3" creationId="{94DFD2C6-F71F-48C7-B7EE-D5FB145B9B09}"/>
          </ac:spMkLst>
        </pc:spChg>
      </pc:sldChg>
      <pc:sldChg chg="modSp mod">
        <pc:chgData name="Alan Woodley" userId="6c3291b0-0a0e-4b0b-b8f3-b5fe40da9472" providerId="ADAL" clId="{862E1C1A-5EE1-4EEC-B43C-277766A2A812}" dt="2021-07-20T03:34:27.174" v="10" actId="20577"/>
        <pc:sldMkLst>
          <pc:docMk/>
          <pc:sldMk cId="4237466149" sldId="749"/>
        </pc:sldMkLst>
        <pc:spChg chg="mod">
          <ac:chgData name="Alan Woodley" userId="6c3291b0-0a0e-4b0b-b8f3-b5fe40da9472" providerId="ADAL" clId="{862E1C1A-5EE1-4EEC-B43C-277766A2A812}" dt="2021-07-20T03:34:27.174" v="10" actId="20577"/>
          <ac:spMkLst>
            <pc:docMk/>
            <pc:sldMk cId="4237466149" sldId="749"/>
            <ac:spMk id="3" creationId="{D92D8793-7E43-40CC-AD48-6F8983BF4266}"/>
          </ac:spMkLst>
        </pc:spChg>
      </pc:sldChg>
      <pc:sldChg chg="modSp mod">
        <pc:chgData name="Alan Woodley" userId="6c3291b0-0a0e-4b0b-b8f3-b5fe40da9472" providerId="ADAL" clId="{862E1C1A-5EE1-4EEC-B43C-277766A2A812}" dt="2021-07-20T03:34:52.878" v="11" actId="20577"/>
        <pc:sldMkLst>
          <pc:docMk/>
          <pc:sldMk cId="527082305" sldId="750"/>
        </pc:sldMkLst>
        <pc:spChg chg="mod">
          <ac:chgData name="Alan Woodley" userId="6c3291b0-0a0e-4b0b-b8f3-b5fe40da9472" providerId="ADAL" clId="{862E1C1A-5EE1-4EEC-B43C-277766A2A812}" dt="2021-07-20T03:34:52.878" v="11" actId="20577"/>
          <ac:spMkLst>
            <pc:docMk/>
            <pc:sldMk cId="527082305" sldId="750"/>
            <ac:spMk id="3" creationId="{D92D8793-7E43-40CC-AD48-6F8983BF4266}"/>
          </ac:spMkLst>
        </pc:spChg>
      </pc:sldChg>
    </pc:docChg>
  </pc:docChgLst>
  <pc:docChgLst>
    <pc:chgData name="Alan Woodley" userId="6c3291b0-0a0e-4b0b-b8f3-b5fe40da9472" providerId="ADAL" clId="{761FC143-E553-4859-A042-34EB4E62FC5F}"/>
    <pc:docChg chg="undo custSel addSld delSld modSld">
      <pc:chgData name="Alan Woodley" userId="6c3291b0-0a0e-4b0b-b8f3-b5fe40da9472" providerId="ADAL" clId="{761FC143-E553-4859-A042-34EB4E62FC5F}" dt="2021-03-04T00:50:16.687" v="1856" actId="20577"/>
      <pc:docMkLst>
        <pc:docMk/>
      </pc:docMkLst>
      <pc:sldChg chg="modSp mod">
        <pc:chgData name="Alan Woodley" userId="6c3291b0-0a0e-4b0b-b8f3-b5fe40da9472" providerId="ADAL" clId="{761FC143-E553-4859-A042-34EB4E62FC5F}" dt="2021-03-01T04:08:10.575" v="12" actId="6549"/>
        <pc:sldMkLst>
          <pc:docMk/>
          <pc:sldMk cId="0" sldId="258"/>
        </pc:sldMkLst>
        <pc:spChg chg="mod">
          <ac:chgData name="Alan Woodley" userId="6c3291b0-0a0e-4b0b-b8f3-b5fe40da9472" providerId="ADAL" clId="{761FC143-E553-4859-A042-34EB4E62FC5F}" dt="2021-03-01T04:08:06.607" v="11" actId="20577"/>
          <ac:spMkLst>
            <pc:docMk/>
            <pc:sldMk cId="0" sldId="258"/>
            <ac:spMk id="3074" creationId="{00000000-0000-0000-0000-000000000000}"/>
          </ac:spMkLst>
        </pc:spChg>
        <pc:spChg chg="mod">
          <ac:chgData name="Alan Woodley" userId="6c3291b0-0a0e-4b0b-b8f3-b5fe40da9472" providerId="ADAL" clId="{761FC143-E553-4859-A042-34EB4E62FC5F}" dt="2021-03-01T04:08:10.575" v="12" actId="6549"/>
          <ac:spMkLst>
            <pc:docMk/>
            <pc:sldMk cId="0" sldId="258"/>
            <ac:spMk id="3075" creationId="{00000000-0000-0000-0000-000000000000}"/>
          </ac:spMkLst>
        </pc:spChg>
      </pc:sldChg>
      <pc:sldChg chg="del">
        <pc:chgData name="Alan Woodley" userId="6c3291b0-0a0e-4b0b-b8f3-b5fe40da9472" providerId="ADAL" clId="{761FC143-E553-4859-A042-34EB4E62FC5F}" dt="2021-03-01T04:08:17.825" v="13" actId="47"/>
        <pc:sldMkLst>
          <pc:docMk/>
          <pc:sldMk cId="1618915637" sldId="488"/>
        </pc:sldMkLst>
      </pc:sldChg>
      <pc:sldChg chg="del">
        <pc:chgData name="Alan Woodley" userId="6c3291b0-0a0e-4b0b-b8f3-b5fe40da9472" providerId="ADAL" clId="{761FC143-E553-4859-A042-34EB4E62FC5F}" dt="2021-03-01T04:08:20.955" v="14" actId="47"/>
        <pc:sldMkLst>
          <pc:docMk/>
          <pc:sldMk cId="255844450" sldId="499"/>
        </pc:sldMkLst>
      </pc:sldChg>
      <pc:sldChg chg="del">
        <pc:chgData name="Alan Woodley" userId="6c3291b0-0a0e-4b0b-b8f3-b5fe40da9472" providerId="ADAL" clId="{761FC143-E553-4859-A042-34EB4E62FC5F}" dt="2021-03-01T04:08:17.825" v="13" actId="47"/>
        <pc:sldMkLst>
          <pc:docMk/>
          <pc:sldMk cId="3039487876" sldId="509"/>
        </pc:sldMkLst>
      </pc:sldChg>
      <pc:sldChg chg="del">
        <pc:chgData name="Alan Woodley" userId="6c3291b0-0a0e-4b0b-b8f3-b5fe40da9472" providerId="ADAL" clId="{761FC143-E553-4859-A042-34EB4E62FC5F}" dt="2021-03-01T04:08:17.825" v="13" actId="47"/>
        <pc:sldMkLst>
          <pc:docMk/>
          <pc:sldMk cId="317072241" sldId="510"/>
        </pc:sldMkLst>
      </pc:sldChg>
      <pc:sldChg chg="del">
        <pc:chgData name="Alan Woodley" userId="6c3291b0-0a0e-4b0b-b8f3-b5fe40da9472" providerId="ADAL" clId="{761FC143-E553-4859-A042-34EB4E62FC5F}" dt="2021-03-01T04:08:17.825" v="13" actId="47"/>
        <pc:sldMkLst>
          <pc:docMk/>
          <pc:sldMk cId="1330396834" sldId="511"/>
        </pc:sldMkLst>
      </pc:sldChg>
      <pc:sldChg chg="del">
        <pc:chgData name="Alan Woodley" userId="6c3291b0-0a0e-4b0b-b8f3-b5fe40da9472" providerId="ADAL" clId="{761FC143-E553-4859-A042-34EB4E62FC5F}" dt="2021-03-01T04:08:17.825" v="13" actId="47"/>
        <pc:sldMkLst>
          <pc:docMk/>
          <pc:sldMk cId="2245000894" sldId="610"/>
        </pc:sldMkLst>
      </pc:sldChg>
      <pc:sldChg chg="del">
        <pc:chgData name="Alan Woodley" userId="6c3291b0-0a0e-4b0b-b8f3-b5fe40da9472" providerId="ADAL" clId="{761FC143-E553-4859-A042-34EB4E62FC5F}" dt="2021-03-01T04:08:17.825" v="13" actId="47"/>
        <pc:sldMkLst>
          <pc:docMk/>
          <pc:sldMk cId="603808988" sldId="642"/>
        </pc:sldMkLst>
      </pc:sldChg>
      <pc:sldChg chg="del">
        <pc:chgData name="Alan Woodley" userId="6c3291b0-0a0e-4b0b-b8f3-b5fe40da9472" providerId="ADAL" clId="{761FC143-E553-4859-A042-34EB4E62FC5F}" dt="2021-03-01T04:08:17.825" v="13" actId="47"/>
        <pc:sldMkLst>
          <pc:docMk/>
          <pc:sldMk cId="524786042" sldId="662"/>
        </pc:sldMkLst>
      </pc:sldChg>
      <pc:sldChg chg="del">
        <pc:chgData name="Alan Woodley" userId="6c3291b0-0a0e-4b0b-b8f3-b5fe40da9472" providerId="ADAL" clId="{761FC143-E553-4859-A042-34EB4E62FC5F}" dt="2021-03-01T04:08:17.825" v="13" actId="47"/>
        <pc:sldMkLst>
          <pc:docMk/>
          <pc:sldMk cId="4064584335" sldId="663"/>
        </pc:sldMkLst>
      </pc:sldChg>
      <pc:sldChg chg="del">
        <pc:chgData name="Alan Woodley" userId="6c3291b0-0a0e-4b0b-b8f3-b5fe40da9472" providerId="ADAL" clId="{761FC143-E553-4859-A042-34EB4E62FC5F}" dt="2021-03-01T04:08:17.825" v="13" actId="47"/>
        <pc:sldMkLst>
          <pc:docMk/>
          <pc:sldMk cId="2362579596" sldId="664"/>
        </pc:sldMkLst>
      </pc:sldChg>
      <pc:sldChg chg="del">
        <pc:chgData name="Alan Woodley" userId="6c3291b0-0a0e-4b0b-b8f3-b5fe40da9472" providerId="ADAL" clId="{761FC143-E553-4859-A042-34EB4E62FC5F}" dt="2021-03-01T04:08:17.825" v="13" actId="47"/>
        <pc:sldMkLst>
          <pc:docMk/>
          <pc:sldMk cId="3275990318" sldId="665"/>
        </pc:sldMkLst>
      </pc:sldChg>
      <pc:sldChg chg="del">
        <pc:chgData name="Alan Woodley" userId="6c3291b0-0a0e-4b0b-b8f3-b5fe40da9472" providerId="ADAL" clId="{761FC143-E553-4859-A042-34EB4E62FC5F}" dt="2021-03-01T04:08:17.825" v="13" actId="47"/>
        <pc:sldMkLst>
          <pc:docMk/>
          <pc:sldMk cId="2621218207" sldId="667"/>
        </pc:sldMkLst>
      </pc:sldChg>
      <pc:sldChg chg="del">
        <pc:chgData name="Alan Woodley" userId="6c3291b0-0a0e-4b0b-b8f3-b5fe40da9472" providerId="ADAL" clId="{761FC143-E553-4859-A042-34EB4E62FC5F}" dt="2021-03-01T04:08:17.825" v="13" actId="47"/>
        <pc:sldMkLst>
          <pc:docMk/>
          <pc:sldMk cId="3145926232" sldId="669"/>
        </pc:sldMkLst>
      </pc:sldChg>
      <pc:sldChg chg="del">
        <pc:chgData name="Alan Woodley" userId="6c3291b0-0a0e-4b0b-b8f3-b5fe40da9472" providerId="ADAL" clId="{761FC143-E553-4859-A042-34EB4E62FC5F}" dt="2021-03-01T04:08:17.825" v="13" actId="47"/>
        <pc:sldMkLst>
          <pc:docMk/>
          <pc:sldMk cId="2073619379" sldId="739"/>
        </pc:sldMkLst>
      </pc:sldChg>
      <pc:sldChg chg="del">
        <pc:chgData name="Alan Woodley" userId="6c3291b0-0a0e-4b0b-b8f3-b5fe40da9472" providerId="ADAL" clId="{761FC143-E553-4859-A042-34EB4E62FC5F}" dt="2021-03-01T04:08:17.825" v="13" actId="47"/>
        <pc:sldMkLst>
          <pc:docMk/>
          <pc:sldMk cId="3317547715" sldId="740"/>
        </pc:sldMkLst>
      </pc:sldChg>
      <pc:sldChg chg="del">
        <pc:chgData name="Alan Woodley" userId="6c3291b0-0a0e-4b0b-b8f3-b5fe40da9472" providerId="ADAL" clId="{761FC143-E553-4859-A042-34EB4E62FC5F}" dt="2021-03-01T04:08:17.825" v="13" actId="47"/>
        <pc:sldMkLst>
          <pc:docMk/>
          <pc:sldMk cId="2610868384" sldId="742"/>
        </pc:sldMkLst>
      </pc:sldChg>
      <pc:sldChg chg="del">
        <pc:chgData name="Alan Woodley" userId="6c3291b0-0a0e-4b0b-b8f3-b5fe40da9472" providerId="ADAL" clId="{761FC143-E553-4859-A042-34EB4E62FC5F}" dt="2021-03-01T04:08:17.825" v="13" actId="47"/>
        <pc:sldMkLst>
          <pc:docMk/>
          <pc:sldMk cId="3150414763" sldId="744"/>
        </pc:sldMkLst>
      </pc:sldChg>
      <pc:sldChg chg="del">
        <pc:chgData name="Alan Woodley" userId="6c3291b0-0a0e-4b0b-b8f3-b5fe40da9472" providerId="ADAL" clId="{761FC143-E553-4859-A042-34EB4E62FC5F}" dt="2021-03-01T04:08:17.825" v="13" actId="47"/>
        <pc:sldMkLst>
          <pc:docMk/>
          <pc:sldMk cId="408023732" sldId="745"/>
        </pc:sldMkLst>
      </pc:sldChg>
      <pc:sldChg chg="modSp mod">
        <pc:chgData name="Alan Woodley" userId="6c3291b0-0a0e-4b0b-b8f3-b5fe40da9472" providerId="ADAL" clId="{761FC143-E553-4859-A042-34EB4E62FC5F}" dt="2021-03-01T04:14:48.532" v="263" actId="20577"/>
        <pc:sldMkLst>
          <pc:docMk/>
          <pc:sldMk cId="405244509" sldId="746"/>
        </pc:sldMkLst>
        <pc:spChg chg="mod">
          <ac:chgData name="Alan Woodley" userId="6c3291b0-0a0e-4b0b-b8f3-b5fe40da9472" providerId="ADAL" clId="{761FC143-E553-4859-A042-34EB4E62FC5F}" dt="2021-03-01T04:11:21.998" v="25" actId="20577"/>
          <ac:spMkLst>
            <pc:docMk/>
            <pc:sldMk cId="405244509" sldId="746"/>
            <ac:spMk id="2" creationId="{C7812D6C-752F-4BF0-9CA3-306257B1AF9E}"/>
          </ac:spMkLst>
        </pc:spChg>
        <pc:spChg chg="mod">
          <ac:chgData name="Alan Woodley" userId="6c3291b0-0a0e-4b0b-b8f3-b5fe40da9472" providerId="ADAL" clId="{761FC143-E553-4859-A042-34EB4E62FC5F}" dt="2021-03-01T04:14:48.532" v="263" actId="20577"/>
          <ac:spMkLst>
            <pc:docMk/>
            <pc:sldMk cId="405244509" sldId="746"/>
            <ac:spMk id="3" creationId="{5510A585-10E5-49E6-A94F-8482840D5765}"/>
          </ac:spMkLst>
        </pc:spChg>
      </pc:sldChg>
      <pc:sldChg chg="del">
        <pc:chgData name="Alan Woodley" userId="6c3291b0-0a0e-4b0b-b8f3-b5fe40da9472" providerId="ADAL" clId="{761FC143-E553-4859-A042-34EB4E62FC5F}" dt="2021-03-01T04:08:20.955" v="14" actId="47"/>
        <pc:sldMkLst>
          <pc:docMk/>
          <pc:sldMk cId="1725902361" sldId="747"/>
        </pc:sldMkLst>
      </pc:sldChg>
      <pc:sldChg chg="addSp delSp modSp new mod">
        <pc:chgData name="Alan Woodley" userId="6c3291b0-0a0e-4b0b-b8f3-b5fe40da9472" providerId="ADAL" clId="{761FC143-E553-4859-A042-34EB4E62FC5F}" dt="2021-03-01T04:20:01.790" v="485" actId="15"/>
        <pc:sldMkLst>
          <pc:docMk/>
          <pc:sldMk cId="3824677650" sldId="747"/>
        </pc:sldMkLst>
        <pc:spChg chg="mod">
          <ac:chgData name="Alan Woodley" userId="6c3291b0-0a0e-4b0b-b8f3-b5fe40da9472" providerId="ADAL" clId="{761FC143-E553-4859-A042-34EB4E62FC5F}" dt="2021-03-01T04:15:23.057" v="287" actId="313"/>
          <ac:spMkLst>
            <pc:docMk/>
            <pc:sldMk cId="3824677650" sldId="747"/>
            <ac:spMk id="2" creationId="{BDEC92F8-E12F-4285-9A5E-7618BB584F58}"/>
          </ac:spMkLst>
        </pc:spChg>
        <pc:spChg chg="add del mod">
          <ac:chgData name="Alan Woodley" userId="6c3291b0-0a0e-4b0b-b8f3-b5fe40da9472" providerId="ADAL" clId="{761FC143-E553-4859-A042-34EB4E62FC5F}" dt="2021-03-01T04:20:01.790" v="485" actId="15"/>
          <ac:spMkLst>
            <pc:docMk/>
            <pc:sldMk cId="3824677650" sldId="747"/>
            <ac:spMk id="3" creationId="{FA098CB9-9F1D-4C04-AFEA-A25E020E8A47}"/>
          </ac:spMkLst>
        </pc:spChg>
        <pc:spChg chg="add del mod">
          <ac:chgData name="Alan Woodley" userId="6c3291b0-0a0e-4b0b-b8f3-b5fe40da9472" providerId="ADAL" clId="{761FC143-E553-4859-A042-34EB4E62FC5F}" dt="2021-03-01T04:17:28.625" v="289"/>
          <ac:spMkLst>
            <pc:docMk/>
            <pc:sldMk cId="3824677650" sldId="747"/>
            <ac:spMk id="5" creationId="{4978D0EB-330C-4EA8-9026-98E34F2D8E64}"/>
          </ac:spMkLst>
        </pc:spChg>
        <pc:spChg chg="add del">
          <ac:chgData name="Alan Woodley" userId="6c3291b0-0a0e-4b0b-b8f3-b5fe40da9472" providerId="ADAL" clId="{761FC143-E553-4859-A042-34EB4E62FC5F}" dt="2021-03-01T04:17:32.999" v="297"/>
          <ac:spMkLst>
            <pc:docMk/>
            <pc:sldMk cId="3824677650" sldId="747"/>
            <ac:spMk id="6" creationId="{0B3CBAB0-1F8F-4AB3-B5D5-23765D8B19D1}"/>
          </ac:spMkLst>
        </pc:spChg>
        <pc:spChg chg="add del">
          <ac:chgData name="Alan Woodley" userId="6c3291b0-0a0e-4b0b-b8f3-b5fe40da9472" providerId="ADAL" clId="{761FC143-E553-4859-A042-34EB4E62FC5F}" dt="2021-03-01T04:17:39.992" v="299"/>
          <ac:spMkLst>
            <pc:docMk/>
            <pc:sldMk cId="3824677650" sldId="747"/>
            <ac:spMk id="7" creationId="{2D04FF14-C512-4E30-8754-B8C89A7DE939}"/>
          </ac:spMkLst>
        </pc:spChg>
        <pc:spChg chg="add del">
          <ac:chgData name="Alan Woodley" userId="6c3291b0-0a0e-4b0b-b8f3-b5fe40da9472" providerId="ADAL" clId="{761FC143-E553-4859-A042-34EB4E62FC5F}" dt="2021-03-01T04:18:01.255" v="306"/>
          <ac:spMkLst>
            <pc:docMk/>
            <pc:sldMk cId="3824677650" sldId="747"/>
            <ac:spMk id="8" creationId="{3246B150-484C-40B5-9B26-702E62C48E6C}"/>
          </ac:spMkLst>
        </pc:spChg>
      </pc:sldChg>
      <pc:sldChg chg="del">
        <pc:chgData name="Alan Woodley" userId="6c3291b0-0a0e-4b0b-b8f3-b5fe40da9472" providerId="ADAL" clId="{761FC143-E553-4859-A042-34EB4E62FC5F}" dt="2021-03-01T04:08:17.825" v="13" actId="47"/>
        <pc:sldMkLst>
          <pc:docMk/>
          <pc:sldMk cId="705539584" sldId="748"/>
        </pc:sldMkLst>
      </pc:sldChg>
      <pc:sldChg chg="addSp delSp modSp new mod">
        <pc:chgData name="Alan Woodley" userId="6c3291b0-0a0e-4b0b-b8f3-b5fe40da9472" providerId="ADAL" clId="{761FC143-E553-4859-A042-34EB4E62FC5F}" dt="2021-03-01T04:28:04.986" v="943" actId="313"/>
        <pc:sldMkLst>
          <pc:docMk/>
          <pc:sldMk cId="2289054464" sldId="748"/>
        </pc:sldMkLst>
        <pc:spChg chg="mod">
          <ac:chgData name="Alan Woodley" userId="6c3291b0-0a0e-4b0b-b8f3-b5fe40da9472" providerId="ADAL" clId="{761FC143-E553-4859-A042-34EB4E62FC5F}" dt="2021-03-01T04:20:29.616" v="495" actId="20577"/>
          <ac:spMkLst>
            <pc:docMk/>
            <pc:sldMk cId="2289054464" sldId="748"/>
            <ac:spMk id="2" creationId="{3976E2C5-673B-41DF-9C4E-FCE42C5944D4}"/>
          </ac:spMkLst>
        </pc:spChg>
        <pc:spChg chg="add del mod">
          <ac:chgData name="Alan Woodley" userId="6c3291b0-0a0e-4b0b-b8f3-b5fe40da9472" providerId="ADAL" clId="{761FC143-E553-4859-A042-34EB4E62FC5F}" dt="2021-03-01T04:28:04.986" v="943" actId="313"/>
          <ac:spMkLst>
            <pc:docMk/>
            <pc:sldMk cId="2289054464" sldId="748"/>
            <ac:spMk id="3" creationId="{94DFD2C6-F71F-48C7-B7EE-D5FB145B9B09}"/>
          </ac:spMkLst>
        </pc:spChg>
        <pc:spChg chg="add del mod">
          <ac:chgData name="Alan Woodley" userId="6c3291b0-0a0e-4b0b-b8f3-b5fe40da9472" providerId="ADAL" clId="{761FC143-E553-4859-A042-34EB4E62FC5F}" dt="2021-03-01T04:21:03.970" v="497"/>
          <ac:spMkLst>
            <pc:docMk/>
            <pc:sldMk cId="2289054464" sldId="748"/>
            <ac:spMk id="5" creationId="{5BA7244E-CFF3-4924-BEB0-8F903D590073}"/>
          </ac:spMkLst>
        </pc:spChg>
      </pc:sldChg>
      <pc:sldChg chg="del">
        <pc:chgData name="Alan Woodley" userId="6c3291b0-0a0e-4b0b-b8f3-b5fe40da9472" providerId="ADAL" clId="{761FC143-E553-4859-A042-34EB4E62FC5F}" dt="2021-03-01T04:08:17.825" v="13" actId="47"/>
        <pc:sldMkLst>
          <pc:docMk/>
          <pc:sldMk cId="2954868347" sldId="749"/>
        </pc:sldMkLst>
      </pc:sldChg>
      <pc:sldChg chg="addSp delSp modSp new mod">
        <pc:chgData name="Alan Woodley" userId="6c3291b0-0a0e-4b0b-b8f3-b5fe40da9472" providerId="ADAL" clId="{761FC143-E553-4859-A042-34EB4E62FC5F}" dt="2021-03-04T00:50:16.687" v="1856" actId="20577"/>
        <pc:sldMkLst>
          <pc:docMk/>
          <pc:sldMk cId="4237466149" sldId="749"/>
        </pc:sldMkLst>
        <pc:spChg chg="mod">
          <ac:chgData name="Alan Woodley" userId="6c3291b0-0a0e-4b0b-b8f3-b5fe40da9472" providerId="ADAL" clId="{761FC143-E553-4859-A042-34EB4E62FC5F}" dt="2021-03-01T04:32:12.643" v="1293" actId="20577"/>
          <ac:spMkLst>
            <pc:docMk/>
            <pc:sldMk cId="4237466149" sldId="749"/>
            <ac:spMk id="2" creationId="{4E8EFEF2-DF6D-4CF0-A28D-67E592137074}"/>
          </ac:spMkLst>
        </pc:spChg>
        <pc:spChg chg="mod">
          <ac:chgData name="Alan Woodley" userId="6c3291b0-0a0e-4b0b-b8f3-b5fe40da9472" providerId="ADAL" clId="{761FC143-E553-4859-A042-34EB4E62FC5F}" dt="2021-03-04T00:50:16.687" v="1856" actId="20577"/>
          <ac:spMkLst>
            <pc:docMk/>
            <pc:sldMk cId="4237466149" sldId="749"/>
            <ac:spMk id="3" creationId="{D92D8793-7E43-40CC-AD48-6F8983BF4266}"/>
          </ac:spMkLst>
        </pc:spChg>
        <pc:spChg chg="add del">
          <ac:chgData name="Alan Woodley" userId="6c3291b0-0a0e-4b0b-b8f3-b5fe40da9472" providerId="ADAL" clId="{761FC143-E553-4859-A042-34EB4E62FC5F}" dt="2021-03-01T04:29:10.061" v="999"/>
          <ac:spMkLst>
            <pc:docMk/>
            <pc:sldMk cId="4237466149" sldId="749"/>
            <ac:spMk id="5" creationId="{F0BD09B1-2193-4414-A483-C43DBE56C2BC}"/>
          </ac:spMkLst>
        </pc:spChg>
        <pc:spChg chg="add del">
          <ac:chgData name="Alan Woodley" userId="6c3291b0-0a0e-4b0b-b8f3-b5fe40da9472" providerId="ADAL" clId="{761FC143-E553-4859-A042-34EB4E62FC5F}" dt="2021-03-01T04:32:02.978" v="1288"/>
          <ac:spMkLst>
            <pc:docMk/>
            <pc:sldMk cId="4237466149" sldId="749"/>
            <ac:spMk id="6" creationId="{ED6CCD60-6782-40A2-92C7-D1F1CBB577E9}"/>
          </ac:spMkLst>
        </pc:spChg>
      </pc:sldChg>
      <pc:sldChg chg="addSp delSp modSp add mod">
        <pc:chgData name="Alan Woodley" userId="6c3291b0-0a0e-4b0b-b8f3-b5fe40da9472" providerId="ADAL" clId="{761FC143-E553-4859-A042-34EB4E62FC5F}" dt="2021-03-01T05:20:48.487" v="1695" actId="113"/>
        <pc:sldMkLst>
          <pc:docMk/>
          <pc:sldMk cId="527082305" sldId="750"/>
        </pc:sldMkLst>
        <pc:spChg chg="mod">
          <ac:chgData name="Alan Woodley" userId="6c3291b0-0a0e-4b0b-b8f3-b5fe40da9472" providerId="ADAL" clId="{761FC143-E553-4859-A042-34EB4E62FC5F}" dt="2021-03-01T05:20:48.487" v="1695" actId="113"/>
          <ac:spMkLst>
            <pc:docMk/>
            <pc:sldMk cId="527082305" sldId="750"/>
            <ac:spMk id="3" creationId="{D92D8793-7E43-40CC-AD48-6F8983BF4266}"/>
          </ac:spMkLst>
        </pc:spChg>
        <pc:spChg chg="add del">
          <ac:chgData name="Alan Woodley" userId="6c3291b0-0a0e-4b0b-b8f3-b5fe40da9472" providerId="ADAL" clId="{761FC143-E553-4859-A042-34EB4E62FC5F}" dt="2021-03-01T04:33:49.472" v="1415"/>
          <ac:spMkLst>
            <pc:docMk/>
            <pc:sldMk cId="527082305" sldId="750"/>
            <ac:spMk id="5" creationId="{DB04FF25-26A3-47C1-A11C-E71503261895}"/>
          </ac:spMkLst>
        </pc:spChg>
      </pc:sldChg>
      <pc:sldChg chg="del">
        <pc:chgData name="Alan Woodley" userId="6c3291b0-0a0e-4b0b-b8f3-b5fe40da9472" providerId="ADAL" clId="{761FC143-E553-4859-A042-34EB4E62FC5F}" dt="2021-03-01T04:08:17.825" v="13" actId="47"/>
        <pc:sldMkLst>
          <pc:docMk/>
          <pc:sldMk cId="3303689008" sldId="750"/>
        </pc:sldMkLst>
      </pc:sldChg>
      <pc:sldChg chg="modSp new mod">
        <pc:chgData name="Alan Woodley" userId="6c3291b0-0a0e-4b0b-b8f3-b5fe40da9472" providerId="ADAL" clId="{761FC143-E553-4859-A042-34EB4E62FC5F}" dt="2021-03-01T05:24:04.822" v="1827" actId="1076"/>
        <pc:sldMkLst>
          <pc:docMk/>
          <pc:sldMk cId="672964544" sldId="751"/>
        </pc:sldMkLst>
        <pc:spChg chg="mod">
          <ac:chgData name="Alan Woodley" userId="6c3291b0-0a0e-4b0b-b8f3-b5fe40da9472" providerId="ADAL" clId="{761FC143-E553-4859-A042-34EB4E62FC5F}" dt="2021-03-01T05:21:32.082" v="1713" actId="20577"/>
          <ac:spMkLst>
            <pc:docMk/>
            <pc:sldMk cId="672964544" sldId="751"/>
            <ac:spMk id="2" creationId="{4011FC2B-A653-48BB-A5BE-B42B2C5F4CB7}"/>
          </ac:spMkLst>
        </pc:spChg>
        <pc:spChg chg="mod">
          <ac:chgData name="Alan Woodley" userId="6c3291b0-0a0e-4b0b-b8f3-b5fe40da9472" providerId="ADAL" clId="{761FC143-E553-4859-A042-34EB4E62FC5F}" dt="2021-03-01T05:24:04.822" v="1827" actId="1076"/>
          <ac:spMkLst>
            <pc:docMk/>
            <pc:sldMk cId="672964544" sldId="751"/>
            <ac:spMk id="3" creationId="{EF80EECD-EFA4-4E2B-B874-5CD0DC8C77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66DE6678-40C5-40E4-983D-35C7EB946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4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C3A78-D371-42A9-9F11-B306FED2B185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9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DE6678-40C5-40E4-983D-35C7EB946EE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61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DE6678-40C5-40E4-983D-35C7EB946EE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4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0" y="5946775"/>
            <a:ext cx="9144000" cy="911225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809625" y="6564313"/>
            <a:ext cx="20081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103566"/>
                </a:solidFill>
              </a:rPr>
              <a:t>Queensland University of Technology</a:t>
            </a:r>
          </a:p>
        </p:txBody>
      </p:sp>
      <p:pic>
        <p:nvPicPr>
          <p:cNvPr id="6" name="Picture 17" descr="QUTlogo2955"/>
          <p:cNvPicPr>
            <a:picLocks noChangeAspect="1" noChangeArrowheads="1"/>
          </p:cNvPicPr>
          <p:nvPr/>
        </p:nvPicPr>
        <p:blipFill>
          <a:blip r:embed="rId2" cstate="print"/>
          <a:srcRect r="77751" b="27792"/>
          <a:stretch>
            <a:fillRect/>
          </a:stretch>
        </p:blipFill>
        <p:spPr bwMode="auto">
          <a:xfrm>
            <a:off x="769938" y="6143625"/>
            <a:ext cx="44291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7431088" y="6351588"/>
            <a:ext cx="124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900" b="0">
                <a:solidFill>
                  <a:srgbClr val="103566"/>
                </a:solidFill>
              </a:rPr>
              <a:t>CRICOS No. 00213J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34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2FB5E-206A-4BEB-902B-60B557EDA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D1B62-C464-44E1-BE3F-3A034DA3C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71269-4AC8-4329-B185-087219483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33A0E-5E70-4107-A32B-521205DF1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6D0C0-4B96-47BC-94DE-E6133C88C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BB54-FBFE-489C-9BF5-2E3B97D78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400B9-DC4D-4B9B-869B-51CDB9587F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FF50F-4B61-4139-92CB-540ECD753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BF1CD-34BA-48FB-87B5-B7F7C0514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6B0DF-F6CF-46A0-AB80-96B00FEA0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6022975"/>
            <a:ext cx="9144000" cy="835025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 dirty="0"/>
          </a:p>
        </p:txBody>
      </p:sp>
      <p:pic>
        <p:nvPicPr>
          <p:cNvPr id="1029" name="Picture 17" descr="QUTlogo2955"/>
          <p:cNvPicPr>
            <a:picLocks noChangeAspect="1" noChangeArrowheads="1"/>
          </p:cNvPicPr>
          <p:nvPr/>
        </p:nvPicPr>
        <p:blipFill>
          <a:blip r:embed="rId13" cstate="print"/>
          <a:srcRect r="77751" b="27792"/>
          <a:stretch>
            <a:fillRect/>
          </a:stretch>
        </p:blipFill>
        <p:spPr bwMode="auto">
          <a:xfrm>
            <a:off x="820738" y="6221413"/>
            <a:ext cx="4302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7899400" y="6629400"/>
            <a:ext cx="124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900" b="0">
                <a:solidFill>
                  <a:srgbClr val="103566"/>
                </a:solidFill>
              </a:rPr>
              <a:t>CRICOS No. 00213J</a:t>
            </a: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1377950" y="6303963"/>
            <a:ext cx="157607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chemeClr val="bg1"/>
                </a:solidFill>
              </a:rPr>
              <a:t>the university for the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1044" name="Text Box 20"/>
          <p:cNvSpPr txBox="1">
            <a:spLocks noChangeArrowheads="1"/>
          </p:cNvSpPr>
          <p:nvPr/>
        </p:nvSpPr>
        <p:spPr bwMode="auto">
          <a:xfrm>
            <a:off x="3294707" y="6362700"/>
            <a:ext cx="5572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chemeClr val="bg1"/>
                </a:solidFill>
              </a:rPr>
              <a:t>world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2785120" y="6254750"/>
            <a:ext cx="636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bg1"/>
                </a:solidFill>
              </a:rPr>
              <a:t>real</a:t>
            </a:r>
            <a:endParaRPr lang="en-US" b="0">
              <a:solidFill>
                <a:schemeClr val="bg1"/>
              </a:solidFill>
            </a:endParaRP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3698875" y="6276975"/>
            <a:ext cx="1920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50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047" name="Oval 23"/>
          <p:cNvSpPr>
            <a:spLocks noChangeArrowheads="1"/>
          </p:cNvSpPr>
          <p:nvPr/>
        </p:nvSpPr>
        <p:spPr bwMode="auto">
          <a:xfrm>
            <a:off x="3765550" y="6313488"/>
            <a:ext cx="93663" cy="93662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solidFill>
                  <a:srgbClr val="103566"/>
                </a:solidFill>
              </a:defRPr>
            </a:lvl1pPr>
          </a:lstStyle>
          <a:p>
            <a:pPr>
              <a:defRPr/>
            </a:pPr>
            <a:fld id="{BED3C3B9-C6FD-47CE-8414-82EB39703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035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03566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03566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03566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03566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03566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03566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03566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03566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1B1B1"/>
        </a:buClr>
        <a:buChar char="•"/>
        <a:defRPr sz="2400">
          <a:solidFill>
            <a:srgbClr val="1035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1B1B1"/>
        </a:buClr>
        <a:buChar char="–"/>
        <a:defRPr sz="2000">
          <a:solidFill>
            <a:srgbClr val="1035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1B1B1"/>
        </a:buClr>
        <a:buChar char="•"/>
        <a:defRPr sz="2000">
          <a:solidFill>
            <a:srgbClr val="1035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1B1B1"/>
        </a:buClr>
        <a:buChar char="–"/>
        <a:defRPr sz="2000">
          <a:solidFill>
            <a:srgbClr val="1035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1B1B1"/>
        </a:buClr>
        <a:buChar char="»"/>
        <a:defRPr sz="2000">
          <a:solidFill>
            <a:srgbClr val="1035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1B1B1"/>
        </a:buClr>
        <a:buChar char="»"/>
        <a:defRPr sz="2000">
          <a:solidFill>
            <a:srgbClr val="1035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1B1B1"/>
        </a:buClr>
        <a:buChar char="»"/>
        <a:defRPr sz="2000">
          <a:solidFill>
            <a:srgbClr val="1035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1B1B1"/>
        </a:buClr>
        <a:buChar char="»"/>
        <a:defRPr sz="2000">
          <a:solidFill>
            <a:srgbClr val="1035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1B1B1"/>
        </a:buClr>
        <a:buChar char="»"/>
        <a:defRPr sz="2000">
          <a:solidFill>
            <a:srgbClr val="1035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b="1" dirty="0"/>
              <a:t>CAB201 Programming Principles</a:t>
            </a:r>
            <a:br>
              <a:rPr lang="en-US" dirty="0"/>
            </a:br>
            <a:r>
              <a:rPr lang="en-US" dirty="0"/>
              <a:t>Assignment 2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/>
              <a:t>Queensland University of Technology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6694488" y="18891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2D6C-752F-4BF0-9CA3-306257B1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0A585-10E5-49E6-A94F-8482840D5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b="1" u="sng" dirty="0"/>
              <a:t>Functionality alone </a:t>
            </a:r>
            <a:r>
              <a:rPr lang="en-AU" dirty="0"/>
              <a:t>is not emphasised 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Its called ‘Object-Orientated Design and Implementation’</a:t>
            </a:r>
          </a:p>
          <a:p>
            <a:pPr lvl="1"/>
            <a:r>
              <a:rPr lang="en-AU" dirty="0"/>
              <a:t>Classes (including fields, methods, visibility etc.)</a:t>
            </a:r>
          </a:p>
          <a:p>
            <a:pPr lvl="1"/>
            <a:r>
              <a:rPr lang="en-AU" dirty="0"/>
              <a:t>More than 1 class (not a list of names, a list of emails, a list of address etc)</a:t>
            </a:r>
          </a:p>
          <a:p>
            <a:pPr lvl="1"/>
            <a:r>
              <a:rPr lang="en-AU" dirty="0"/>
              <a:t>Probably about 10%  </a:t>
            </a:r>
          </a:p>
          <a:p>
            <a:pPr lvl="1"/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Don’t use static methods </a:t>
            </a:r>
          </a:p>
          <a:p>
            <a:pPr marL="857250" lvl="1" indent="-457200"/>
            <a:r>
              <a:rPr lang="en-AU" dirty="0"/>
              <a:t>Limit their use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4EF33-70B1-4B1D-A529-C21ABEDFC3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71269-4AC8-4329-B185-08721948370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8098"/>
            <a:ext cx="7772400" cy="1470025"/>
          </a:xfrm>
        </p:spPr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29455" y="64214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A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76B7632-FD52-4BE2-A8C8-D079E7090294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8FBA203-E0C3-429B-9F73-9D32074E5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54703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6929</TotalTime>
  <Words>75</Words>
  <Application>Microsoft Office PowerPoint</Application>
  <PresentationFormat>On-screen Show (4:3)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Default Design</vt:lpstr>
      <vt:lpstr>CAB201 Programming Principles Assignment 2</vt:lpstr>
      <vt:lpstr>Assignment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CAB201 Programming Principles Lecture 0 – Introduction</dc:title>
  <dc:creator>Alan Woodley</dc:creator>
  <cp:lastModifiedBy>Alan Woodley</cp:lastModifiedBy>
  <cp:revision>10</cp:revision>
  <dcterms:created xsi:type="dcterms:W3CDTF">2021-02-09T06:42:29Z</dcterms:created>
  <dcterms:modified xsi:type="dcterms:W3CDTF">2021-09-02T08:00:13Z</dcterms:modified>
</cp:coreProperties>
</file>