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400800" cy="1828800"/>
  <p:notesSz cx="6858000" cy="9144000"/>
  <p:defaultTextStyle>
    <a:defPPr>
      <a:defRPr lang="en-US"/>
    </a:defPPr>
    <a:lvl1pPr marL="0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1pPr>
    <a:lvl2pPr marL="235048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2pPr>
    <a:lvl3pPr marL="470095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3pPr>
    <a:lvl4pPr marL="705144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4pPr>
    <a:lvl5pPr marL="940191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5pPr>
    <a:lvl6pPr marL="1175238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6pPr>
    <a:lvl7pPr marL="1410286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7pPr>
    <a:lvl8pPr marL="1645334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8pPr>
    <a:lvl9pPr marL="1880382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>
        <p:scale>
          <a:sx n="150" d="100"/>
          <a:sy n="150" d="100"/>
        </p:scale>
        <p:origin x="384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99304"/>
            <a:ext cx="5440680" cy="636693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1" y="960552"/>
            <a:ext cx="4800600" cy="441537"/>
          </a:xfrm>
        </p:spPr>
        <p:txBody>
          <a:bodyPr/>
          <a:lstStyle>
            <a:lvl1pPr marL="0" indent="0" algn="ctr">
              <a:buNone/>
              <a:defRPr sz="2593"/>
            </a:lvl1pPr>
            <a:lvl2pPr marL="493726" indent="0" algn="ctr">
              <a:buNone/>
              <a:defRPr sz="2161"/>
            </a:lvl2pPr>
            <a:lvl3pPr marL="987451" indent="0" algn="ctr">
              <a:buNone/>
              <a:defRPr sz="1945"/>
            </a:lvl3pPr>
            <a:lvl4pPr marL="1481177" indent="0" algn="ctr">
              <a:buNone/>
              <a:defRPr sz="1728"/>
            </a:lvl4pPr>
            <a:lvl5pPr marL="1974903" indent="0" algn="ctr">
              <a:buNone/>
              <a:defRPr sz="1728"/>
            </a:lvl5pPr>
            <a:lvl6pPr marL="2468627" indent="0" algn="ctr">
              <a:buNone/>
              <a:defRPr sz="1728"/>
            </a:lvl6pPr>
            <a:lvl7pPr marL="2962356" indent="0" algn="ctr">
              <a:buNone/>
              <a:defRPr sz="1728"/>
            </a:lvl7pPr>
            <a:lvl8pPr marL="3456080" indent="0" algn="ctr">
              <a:buNone/>
              <a:defRPr sz="1728"/>
            </a:lvl8pPr>
            <a:lvl9pPr marL="3949805" indent="0" algn="ctr">
              <a:buNone/>
              <a:defRPr sz="17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9" y="97372"/>
            <a:ext cx="1380172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61" y="97372"/>
            <a:ext cx="4060508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455932"/>
            <a:ext cx="5520690" cy="760730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223860"/>
            <a:ext cx="5520690" cy="400050"/>
          </a:xfrm>
        </p:spPr>
        <p:txBody>
          <a:bodyPr/>
          <a:lstStyle>
            <a:lvl1pPr marL="0" indent="0">
              <a:buNone/>
              <a:defRPr sz="2593">
                <a:solidFill>
                  <a:schemeClr val="tx1"/>
                </a:solidFill>
              </a:defRPr>
            </a:lvl1pPr>
            <a:lvl2pPr marL="493726" indent="0">
              <a:buNone/>
              <a:defRPr sz="2161">
                <a:solidFill>
                  <a:schemeClr val="tx1">
                    <a:tint val="75000"/>
                  </a:schemeClr>
                </a:solidFill>
              </a:defRPr>
            </a:lvl2pPr>
            <a:lvl3pPr marL="98745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3pPr>
            <a:lvl4pPr marL="1481177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490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627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35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08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4980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6" y="486842"/>
            <a:ext cx="27203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6" y="486842"/>
            <a:ext cx="27203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2" y="97377"/>
            <a:ext cx="552069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1" y="448313"/>
            <a:ext cx="2707838" cy="219710"/>
          </a:xfrm>
        </p:spPr>
        <p:txBody>
          <a:bodyPr anchor="b"/>
          <a:lstStyle>
            <a:lvl1pPr marL="0" indent="0">
              <a:buNone/>
              <a:defRPr sz="2593" b="1"/>
            </a:lvl1pPr>
            <a:lvl2pPr marL="493726" indent="0">
              <a:buNone/>
              <a:defRPr sz="2161" b="1"/>
            </a:lvl2pPr>
            <a:lvl3pPr marL="987451" indent="0">
              <a:buNone/>
              <a:defRPr sz="1945" b="1"/>
            </a:lvl3pPr>
            <a:lvl4pPr marL="1481177" indent="0">
              <a:buNone/>
              <a:defRPr sz="1728" b="1"/>
            </a:lvl4pPr>
            <a:lvl5pPr marL="1974903" indent="0">
              <a:buNone/>
              <a:defRPr sz="1728" b="1"/>
            </a:lvl5pPr>
            <a:lvl6pPr marL="2468627" indent="0">
              <a:buNone/>
              <a:defRPr sz="1728" b="1"/>
            </a:lvl6pPr>
            <a:lvl7pPr marL="2962356" indent="0">
              <a:buNone/>
              <a:defRPr sz="1728" b="1"/>
            </a:lvl7pPr>
            <a:lvl8pPr marL="3456080" indent="0">
              <a:buNone/>
              <a:defRPr sz="1728" b="1"/>
            </a:lvl8pPr>
            <a:lvl9pPr marL="3949805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1" y="668024"/>
            <a:ext cx="270783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11" y="448313"/>
            <a:ext cx="2721174" cy="219710"/>
          </a:xfrm>
        </p:spPr>
        <p:txBody>
          <a:bodyPr anchor="b"/>
          <a:lstStyle>
            <a:lvl1pPr marL="0" indent="0">
              <a:buNone/>
              <a:defRPr sz="2593" b="1"/>
            </a:lvl1pPr>
            <a:lvl2pPr marL="493726" indent="0">
              <a:buNone/>
              <a:defRPr sz="2161" b="1"/>
            </a:lvl2pPr>
            <a:lvl3pPr marL="987451" indent="0">
              <a:buNone/>
              <a:defRPr sz="1945" b="1"/>
            </a:lvl3pPr>
            <a:lvl4pPr marL="1481177" indent="0">
              <a:buNone/>
              <a:defRPr sz="1728" b="1"/>
            </a:lvl4pPr>
            <a:lvl5pPr marL="1974903" indent="0">
              <a:buNone/>
              <a:defRPr sz="1728" b="1"/>
            </a:lvl5pPr>
            <a:lvl6pPr marL="2468627" indent="0">
              <a:buNone/>
              <a:defRPr sz="1728" b="1"/>
            </a:lvl6pPr>
            <a:lvl7pPr marL="2962356" indent="0">
              <a:buNone/>
              <a:defRPr sz="1728" b="1"/>
            </a:lvl7pPr>
            <a:lvl8pPr marL="3456080" indent="0">
              <a:buNone/>
              <a:defRPr sz="1728" b="1"/>
            </a:lvl8pPr>
            <a:lvl9pPr marL="3949805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11" y="668024"/>
            <a:ext cx="2721174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8" y="121920"/>
            <a:ext cx="2064425" cy="42672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263319"/>
            <a:ext cx="3240406" cy="1299634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3"/>
            </a:lvl3pPr>
            <a:lvl4pPr>
              <a:defRPr sz="2161"/>
            </a:lvl4pPr>
            <a:lvl5pPr>
              <a:defRPr sz="2161"/>
            </a:lvl5pPr>
            <a:lvl6pPr>
              <a:defRPr sz="2161"/>
            </a:lvl6pPr>
            <a:lvl7pPr>
              <a:defRPr sz="2161"/>
            </a:lvl7pPr>
            <a:lvl8pPr>
              <a:defRPr sz="2161"/>
            </a:lvl8pPr>
            <a:lvl9pPr>
              <a:defRPr sz="21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8" y="548650"/>
            <a:ext cx="2064425" cy="1016423"/>
          </a:xfrm>
        </p:spPr>
        <p:txBody>
          <a:bodyPr/>
          <a:lstStyle>
            <a:lvl1pPr marL="0" indent="0">
              <a:buNone/>
              <a:defRPr sz="1728"/>
            </a:lvl1pPr>
            <a:lvl2pPr marL="493726" indent="0">
              <a:buNone/>
              <a:defRPr sz="1512"/>
            </a:lvl2pPr>
            <a:lvl3pPr marL="987451" indent="0">
              <a:buNone/>
              <a:defRPr sz="1296"/>
            </a:lvl3pPr>
            <a:lvl4pPr marL="1481177" indent="0">
              <a:buNone/>
              <a:defRPr sz="1080"/>
            </a:lvl4pPr>
            <a:lvl5pPr marL="1974903" indent="0">
              <a:buNone/>
              <a:defRPr sz="1080"/>
            </a:lvl5pPr>
            <a:lvl6pPr marL="2468627" indent="0">
              <a:buNone/>
              <a:defRPr sz="1080"/>
            </a:lvl6pPr>
            <a:lvl7pPr marL="2962356" indent="0">
              <a:buNone/>
              <a:defRPr sz="1080"/>
            </a:lvl7pPr>
            <a:lvl8pPr marL="3456080" indent="0">
              <a:buNone/>
              <a:defRPr sz="1080"/>
            </a:lvl8pPr>
            <a:lvl9pPr marL="3949805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8" y="121920"/>
            <a:ext cx="2064425" cy="42672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263319"/>
            <a:ext cx="3240406" cy="1299634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26" indent="0">
              <a:buNone/>
              <a:defRPr sz="3024"/>
            </a:lvl2pPr>
            <a:lvl3pPr marL="987451" indent="0">
              <a:buNone/>
              <a:defRPr sz="2593"/>
            </a:lvl3pPr>
            <a:lvl4pPr marL="1481177" indent="0">
              <a:buNone/>
              <a:defRPr sz="2161"/>
            </a:lvl4pPr>
            <a:lvl5pPr marL="1974903" indent="0">
              <a:buNone/>
              <a:defRPr sz="2161"/>
            </a:lvl5pPr>
            <a:lvl6pPr marL="2468627" indent="0">
              <a:buNone/>
              <a:defRPr sz="2161"/>
            </a:lvl6pPr>
            <a:lvl7pPr marL="2962356" indent="0">
              <a:buNone/>
              <a:defRPr sz="2161"/>
            </a:lvl7pPr>
            <a:lvl8pPr marL="3456080" indent="0">
              <a:buNone/>
              <a:defRPr sz="2161"/>
            </a:lvl8pPr>
            <a:lvl9pPr marL="3949805" indent="0">
              <a:buNone/>
              <a:defRPr sz="216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8" y="548650"/>
            <a:ext cx="2064425" cy="1016423"/>
          </a:xfrm>
        </p:spPr>
        <p:txBody>
          <a:bodyPr/>
          <a:lstStyle>
            <a:lvl1pPr marL="0" indent="0">
              <a:buNone/>
              <a:defRPr sz="1728"/>
            </a:lvl1pPr>
            <a:lvl2pPr marL="493726" indent="0">
              <a:buNone/>
              <a:defRPr sz="1512"/>
            </a:lvl2pPr>
            <a:lvl3pPr marL="987451" indent="0">
              <a:buNone/>
              <a:defRPr sz="1296"/>
            </a:lvl3pPr>
            <a:lvl4pPr marL="1481177" indent="0">
              <a:buNone/>
              <a:defRPr sz="1080"/>
            </a:lvl4pPr>
            <a:lvl5pPr marL="1974903" indent="0">
              <a:buNone/>
              <a:defRPr sz="1080"/>
            </a:lvl5pPr>
            <a:lvl6pPr marL="2468627" indent="0">
              <a:buNone/>
              <a:defRPr sz="1080"/>
            </a:lvl6pPr>
            <a:lvl7pPr marL="2962356" indent="0">
              <a:buNone/>
              <a:defRPr sz="1080"/>
            </a:lvl7pPr>
            <a:lvl8pPr marL="3456080" indent="0">
              <a:buNone/>
              <a:defRPr sz="1080"/>
            </a:lvl8pPr>
            <a:lvl9pPr marL="3949805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60" y="97377"/>
            <a:ext cx="552069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60" y="486842"/>
            <a:ext cx="552069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6" y="1695029"/>
            <a:ext cx="14401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70" y="1695029"/>
            <a:ext cx="216027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4" y="1695029"/>
            <a:ext cx="14401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7451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62" indent="-246862" algn="l" defTabSz="98745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588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3" kern="1200">
          <a:solidFill>
            <a:schemeClr val="tx1"/>
          </a:solidFill>
          <a:latin typeface="+mn-lt"/>
          <a:ea typeface="+mn-ea"/>
          <a:cs typeface="+mn-cs"/>
        </a:defRPr>
      </a:lvl2pPr>
      <a:lvl3pPr marL="1234314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728039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4pPr>
      <a:lvl5pPr marL="2221765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5pPr>
      <a:lvl6pPr marL="2715491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6pPr>
      <a:lvl7pPr marL="3209218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7pPr>
      <a:lvl8pPr marL="3702942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8pPr>
      <a:lvl9pPr marL="4196668" indent="-246862" algn="l" defTabSz="98745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1pPr>
      <a:lvl2pPr marL="493726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2pPr>
      <a:lvl3pPr marL="987451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481177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4pPr>
      <a:lvl5pPr marL="1974903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5pPr>
      <a:lvl6pPr marL="2468627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6pPr>
      <a:lvl7pPr marL="2962356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7pPr>
      <a:lvl8pPr marL="3456080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8pPr>
      <a:lvl9pPr marL="3949805" algn="l" defTabSz="987451" rtl="0" eaLnBrk="1" latinLnBrk="0" hangingPunct="1">
        <a:defRPr sz="1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331837" y="53581"/>
            <a:ext cx="6732637" cy="1576081"/>
            <a:chOff x="1464654" y="1088796"/>
            <a:chExt cx="6234727" cy="1459530"/>
          </a:xfrm>
        </p:grpSpPr>
        <p:sp>
          <p:nvSpPr>
            <p:cNvPr id="5" name="Rectangle 4"/>
            <p:cNvSpPr/>
            <p:nvPr/>
          </p:nvSpPr>
          <p:spPr>
            <a:xfrm>
              <a:off x="5410394" y="1420516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soc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2203" y="1420516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group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2914" y="1445340"/>
              <a:ext cx="675533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frame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348" y="2125637"/>
              <a:ext cx="1054443" cy="419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animal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4413" y="2125635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pairs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5175" y="2128438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trial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2913" y="2125637"/>
              <a:ext cx="675533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trial</a:t>
              </a:r>
            </a:p>
          </p:txBody>
        </p:sp>
        <p:cxnSp>
          <p:nvCxnSpPr>
            <p:cNvPr id="13" name="Straight Arrow Connector 12"/>
            <p:cNvCxnSpPr>
              <a:stCxn id="4" idx="2"/>
              <a:endCxn id="8" idx="0"/>
            </p:cNvCxnSpPr>
            <p:nvPr/>
          </p:nvCxnSpPr>
          <p:spPr>
            <a:xfrm>
              <a:off x="3231570" y="1840403"/>
              <a:ext cx="0" cy="2852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1348" y="1094788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5">
                      <a:lumMod val="50000"/>
                    </a:schemeClr>
                  </a:solidFill>
                </a:rPr>
                <a:t>animal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3348" y="1094788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4">
                      <a:lumMod val="50000"/>
                    </a:schemeClr>
                  </a:solidFill>
                </a:rPr>
                <a:t>pair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84111" y="1094788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2">
                      <a:lumMod val="50000"/>
                    </a:schemeClr>
                  </a:solidFill>
                </a:rPr>
                <a:t>group</a:t>
              </a:r>
            </a:p>
          </p:txBody>
        </p:sp>
        <p:cxnSp>
          <p:nvCxnSpPr>
            <p:cNvPr id="26" name="Straight Arrow Connector 25"/>
            <p:cNvCxnSpPr>
              <a:stCxn id="4" idx="3"/>
              <a:endCxn id="6" idx="1"/>
            </p:cNvCxnSpPr>
            <p:nvPr/>
          </p:nvCxnSpPr>
          <p:spPr>
            <a:xfrm flipV="1">
              <a:off x="3758791" y="1630459"/>
              <a:ext cx="303411" cy="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704348" y="1420517"/>
              <a:ext cx="1054443" cy="419886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tr</a:t>
              </a:r>
            </a:p>
          </p:txBody>
        </p:sp>
        <p:cxnSp>
          <p:nvCxnSpPr>
            <p:cNvPr id="44" name="Straight Arrow Connector 43"/>
            <p:cNvCxnSpPr>
              <a:stCxn id="5" idx="2"/>
              <a:endCxn id="9" idx="0"/>
            </p:cNvCxnSpPr>
            <p:nvPr/>
          </p:nvCxnSpPr>
          <p:spPr>
            <a:xfrm>
              <a:off x="5937617" y="1840403"/>
              <a:ext cx="4019" cy="28523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2"/>
              <a:endCxn id="10" idx="0"/>
            </p:cNvCxnSpPr>
            <p:nvPr/>
          </p:nvCxnSpPr>
          <p:spPr>
            <a:xfrm flipH="1">
              <a:off x="4582399" y="1840403"/>
              <a:ext cx="7028" cy="2880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64654" y="1088796"/>
              <a:ext cx="1252155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i="1" dirty="0"/>
                <a:t>grouping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762891" y="1832862"/>
              <a:ext cx="288320" cy="294519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577392" y="1818631"/>
              <a:ext cx="275605" cy="17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8" idx="1"/>
            </p:cNvCxnSpPr>
            <p:nvPr/>
          </p:nvCxnSpPr>
          <p:spPr>
            <a:xfrm>
              <a:off x="6577392" y="2113589"/>
              <a:ext cx="247627" cy="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828983" y="1652760"/>
              <a:ext cx="770247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default</a:t>
              </a:r>
              <a:endParaRPr lang="en-US" sz="1728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19" y="1947717"/>
              <a:ext cx="874362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optional</a:t>
              </a:r>
              <a:endParaRPr lang="en-US" sz="1728" dirty="0"/>
            </a:p>
          </p:txBody>
        </p:sp>
        <p:cxnSp>
          <p:nvCxnSpPr>
            <p:cNvPr id="30" name="Straight Arrow Connector 29"/>
            <p:cNvCxnSpPr>
              <a:stCxn id="5" idx="1"/>
              <a:endCxn id="6" idx="3"/>
            </p:cNvCxnSpPr>
            <p:nvPr/>
          </p:nvCxnSpPr>
          <p:spPr>
            <a:xfrm flipH="1">
              <a:off x="5116649" y="1630459"/>
              <a:ext cx="293745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106981" y="1832862"/>
              <a:ext cx="310443" cy="29277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3"/>
              <a:endCxn id="10" idx="1"/>
            </p:cNvCxnSpPr>
            <p:nvPr/>
          </p:nvCxnSpPr>
          <p:spPr>
            <a:xfrm>
              <a:off x="3758791" y="2335580"/>
              <a:ext cx="296384" cy="28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9" idx="1"/>
              <a:endCxn id="10" idx="3"/>
            </p:cNvCxnSpPr>
            <p:nvPr/>
          </p:nvCxnSpPr>
          <p:spPr>
            <a:xfrm flipH="1">
              <a:off x="5109621" y="2335580"/>
              <a:ext cx="304792" cy="2802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31836" y="40894"/>
            <a:ext cx="6732637" cy="1734828"/>
            <a:chOff x="1464654" y="941790"/>
            <a:chExt cx="6234727" cy="1606536"/>
          </a:xfrm>
        </p:grpSpPr>
        <p:sp>
          <p:nvSpPr>
            <p:cNvPr id="5" name="Rectangle 4"/>
            <p:cNvSpPr/>
            <p:nvPr/>
          </p:nvSpPr>
          <p:spPr>
            <a:xfrm>
              <a:off x="5410394" y="1420516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soc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2203" y="1420516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group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2914" y="1445339"/>
              <a:ext cx="675533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frame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348" y="2125637"/>
              <a:ext cx="1054443" cy="419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animal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4413" y="2125635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pairs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5175" y="2128438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trial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2913" y="2125637"/>
              <a:ext cx="675533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trial</a:t>
              </a:r>
            </a:p>
          </p:txBody>
        </p:sp>
        <p:cxnSp>
          <p:nvCxnSpPr>
            <p:cNvPr id="12" name="Straight Arrow Connector 11"/>
            <p:cNvCxnSpPr>
              <a:stCxn id="17" idx="2"/>
              <a:endCxn id="8" idx="0"/>
            </p:cNvCxnSpPr>
            <p:nvPr/>
          </p:nvCxnSpPr>
          <p:spPr>
            <a:xfrm>
              <a:off x="3231570" y="1840403"/>
              <a:ext cx="0" cy="2852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41348" y="947782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5">
                      <a:lumMod val="50000"/>
                    </a:schemeClr>
                  </a:solidFill>
                </a:rPr>
                <a:t>animal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3348" y="947782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4">
                      <a:lumMod val="50000"/>
                    </a:schemeClr>
                  </a:solidFill>
                </a:rPr>
                <a:t>pair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4111" y="947782"/>
              <a:ext cx="1021490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2">
                      <a:lumMod val="50000"/>
                    </a:schemeClr>
                  </a:solidFill>
                </a:rPr>
                <a:t>group</a:t>
              </a:r>
            </a:p>
          </p:txBody>
        </p:sp>
        <p:cxnSp>
          <p:nvCxnSpPr>
            <p:cNvPr id="16" name="Straight Arrow Connector 15"/>
            <p:cNvCxnSpPr>
              <a:stCxn id="17" idx="3"/>
              <a:endCxn id="6" idx="1"/>
            </p:cNvCxnSpPr>
            <p:nvPr/>
          </p:nvCxnSpPr>
          <p:spPr>
            <a:xfrm flipV="1">
              <a:off x="3758791" y="1630459"/>
              <a:ext cx="303411" cy="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704348" y="1420517"/>
              <a:ext cx="1054443" cy="419886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1" dirty="0"/>
                <a:t>tr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9" idx="0"/>
            </p:cNvCxnSpPr>
            <p:nvPr/>
          </p:nvCxnSpPr>
          <p:spPr>
            <a:xfrm>
              <a:off x="5937617" y="1840403"/>
              <a:ext cx="4019" cy="28523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10" idx="0"/>
            </p:cNvCxnSpPr>
            <p:nvPr/>
          </p:nvCxnSpPr>
          <p:spPr>
            <a:xfrm flipH="1">
              <a:off x="4582399" y="1840403"/>
              <a:ext cx="7028" cy="2880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64654" y="941790"/>
              <a:ext cx="1252155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i="1" dirty="0"/>
                <a:t>grouping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762891" y="1832862"/>
              <a:ext cx="288320" cy="294519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577392" y="1818631"/>
              <a:ext cx="275605" cy="17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5" idx="1"/>
            </p:cNvCxnSpPr>
            <p:nvPr/>
          </p:nvCxnSpPr>
          <p:spPr>
            <a:xfrm>
              <a:off x="6577392" y="2113590"/>
              <a:ext cx="247627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28983" y="1652760"/>
              <a:ext cx="770247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default</a:t>
              </a:r>
              <a:endParaRPr lang="en-US" sz="1728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25019" y="1947717"/>
              <a:ext cx="874362" cy="33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optional</a:t>
              </a:r>
              <a:endParaRPr lang="en-US" sz="1728" dirty="0"/>
            </a:p>
          </p:txBody>
        </p:sp>
        <p:cxnSp>
          <p:nvCxnSpPr>
            <p:cNvPr id="26" name="Straight Arrow Connector 25"/>
            <p:cNvCxnSpPr>
              <a:stCxn id="5" idx="1"/>
              <a:endCxn id="6" idx="3"/>
            </p:cNvCxnSpPr>
            <p:nvPr/>
          </p:nvCxnSpPr>
          <p:spPr>
            <a:xfrm flipH="1">
              <a:off x="5116649" y="1630459"/>
              <a:ext cx="293745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106981" y="1832862"/>
              <a:ext cx="310443" cy="29277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0" idx="1"/>
            </p:cNvCxnSpPr>
            <p:nvPr/>
          </p:nvCxnSpPr>
          <p:spPr>
            <a:xfrm>
              <a:off x="3758791" y="2335580"/>
              <a:ext cx="296384" cy="28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1"/>
              <a:endCxn id="10" idx="3"/>
            </p:cNvCxnSpPr>
            <p:nvPr/>
          </p:nvCxnSpPr>
          <p:spPr>
            <a:xfrm flipH="1">
              <a:off x="5109621" y="2335580"/>
              <a:ext cx="304792" cy="2802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39633" y="1381695"/>
              <a:ext cx="1419588" cy="0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41753" y="1382141"/>
              <a:ext cx="1495864" cy="0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98887" y="1157932"/>
              <a:ext cx="1363129" cy="24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expand_tracks</a:t>
              </a:r>
              <a:endParaRPr lang="en-US" sz="11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785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aspect ratio" id="{D1C7E857-8B90-40AE-BE86-D46C118499C6}" vid="{21149D9F-54A7-4C2C-B275-8BE1ABFFA0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233</TotalTime>
  <Words>29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Standard aspect ratio</vt:lpstr>
      <vt:lpstr>PowerPoint Presentation</vt:lpstr>
      <vt:lpstr>PowerPoint Presentation</vt:lpstr>
    </vt:vector>
  </TitlesOfParts>
  <Company>Stockholm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Bijl</dc:creator>
  <cp:lastModifiedBy>Wouter van der Bijl</cp:lastModifiedBy>
  <cp:revision>15</cp:revision>
  <dcterms:created xsi:type="dcterms:W3CDTF">2016-05-03T08:04:14Z</dcterms:created>
  <dcterms:modified xsi:type="dcterms:W3CDTF">2016-05-03T14:43:48Z</dcterms:modified>
</cp:coreProperties>
</file>