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2193925"/>
  <p:notesSz cx="6858000" cy="9144000"/>
  <p:defaultTextStyle>
    <a:defPPr>
      <a:defRPr lang="en-US"/>
    </a:defPPr>
    <a:lvl1pPr marL="0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1pPr>
    <a:lvl2pPr marL="235048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2pPr>
    <a:lvl3pPr marL="470095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3pPr>
    <a:lvl4pPr marL="705144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4pPr>
    <a:lvl5pPr marL="940191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5pPr>
    <a:lvl6pPr marL="1175238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6pPr>
    <a:lvl7pPr marL="1410286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7pPr>
    <a:lvl8pPr marL="1645334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8pPr>
    <a:lvl9pPr marL="1880382" algn="l" defTabSz="470095" rtl="0" eaLnBrk="1" latinLnBrk="0" hangingPunct="1">
      <a:defRPr sz="92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29" d="100"/>
          <a:sy n="329" d="100"/>
        </p:scale>
        <p:origin x="2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59058"/>
            <a:ext cx="5440680" cy="763811"/>
          </a:xfrm>
        </p:spPr>
        <p:txBody>
          <a:bodyPr anchor="b"/>
          <a:lstStyle>
            <a:lvl1pPr algn="ctr">
              <a:defRPr sz="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1" y="1152326"/>
            <a:ext cx="4800600" cy="529691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691" indent="0" algn="ctr">
              <a:buNone/>
              <a:defRPr sz="2160"/>
            </a:lvl2pPr>
            <a:lvl3pPr marL="987383" indent="0" algn="ctr">
              <a:buNone/>
              <a:defRPr sz="1944"/>
            </a:lvl3pPr>
            <a:lvl4pPr marL="1481074" indent="0" algn="ctr">
              <a:buNone/>
              <a:defRPr sz="1728"/>
            </a:lvl4pPr>
            <a:lvl5pPr marL="1974765" indent="0" algn="ctr">
              <a:buNone/>
              <a:defRPr sz="1728"/>
            </a:lvl5pPr>
            <a:lvl6pPr marL="2468455" indent="0" algn="ctr">
              <a:buNone/>
              <a:defRPr sz="1728"/>
            </a:lvl6pPr>
            <a:lvl7pPr marL="2962148" indent="0" algn="ctr">
              <a:buNone/>
              <a:defRPr sz="1728"/>
            </a:lvl7pPr>
            <a:lvl8pPr marL="3455838" indent="0" algn="ctr">
              <a:buNone/>
              <a:defRPr sz="1728"/>
            </a:lvl8pPr>
            <a:lvl9pPr marL="3949529" indent="0" algn="ctr">
              <a:buNone/>
              <a:defRPr sz="17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9" y="116810"/>
            <a:ext cx="1380172" cy="1859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61" y="116810"/>
            <a:ext cx="4060508" cy="1859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546960"/>
            <a:ext cx="5520690" cy="912612"/>
          </a:xfrm>
        </p:spPr>
        <p:txBody>
          <a:bodyPr anchor="b"/>
          <a:lstStyle>
            <a:lvl1pPr>
              <a:defRPr sz="64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468207"/>
            <a:ext cx="5520690" cy="479922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/>
                </a:solidFill>
              </a:defRPr>
            </a:lvl1pPr>
            <a:lvl2pPr marL="493691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383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07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476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455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14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583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49529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6" y="584039"/>
            <a:ext cx="2720340" cy="139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6" y="584039"/>
            <a:ext cx="2720340" cy="139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2" y="116816"/>
            <a:ext cx="5520690" cy="4240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91" y="537819"/>
            <a:ext cx="2707838" cy="263576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691" indent="0">
              <a:buNone/>
              <a:defRPr sz="2160" b="1"/>
            </a:lvl2pPr>
            <a:lvl3pPr marL="987383" indent="0">
              <a:buNone/>
              <a:defRPr sz="1944" b="1"/>
            </a:lvl3pPr>
            <a:lvl4pPr marL="1481074" indent="0">
              <a:buNone/>
              <a:defRPr sz="1728" b="1"/>
            </a:lvl4pPr>
            <a:lvl5pPr marL="1974765" indent="0">
              <a:buNone/>
              <a:defRPr sz="1728" b="1"/>
            </a:lvl5pPr>
            <a:lvl6pPr marL="2468455" indent="0">
              <a:buNone/>
              <a:defRPr sz="1728" b="1"/>
            </a:lvl6pPr>
            <a:lvl7pPr marL="2962148" indent="0">
              <a:buNone/>
              <a:defRPr sz="1728" b="1"/>
            </a:lvl7pPr>
            <a:lvl8pPr marL="3455838" indent="0">
              <a:buNone/>
              <a:defRPr sz="1728" b="1"/>
            </a:lvl8pPr>
            <a:lvl9pPr marL="3949529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91" y="801394"/>
            <a:ext cx="2707838" cy="117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11" y="537819"/>
            <a:ext cx="2721174" cy="263576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691" indent="0">
              <a:buNone/>
              <a:defRPr sz="2160" b="1"/>
            </a:lvl2pPr>
            <a:lvl3pPr marL="987383" indent="0">
              <a:buNone/>
              <a:defRPr sz="1944" b="1"/>
            </a:lvl3pPr>
            <a:lvl4pPr marL="1481074" indent="0">
              <a:buNone/>
              <a:defRPr sz="1728" b="1"/>
            </a:lvl4pPr>
            <a:lvl5pPr marL="1974765" indent="0">
              <a:buNone/>
              <a:defRPr sz="1728" b="1"/>
            </a:lvl5pPr>
            <a:lvl6pPr marL="2468455" indent="0">
              <a:buNone/>
              <a:defRPr sz="1728" b="1"/>
            </a:lvl6pPr>
            <a:lvl7pPr marL="2962148" indent="0">
              <a:buNone/>
              <a:defRPr sz="1728" b="1"/>
            </a:lvl7pPr>
            <a:lvl8pPr marL="3455838" indent="0">
              <a:buNone/>
              <a:defRPr sz="1728" b="1"/>
            </a:lvl8pPr>
            <a:lvl9pPr marL="3949529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11" y="801394"/>
            <a:ext cx="2721174" cy="117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3" y="146262"/>
            <a:ext cx="2064425" cy="511916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315891"/>
            <a:ext cx="3240406" cy="1559109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3" y="658187"/>
            <a:ext cx="2064425" cy="1219355"/>
          </a:xfrm>
        </p:spPr>
        <p:txBody>
          <a:bodyPr/>
          <a:lstStyle>
            <a:lvl1pPr marL="0" indent="0">
              <a:buNone/>
              <a:defRPr sz="1728"/>
            </a:lvl1pPr>
            <a:lvl2pPr marL="493691" indent="0">
              <a:buNone/>
              <a:defRPr sz="1512"/>
            </a:lvl2pPr>
            <a:lvl3pPr marL="987383" indent="0">
              <a:buNone/>
              <a:defRPr sz="1296"/>
            </a:lvl3pPr>
            <a:lvl4pPr marL="1481074" indent="0">
              <a:buNone/>
              <a:defRPr sz="1080"/>
            </a:lvl4pPr>
            <a:lvl5pPr marL="1974765" indent="0">
              <a:buNone/>
              <a:defRPr sz="1080"/>
            </a:lvl5pPr>
            <a:lvl6pPr marL="2468455" indent="0">
              <a:buNone/>
              <a:defRPr sz="1080"/>
            </a:lvl6pPr>
            <a:lvl7pPr marL="2962148" indent="0">
              <a:buNone/>
              <a:defRPr sz="1080"/>
            </a:lvl7pPr>
            <a:lvl8pPr marL="3455838" indent="0">
              <a:buNone/>
              <a:defRPr sz="1080"/>
            </a:lvl8pPr>
            <a:lvl9pPr marL="3949529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3" y="146262"/>
            <a:ext cx="2064425" cy="511916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315891"/>
            <a:ext cx="3240406" cy="1559109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691" indent="0">
              <a:buNone/>
              <a:defRPr sz="3024"/>
            </a:lvl2pPr>
            <a:lvl3pPr marL="987383" indent="0">
              <a:buNone/>
              <a:defRPr sz="2592"/>
            </a:lvl3pPr>
            <a:lvl4pPr marL="1481074" indent="0">
              <a:buNone/>
              <a:defRPr sz="2160"/>
            </a:lvl4pPr>
            <a:lvl5pPr marL="1974765" indent="0">
              <a:buNone/>
              <a:defRPr sz="2160"/>
            </a:lvl5pPr>
            <a:lvl6pPr marL="2468455" indent="0">
              <a:buNone/>
              <a:defRPr sz="2160"/>
            </a:lvl6pPr>
            <a:lvl7pPr marL="2962148" indent="0">
              <a:buNone/>
              <a:defRPr sz="2160"/>
            </a:lvl7pPr>
            <a:lvl8pPr marL="3455838" indent="0">
              <a:buNone/>
              <a:defRPr sz="2160"/>
            </a:lvl8pPr>
            <a:lvl9pPr marL="3949529" indent="0">
              <a:buNone/>
              <a:defRPr sz="2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3" y="658187"/>
            <a:ext cx="2064425" cy="1219355"/>
          </a:xfrm>
        </p:spPr>
        <p:txBody>
          <a:bodyPr/>
          <a:lstStyle>
            <a:lvl1pPr marL="0" indent="0">
              <a:buNone/>
              <a:defRPr sz="1728"/>
            </a:lvl1pPr>
            <a:lvl2pPr marL="493691" indent="0">
              <a:buNone/>
              <a:defRPr sz="1512"/>
            </a:lvl2pPr>
            <a:lvl3pPr marL="987383" indent="0">
              <a:buNone/>
              <a:defRPr sz="1296"/>
            </a:lvl3pPr>
            <a:lvl4pPr marL="1481074" indent="0">
              <a:buNone/>
              <a:defRPr sz="1080"/>
            </a:lvl4pPr>
            <a:lvl5pPr marL="1974765" indent="0">
              <a:buNone/>
              <a:defRPr sz="1080"/>
            </a:lvl5pPr>
            <a:lvl6pPr marL="2468455" indent="0">
              <a:buNone/>
              <a:defRPr sz="1080"/>
            </a:lvl6pPr>
            <a:lvl7pPr marL="2962148" indent="0">
              <a:buNone/>
              <a:defRPr sz="1080"/>
            </a:lvl7pPr>
            <a:lvl8pPr marL="3455838" indent="0">
              <a:buNone/>
              <a:defRPr sz="1080"/>
            </a:lvl8pPr>
            <a:lvl9pPr marL="3949529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60" y="116816"/>
            <a:ext cx="5520690" cy="42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60" y="584039"/>
            <a:ext cx="5520690" cy="13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6" y="2033445"/>
            <a:ext cx="144018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EA36-D360-4EB1-B745-F7CE9D3BB172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70" y="2033445"/>
            <a:ext cx="216027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4" y="2033445"/>
            <a:ext cx="144018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DE4A-4AD0-4173-900C-AC54373E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7383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45" indent="-246845" algn="l" defTabSz="987383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536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228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7919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610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301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8993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684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375" indent="-246845" algn="l" defTabSz="987383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691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383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074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765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455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148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5838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529" algn="l" defTabSz="98738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412413" y="0"/>
            <a:ext cx="6746093" cy="2085286"/>
            <a:chOff x="1452193" y="1066506"/>
            <a:chExt cx="6247188" cy="1931069"/>
          </a:xfrm>
        </p:grpSpPr>
        <p:sp>
          <p:nvSpPr>
            <p:cNvPr id="5" name="Rectangle 4"/>
            <p:cNvSpPr/>
            <p:nvPr/>
          </p:nvSpPr>
          <p:spPr>
            <a:xfrm>
              <a:off x="2677303" y="1404674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 err="1"/>
                <a:t>soc</a:t>
              </a:r>
              <a:endParaRPr lang="en-US" sz="216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2832" y="1404672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/>
                <a:t>group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2914" y="1445339"/>
              <a:ext cx="675533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frame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20068" y="2080169"/>
              <a:ext cx="1054443" cy="419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/>
                <a:t>animal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7303" y="2080171"/>
              <a:ext cx="1054444" cy="419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/>
                <a:t>pairs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2832" y="2112594"/>
              <a:ext cx="1054446" cy="4198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/>
                <a:t>trial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2913" y="2125637"/>
              <a:ext cx="675533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/>
                <a:t>trial</a:t>
              </a:r>
            </a:p>
          </p:txBody>
        </p:sp>
        <p:cxnSp>
          <p:nvCxnSpPr>
            <p:cNvPr id="13" name="Straight Arrow Connector 12"/>
            <p:cNvCxnSpPr>
              <a:stCxn id="4" idx="2"/>
              <a:endCxn id="8" idx="0"/>
            </p:cNvCxnSpPr>
            <p:nvPr/>
          </p:nvCxnSpPr>
          <p:spPr>
            <a:xfrm>
              <a:off x="4547290" y="1824558"/>
              <a:ext cx="0" cy="2556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36545" y="1066506"/>
              <a:ext cx="1021490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5">
                      <a:lumMod val="50000"/>
                    </a:schemeClr>
                  </a:solidFill>
                </a:rPr>
                <a:t>animal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93778" y="1066506"/>
              <a:ext cx="1021490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4">
                      <a:lumMod val="50000"/>
                    </a:schemeClr>
                  </a:solidFill>
                </a:rPr>
                <a:t>pair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9308" y="1066506"/>
              <a:ext cx="1021490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28" dirty="0">
                  <a:solidFill>
                    <a:schemeClr val="accent2">
                      <a:lumMod val="50000"/>
                    </a:schemeClr>
                  </a:solidFill>
                </a:rPr>
                <a:t>group</a:t>
              </a:r>
            </a:p>
          </p:txBody>
        </p:sp>
        <p:cxnSp>
          <p:nvCxnSpPr>
            <p:cNvPr id="26" name="Straight Arrow Connector 25"/>
            <p:cNvCxnSpPr>
              <a:stCxn id="4" idx="3"/>
              <a:endCxn id="6" idx="1"/>
            </p:cNvCxnSpPr>
            <p:nvPr/>
          </p:nvCxnSpPr>
          <p:spPr>
            <a:xfrm>
              <a:off x="5074511" y="1614615"/>
              <a:ext cx="288321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020068" y="1404672"/>
              <a:ext cx="1054443" cy="419886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60" dirty="0" err="1"/>
                <a:t>tr</a:t>
              </a:r>
              <a:endParaRPr lang="en-US" sz="2160" dirty="0"/>
            </a:p>
          </p:txBody>
        </p:sp>
        <p:cxnSp>
          <p:nvCxnSpPr>
            <p:cNvPr id="44" name="Straight Arrow Connector 43"/>
            <p:cNvCxnSpPr>
              <a:stCxn id="5" idx="2"/>
              <a:endCxn id="9" idx="0"/>
            </p:cNvCxnSpPr>
            <p:nvPr/>
          </p:nvCxnSpPr>
          <p:spPr>
            <a:xfrm>
              <a:off x="3204525" y="1824562"/>
              <a:ext cx="0" cy="25560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2"/>
              <a:endCxn id="10" idx="0"/>
            </p:cNvCxnSpPr>
            <p:nvPr/>
          </p:nvCxnSpPr>
          <p:spPr>
            <a:xfrm>
              <a:off x="5890055" y="1824560"/>
              <a:ext cx="0" cy="28803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10800000">
              <a:off x="3200387" y="2034436"/>
              <a:ext cx="2755569" cy="963139"/>
            </a:xfrm>
            <a:prstGeom prst="arc">
              <a:avLst>
                <a:gd name="adj1" fmla="val 10834461"/>
                <a:gd name="adj2" fmla="val 0"/>
              </a:avLst>
            </a:prstGeom>
            <a:ln w="3810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9"/>
            </a:p>
          </p:txBody>
        </p:sp>
        <p:sp>
          <p:nvSpPr>
            <p:cNvPr id="56" name="Arc 55"/>
            <p:cNvSpPr/>
            <p:nvPr/>
          </p:nvSpPr>
          <p:spPr>
            <a:xfrm rot="10800000">
              <a:off x="4547290" y="2195545"/>
              <a:ext cx="1260386" cy="624971"/>
            </a:xfrm>
            <a:prstGeom prst="arc">
              <a:avLst>
                <a:gd name="adj1" fmla="val 10901681"/>
                <a:gd name="adj2" fmla="val 0"/>
              </a:avLst>
            </a:prstGeom>
            <a:ln w="381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8743" tIns="49371" rIns="98743" bIns="493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99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52193" y="1066506"/>
              <a:ext cx="1252155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i="1" dirty="0"/>
                <a:t>grouping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074511" y="1818072"/>
              <a:ext cx="288320" cy="294519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577392" y="1818631"/>
              <a:ext cx="275605" cy="17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577392" y="2128859"/>
              <a:ext cx="288321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828983" y="1652760"/>
              <a:ext cx="770248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 smtClean="0"/>
                <a:t>default</a:t>
              </a:r>
              <a:endParaRPr lang="en-US" sz="1728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19" y="1947717"/>
              <a:ext cx="874362" cy="3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28" dirty="0" smtClean="0"/>
                <a:t>optional</a:t>
              </a:r>
              <a:endParaRPr lang="en-US" sz="1728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aspect ratio" id="{D1C7E857-8B90-40AE-BE86-D46C118499C6}" vid="{21149D9F-54A7-4C2C-B275-8BE1ABFFA0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Standard aspect ratio</vt:lpstr>
      <vt:lpstr>PowerPoint Presentation</vt:lpstr>
    </vt:vector>
  </TitlesOfParts>
  <Company>Stockholm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Bijl</dc:creator>
  <cp:lastModifiedBy>Wouter van der Bijl</cp:lastModifiedBy>
  <cp:revision>5</cp:revision>
  <dcterms:created xsi:type="dcterms:W3CDTF">2016-05-03T08:04:14Z</dcterms:created>
  <dcterms:modified xsi:type="dcterms:W3CDTF">2016-05-03T09:03:47Z</dcterms:modified>
</cp:coreProperties>
</file>