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708" r:id="rId5"/>
    <p:sldMasterId id="2147483720" r:id="rId6"/>
    <p:sldMasterId id="2147483732" r:id="rId7"/>
    <p:sldMasterId id="2147483756" r:id="rId8"/>
    <p:sldMasterId id="2147483768" r:id="rId9"/>
  </p:sldMasterIdLst>
  <p:notesMasterIdLst>
    <p:notesMasterId r:id="rId41"/>
  </p:notesMasterIdLst>
  <p:handoutMasterIdLst>
    <p:handoutMasterId r:id="rId42"/>
  </p:handoutMasterIdLst>
  <p:sldIdLst>
    <p:sldId id="256" r:id="rId10"/>
    <p:sldId id="284" r:id="rId11"/>
    <p:sldId id="287" r:id="rId12"/>
    <p:sldId id="285" r:id="rId13"/>
    <p:sldId id="260" r:id="rId14"/>
    <p:sldId id="261" r:id="rId15"/>
    <p:sldId id="288" r:id="rId16"/>
    <p:sldId id="292" r:id="rId17"/>
    <p:sldId id="291" r:id="rId18"/>
    <p:sldId id="309" r:id="rId19"/>
    <p:sldId id="293" r:id="rId20"/>
    <p:sldId id="308" r:id="rId21"/>
    <p:sldId id="296" r:id="rId22"/>
    <p:sldId id="298" r:id="rId23"/>
    <p:sldId id="299" r:id="rId24"/>
    <p:sldId id="310" r:id="rId25"/>
    <p:sldId id="300" r:id="rId26"/>
    <p:sldId id="301" r:id="rId27"/>
    <p:sldId id="312" r:id="rId28"/>
    <p:sldId id="264" r:id="rId29"/>
    <p:sldId id="265" r:id="rId30"/>
    <p:sldId id="263" r:id="rId31"/>
    <p:sldId id="313" r:id="rId32"/>
    <p:sldId id="314" r:id="rId33"/>
    <p:sldId id="315" r:id="rId34"/>
    <p:sldId id="273" r:id="rId35"/>
    <p:sldId id="304" r:id="rId36"/>
    <p:sldId id="316" r:id="rId37"/>
    <p:sldId id="317" r:id="rId38"/>
    <p:sldId id="305" r:id="rId39"/>
    <p:sldId id="307" r:id="rId40"/>
  </p:sldIdLst>
  <p:sldSz cx="10080625" cy="5670550"/>
  <p:notesSz cx="7559675" cy="106918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BBE"/>
    <a:srgbClr val="CD5658"/>
    <a:srgbClr val="328686"/>
    <a:srgbClr val="CE57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D72B7-62D4-4044-946A-ACC8E7C6751E}" v="10165" dt="2024-08-18T21:19:12.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29" d="100"/>
          <a:sy n="129"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6BD70E-D741-4556-E7ED-BD1FBD3ACD54}"/>
              </a:ext>
            </a:extLst>
          </p:cNvPr>
          <p:cNvSpPr txBox="1">
            <a:spLocks noGrp="1"/>
          </p:cNvSpPr>
          <p:nvPr>
            <p:ph type="hdr" sz="quarter"/>
          </p:nvPr>
        </p:nvSpPr>
        <p:spPr>
          <a:xfrm>
            <a:off x="0" y="0"/>
            <a:ext cx="3281363" cy="534988"/>
          </a:xfrm>
          <a:prstGeom prst="rect">
            <a:avLst/>
          </a:prstGeom>
          <a:noFill/>
          <a:ln>
            <a:noFill/>
          </a:ln>
        </p:spPr>
        <p:txBody>
          <a:bodyPr vert="horz" wrap="none" lIns="90000" tIns="45000" rIns="90000" bIns="45000" anchorCtr="0" compatLnSpc="0">
            <a:noAutofit/>
          </a:bodyPr>
          <a:lstStyle>
            <a:lvl1pPr eaLnBrk="1" fontAlgn="auto">
              <a:spcBef>
                <a:spcPts val="0"/>
              </a:spcBef>
              <a:spcAft>
                <a:spcPts val="0"/>
              </a:spcAft>
              <a:defRPr sz="1400">
                <a:latin typeface="Noto Sans" pitchFamily="34"/>
                <a:ea typeface="Noto Sans CJK SC" pitchFamily="2"/>
                <a:cs typeface="Noto Sans Devanagari" pitchFamily="2"/>
              </a:defRPr>
            </a:lvl1pPr>
          </a:lstStyle>
          <a:p>
            <a:pPr>
              <a:defRPr sz="1400"/>
            </a:pPr>
            <a:endParaRPr lang="pt-PT"/>
          </a:p>
        </p:txBody>
      </p:sp>
      <p:sp>
        <p:nvSpPr>
          <p:cNvPr id="3" name="Date Placeholder 2">
            <a:extLst>
              <a:ext uri="{FF2B5EF4-FFF2-40B4-BE49-F238E27FC236}">
                <a16:creationId xmlns:a16="http://schemas.microsoft.com/office/drawing/2014/main" id="{9935C795-E07E-3D9E-9602-B2A85056F643}"/>
              </a:ext>
            </a:extLst>
          </p:cNvPr>
          <p:cNvSpPr txBox="1">
            <a:spLocks noGrp="1"/>
          </p:cNvSpPr>
          <p:nvPr>
            <p:ph type="dt" sz="quarter" idx="1"/>
          </p:nvPr>
        </p:nvSpPr>
        <p:spPr>
          <a:xfrm>
            <a:off x="4278313" y="0"/>
            <a:ext cx="3281362" cy="534988"/>
          </a:xfrm>
          <a:prstGeom prst="rect">
            <a:avLst/>
          </a:prstGeom>
          <a:noFill/>
          <a:ln>
            <a:noFill/>
          </a:ln>
        </p:spPr>
        <p:txBody>
          <a:bodyPr vert="horz" wrap="none" lIns="90000" tIns="45000" rIns="90000" bIns="45000" anchorCtr="0" compatLnSpc="0">
            <a:noAutofit/>
          </a:bodyPr>
          <a:lstStyle>
            <a:lvl1pPr algn="r" eaLnBrk="1" fontAlgn="auto">
              <a:spcBef>
                <a:spcPts val="0"/>
              </a:spcBef>
              <a:spcAft>
                <a:spcPts val="0"/>
              </a:spcAft>
              <a:defRPr sz="1400">
                <a:latin typeface="Noto Sans" pitchFamily="34"/>
                <a:ea typeface="Noto Sans CJK SC" pitchFamily="2"/>
                <a:cs typeface="Noto Sans Devanagari" pitchFamily="2"/>
              </a:defRPr>
            </a:lvl1pPr>
          </a:lstStyle>
          <a:p>
            <a:pPr>
              <a:defRPr sz="1400"/>
            </a:pPr>
            <a:endParaRPr lang="pt-PT"/>
          </a:p>
        </p:txBody>
      </p:sp>
      <p:sp>
        <p:nvSpPr>
          <p:cNvPr id="4" name="Footer Placeholder 3">
            <a:extLst>
              <a:ext uri="{FF2B5EF4-FFF2-40B4-BE49-F238E27FC236}">
                <a16:creationId xmlns:a16="http://schemas.microsoft.com/office/drawing/2014/main" id="{05FA4570-D097-0872-7D00-ED1B53258040}"/>
              </a:ext>
            </a:extLst>
          </p:cNvPr>
          <p:cNvSpPr txBox="1">
            <a:spLocks noGrp="1"/>
          </p:cNvSpPr>
          <p:nvPr>
            <p:ph type="ftr" sz="quarter" idx="2"/>
          </p:nvPr>
        </p:nvSpPr>
        <p:spPr>
          <a:xfrm>
            <a:off x="0" y="10156825"/>
            <a:ext cx="3281363" cy="534988"/>
          </a:xfrm>
          <a:prstGeom prst="rect">
            <a:avLst/>
          </a:prstGeom>
          <a:noFill/>
          <a:ln>
            <a:noFill/>
          </a:ln>
        </p:spPr>
        <p:txBody>
          <a:bodyPr vert="horz" wrap="none" lIns="90000" tIns="45000" rIns="90000" bIns="45000" anchor="b" anchorCtr="0" compatLnSpc="0">
            <a:noAutofit/>
          </a:bodyPr>
          <a:lstStyle>
            <a:lvl1pPr eaLnBrk="1" fontAlgn="auto">
              <a:spcBef>
                <a:spcPts val="0"/>
              </a:spcBef>
              <a:spcAft>
                <a:spcPts val="0"/>
              </a:spcAft>
              <a:defRPr sz="1400">
                <a:latin typeface="Noto Sans" pitchFamily="34"/>
                <a:ea typeface="Noto Sans CJK SC" pitchFamily="2"/>
                <a:cs typeface="Noto Sans Devanagari" pitchFamily="2"/>
              </a:defRPr>
            </a:lvl1pPr>
          </a:lstStyle>
          <a:p>
            <a:pPr>
              <a:defRPr sz="1400"/>
            </a:pPr>
            <a:endParaRPr lang="pt-PT"/>
          </a:p>
        </p:txBody>
      </p:sp>
      <p:sp>
        <p:nvSpPr>
          <p:cNvPr id="5" name="Slide Number Placeholder 4">
            <a:extLst>
              <a:ext uri="{FF2B5EF4-FFF2-40B4-BE49-F238E27FC236}">
                <a16:creationId xmlns:a16="http://schemas.microsoft.com/office/drawing/2014/main" id="{86967F18-2B96-4209-A703-9BEEB9946218}"/>
              </a:ext>
            </a:extLst>
          </p:cNvPr>
          <p:cNvSpPr txBox="1">
            <a:spLocks noGrp="1"/>
          </p:cNvSpPr>
          <p:nvPr>
            <p:ph type="sldNum" sz="quarter" idx="3"/>
          </p:nvPr>
        </p:nvSpPr>
        <p:spPr>
          <a:xfrm>
            <a:off x="4278313" y="10156825"/>
            <a:ext cx="3281362" cy="534988"/>
          </a:xfrm>
          <a:prstGeom prst="rect">
            <a:avLst/>
          </a:prstGeom>
          <a:noFill/>
          <a:ln>
            <a:noFill/>
          </a:ln>
        </p:spPr>
        <p:txBody>
          <a:bodyPr vert="horz" wrap="none" lIns="90000" tIns="45000" rIns="90000" bIns="4500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A444B13A-0074-4FA2-BB3E-726725AB74B9}" type="slidenum">
              <a:rPr lang="pt-PT" altLang="cs-CZ"/>
              <a:pPr/>
              <a:t>‹#›</a:t>
            </a:fld>
            <a:endParaRPr lang="pt-PT" altLang="cs-CZ"/>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6CC0CF1E-8749-2FD1-CC96-592BC1E8EBAE}"/>
              </a:ext>
            </a:extLst>
          </p:cNvPr>
          <p:cNvSpPr>
            <a:spLocks noGrp="1" noRot="1" noChangeAspect="1"/>
          </p:cNvSpPr>
          <p:nvPr>
            <p:ph type="sldImg" idx="2"/>
          </p:nvPr>
        </p:nvSpPr>
        <p:spPr bwMode="auto">
          <a:xfrm>
            <a:off x="720725" y="900113"/>
            <a:ext cx="6119813"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a:extLst>
              <a:ext uri="{FF2B5EF4-FFF2-40B4-BE49-F238E27FC236}">
                <a16:creationId xmlns:a16="http://schemas.microsoft.com/office/drawing/2014/main" id="{876DB1D6-CD57-F1FA-BB95-373BE4C2FAB2}"/>
              </a:ext>
            </a:extLst>
          </p:cNvPr>
          <p:cNvSpPr txBox="1">
            <a:spLocks noGrp="1"/>
          </p:cNvSpPr>
          <p:nvPr>
            <p:ph type="body" sz="quarter" idx="3"/>
          </p:nvPr>
        </p:nvSpPr>
        <p:spPr>
          <a:xfrm>
            <a:off x="720725" y="4679950"/>
            <a:ext cx="6119813" cy="5040313"/>
          </a:xfrm>
          <a:prstGeom prst="rect">
            <a:avLst/>
          </a:prstGeom>
          <a:noFill/>
          <a:ln>
            <a:noFill/>
          </a:ln>
        </p:spPr>
        <p:txBody>
          <a:bodyPr lIns="0" tIns="0" rIns="0" bIns="0"/>
          <a:lstStyle/>
          <a:p>
            <a:pPr lvl="0"/>
            <a:endParaRPr lang="pt-PT" noProof="0"/>
          </a:p>
        </p:txBody>
      </p:sp>
      <p:sp>
        <p:nvSpPr>
          <p:cNvPr id="4" name="Header Placeholder 3">
            <a:extLst>
              <a:ext uri="{FF2B5EF4-FFF2-40B4-BE49-F238E27FC236}">
                <a16:creationId xmlns:a16="http://schemas.microsoft.com/office/drawing/2014/main" id="{66636970-2A40-E673-8FFA-31C1649C1108}"/>
              </a:ext>
            </a:extLst>
          </p:cNvPr>
          <p:cNvSpPr txBox="1">
            <a:spLocks noGrp="1"/>
          </p:cNvSpPr>
          <p:nvPr>
            <p:ph type="hdr" sz="quarter"/>
          </p:nvPr>
        </p:nvSpPr>
        <p:spPr>
          <a:xfrm>
            <a:off x="0" y="0"/>
            <a:ext cx="3281363" cy="534988"/>
          </a:xfrm>
          <a:prstGeom prst="rect">
            <a:avLst/>
          </a:prstGeom>
          <a:noFill/>
          <a:ln>
            <a:noFill/>
          </a:ln>
        </p:spPr>
        <p:txBody>
          <a:bodyPr vert="horz" lIns="0" tIns="0" rIns="0" bIns="0"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5" name="Date Placeholder 4">
            <a:extLst>
              <a:ext uri="{FF2B5EF4-FFF2-40B4-BE49-F238E27FC236}">
                <a16:creationId xmlns:a16="http://schemas.microsoft.com/office/drawing/2014/main" id="{829342F5-E4E4-04F9-8B83-1CD4EA2E345D}"/>
              </a:ext>
            </a:extLst>
          </p:cNvPr>
          <p:cNvSpPr txBox="1">
            <a:spLocks noGrp="1"/>
          </p:cNvSpPr>
          <p:nvPr>
            <p:ph type="dt" idx="1"/>
          </p:nvPr>
        </p:nvSpPr>
        <p:spPr>
          <a:xfrm>
            <a:off x="4278313" y="0"/>
            <a:ext cx="3281362" cy="534988"/>
          </a:xfrm>
          <a:prstGeom prst="rect">
            <a:avLst/>
          </a:prstGeom>
          <a:noFill/>
          <a:ln>
            <a:noFill/>
          </a:ln>
        </p:spPr>
        <p:txBody>
          <a:bodyPr vert="horz" lIns="0" tIns="0" rIns="0" bIns="0" anchorCtr="0">
            <a:noAutofit/>
          </a:bodyPr>
          <a:lstStyle>
            <a:lvl1pPr lvl="0" algn="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6" name="Footer Placeholder 5">
            <a:extLst>
              <a:ext uri="{FF2B5EF4-FFF2-40B4-BE49-F238E27FC236}">
                <a16:creationId xmlns:a16="http://schemas.microsoft.com/office/drawing/2014/main" id="{4419AC98-A890-94F0-FB5D-66036E69F2FF}"/>
              </a:ext>
            </a:extLst>
          </p:cNvPr>
          <p:cNvSpPr txBox="1">
            <a:spLocks noGrp="1"/>
          </p:cNvSpPr>
          <p:nvPr>
            <p:ph type="ftr" sz="quarter" idx="4"/>
          </p:nvPr>
        </p:nvSpPr>
        <p:spPr>
          <a:xfrm>
            <a:off x="0" y="10156825"/>
            <a:ext cx="3281363" cy="534988"/>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7" name="Slide Number Placeholder 6">
            <a:extLst>
              <a:ext uri="{FF2B5EF4-FFF2-40B4-BE49-F238E27FC236}">
                <a16:creationId xmlns:a16="http://schemas.microsoft.com/office/drawing/2014/main" id="{9C1993C4-0088-5361-69FE-58351165A6E7}"/>
              </a:ext>
            </a:extLst>
          </p:cNvPr>
          <p:cNvSpPr txBox="1">
            <a:spLocks noGrp="1"/>
          </p:cNvSpPr>
          <p:nvPr>
            <p:ph type="sldNum" sz="quarter" idx="5"/>
          </p:nvPr>
        </p:nvSpPr>
        <p:spPr>
          <a:xfrm>
            <a:off x="4278313" y="10156825"/>
            <a:ext cx="3281362" cy="534988"/>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2331452E-25BF-4D9C-945B-4B8345B60F00}" type="slidenum">
              <a:rPr lang="pt-PT" altLang="cs-CZ"/>
              <a:pPr/>
              <a:t>‹#›</a:t>
            </a:fld>
            <a:endParaRPr lang="pt-PT" altLang="cs-CZ"/>
          </a:p>
        </p:txBody>
      </p:sp>
    </p:spTree>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pt-PT" sz="2000" kern="1200">
        <a:solidFill>
          <a:schemeClr val="tx1"/>
        </a:solidFill>
        <a:highlight>
          <a:scrgbClr r="0" g="0" b="0">
            <a:alpha val="0"/>
          </a:scrgbClr>
        </a:highlight>
        <a:latin typeface="Noto Sans" pitchFamily="34"/>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6">
            <a:extLst>
              <a:ext uri="{FF2B5EF4-FFF2-40B4-BE49-F238E27FC236}">
                <a16:creationId xmlns:a16="http://schemas.microsoft.com/office/drawing/2014/main" id="{1B1587B0-9A35-2BB2-7BD6-33AE54C4B3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CDD5CE9-C0CF-482E-934A-4229D073E286}" type="slidenum">
              <a:rPr lang="pt-PT" altLang="cs-CZ">
                <a:latin typeface="Noto Sans" panose="020B0502040504020204" pitchFamily="34" charset="0"/>
              </a:rPr>
              <a:pPr/>
              <a:t>1</a:t>
            </a:fld>
            <a:endParaRPr lang="pt-PT" altLang="cs-CZ">
              <a:latin typeface="Noto Sans" panose="020B0502040504020204" pitchFamily="34" charset="0"/>
            </a:endParaRPr>
          </a:p>
        </p:txBody>
      </p:sp>
      <p:sp>
        <p:nvSpPr>
          <p:cNvPr id="15363" name="Slide Image Placeholder 1">
            <a:extLst>
              <a:ext uri="{FF2B5EF4-FFF2-40B4-BE49-F238E27FC236}">
                <a16:creationId xmlns:a16="http://schemas.microsoft.com/office/drawing/2014/main" id="{FE202997-19D2-5B58-BC8A-FD9F2C4DAA17}"/>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AC1AE6F7-82B0-6FF5-CA43-E1E914F66570}"/>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6">
            <a:extLst>
              <a:ext uri="{FF2B5EF4-FFF2-40B4-BE49-F238E27FC236}">
                <a16:creationId xmlns:a16="http://schemas.microsoft.com/office/drawing/2014/main" id="{269E9961-BD8C-8287-CC4D-B7F87F0059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A63EDA6-E604-4CAC-9897-AAEA1FB9690F}" type="slidenum">
              <a:rPr lang="pt-PT" altLang="cs-CZ">
                <a:latin typeface="Noto Sans" panose="020B0502040504020204" pitchFamily="34" charset="0"/>
              </a:rPr>
              <a:pPr/>
              <a:t>5</a:t>
            </a:fld>
            <a:endParaRPr lang="pt-PT" altLang="cs-CZ">
              <a:latin typeface="Noto Sans" panose="020B0502040504020204" pitchFamily="34" charset="0"/>
            </a:endParaRPr>
          </a:p>
        </p:txBody>
      </p:sp>
      <p:sp>
        <p:nvSpPr>
          <p:cNvPr id="23555" name="Slide Image Placeholder 1">
            <a:extLst>
              <a:ext uri="{FF2B5EF4-FFF2-40B4-BE49-F238E27FC236}">
                <a16:creationId xmlns:a16="http://schemas.microsoft.com/office/drawing/2014/main" id="{97BAC103-C80A-F11B-B4D3-D0659934463B}"/>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6C2A0EDC-E72C-D8F9-8E9C-87B7B379A1C8}"/>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D459E0B6-59ED-42DA-33D6-D5F3273BF2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9D9E408-45B8-4813-AEE9-88272B19AAC5}" type="slidenum">
              <a:rPr lang="pt-PT" altLang="cs-CZ">
                <a:latin typeface="Noto Sans" panose="020B0502040504020204" pitchFamily="34" charset="0"/>
              </a:rPr>
              <a:pPr/>
              <a:t>6</a:t>
            </a:fld>
            <a:endParaRPr lang="pt-PT" altLang="cs-CZ">
              <a:latin typeface="Noto Sans" panose="020B0502040504020204" pitchFamily="34" charset="0"/>
            </a:endParaRPr>
          </a:p>
        </p:txBody>
      </p:sp>
      <p:sp>
        <p:nvSpPr>
          <p:cNvPr id="25603" name="Slide Image Placeholder 1">
            <a:extLst>
              <a:ext uri="{FF2B5EF4-FFF2-40B4-BE49-F238E27FC236}">
                <a16:creationId xmlns:a16="http://schemas.microsoft.com/office/drawing/2014/main" id="{5017D02E-3FDA-CF55-6996-970CDEAF74E9}"/>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93981D4D-4EBF-39E8-985D-9DA4ED58844B}"/>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6">
            <a:extLst>
              <a:ext uri="{FF2B5EF4-FFF2-40B4-BE49-F238E27FC236}">
                <a16:creationId xmlns:a16="http://schemas.microsoft.com/office/drawing/2014/main" id="{D459E0B6-59ED-42DA-33D6-D5F3273BF2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9D9E408-45B8-4813-AEE9-88272B19AAC5}" type="slidenum">
              <a:rPr lang="pt-PT" altLang="cs-CZ">
                <a:latin typeface="Noto Sans" panose="020B0502040504020204" pitchFamily="34" charset="0"/>
              </a:rPr>
              <a:pPr/>
              <a:t>18</a:t>
            </a:fld>
            <a:endParaRPr lang="pt-PT" altLang="cs-CZ">
              <a:latin typeface="Noto Sans" panose="020B0502040504020204" pitchFamily="34" charset="0"/>
            </a:endParaRPr>
          </a:p>
        </p:txBody>
      </p:sp>
      <p:sp>
        <p:nvSpPr>
          <p:cNvPr id="25603" name="Slide Image Placeholder 1">
            <a:extLst>
              <a:ext uri="{FF2B5EF4-FFF2-40B4-BE49-F238E27FC236}">
                <a16:creationId xmlns:a16="http://schemas.microsoft.com/office/drawing/2014/main" id="{5017D02E-3FDA-CF55-6996-970CDEAF74E9}"/>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93981D4D-4EBF-39E8-985D-9DA4ED58844B}"/>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extLst>
      <p:ext uri="{BB962C8B-B14F-4D97-AF65-F5344CB8AC3E}">
        <p14:creationId xmlns:p14="http://schemas.microsoft.com/office/powerpoint/2010/main" val="202395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6">
            <a:extLst>
              <a:ext uri="{FF2B5EF4-FFF2-40B4-BE49-F238E27FC236}">
                <a16:creationId xmlns:a16="http://schemas.microsoft.com/office/drawing/2014/main" id="{FB716FBA-EA07-51A4-3BC0-54F0D4E987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DEF7EFB-99B7-4A44-8B1C-D2C89AEA435C}" type="slidenum">
              <a:rPr lang="pt-PT" altLang="cs-CZ">
                <a:latin typeface="Noto Sans" panose="020B0502040504020204" pitchFamily="34" charset="0"/>
              </a:rPr>
              <a:pPr/>
              <a:t>20</a:t>
            </a:fld>
            <a:endParaRPr lang="pt-PT" altLang="cs-CZ">
              <a:latin typeface="Noto Sans" panose="020B0502040504020204" pitchFamily="34" charset="0"/>
            </a:endParaRPr>
          </a:p>
        </p:txBody>
      </p:sp>
      <p:sp>
        <p:nvSpPr>
          <p:cNvPr id="31747" name="Slide Image Placeholder 1">
            <a:extLst>
              <a:ext uri="{FF2B5EF4-FFF2-40B4-BE49-F238E27FC236}">
                <a16:creationId xmlns:a16="http://schemas.microsoft.com/office/drawing/2014/main" id="{7CA098D5-EFBF-9524-00D6-DACBE7446C39}"/>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62016D50-3D51-EC8F-6BC7-8F6F4E526CE7}"/>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6">
            <a:extLst>
              <a:ext uri="{FF2B5EF4-FFF2-40B4-BE49-F238E27FC236}">
                <a16:creationId xmlns:a16="http://schemas.microsoft.com/office/drawing/2014/main" id="{AD6C28FD-D68C-6242-33CA-E0BD5DC7D5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D362C92-1BC6-41B6-83FD-8408362A6B4F}" type="slidenum">
              <a:rPr lang="pt-PT" altLang="cs-CZ">
                <a:latin typeface="Noto Sans" panose="020B0502040504020204" pitchFamily="34" charset="0"/>
              </a:rPr>
              <a:pPr/>
              <a:t>21</a:t>
            </a:fld>
            <a:endParaRPr lang="pt-PT" altLang="cs-CZ">
              <a:latin typeface="Noto Sans" panose="020B0502040504020204" pitchFamily="34" charset="0"/>
            </a:endParaRPr>
          </a:p>
        </p:txBody>
      </p:sp>
      <p:sp>
        <p:nvSpPr>
          <p:cNvPr id="33795" name="Slide Image Placeholder 1">
            <a:extLst>
              <a:ext uri="{FF2B5EF4-FFF2-40B4-BE49-F238E27FC236}">
                <a16:creationId xmlns:a16="http://schemas.microsoft.com/office/drawing/2014/main" id="{4F0F7283-1F41-8BE7-B2EC-0C8D48A0A3C3}"/>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49E6294F-601C-D884-A55F-3B8B40A666FE}"/>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6">
            <a:extLst>
              <a:ext uri="{FF2B5EF4-FFF2-40B4-BE49-F238E27FC236}">
                <a16:creationId xmlns:a16="http://schemas.microsoft.com/office/drawing/2014/main" id="{FDB81747-9912-146E-37BB-B4B9EB9245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011A711-E101-4CDD-BDE5-06E3D7285207}" type="slidenum">
              <a:rPr lang="pt-PT" altLang="cs-CZ">
                <a:latin typeface="Noto Sans" panose="020B0502040504020204" pitchFamily="34" charset="0"/>
              </a:rPr>
              <a:pPr/>
              <a:t>22</a:t>
            </a:fld>
            <a:endParaRPr lang="pt-PT" altLang="cs-CZ">
              <a:latin typeface="Noto Sans" panose="020B0502040504020204" pitchFamily="34" charset="0"/>
            </a:endParaRPr>
          </a:p>
        </p:txBody>
      </p:sp>
      <p:sp>
        <p:nvSpPr>
          <p:cNvPr id="29699" name="Slide Image Placeholder 1">
            <a:extLst>
              <a:ext uri="{FF2B5EF4-FFF2-40B4-BE49-F238E27FC236}">
                <a16:creationId xmlns:a16="http://schemas.microsoft.com/office/drawing/2014/main" id="{13F480A1-64DC-B281-195B-54EC2774A3A3}"/>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CBFF5763-E59A-03EA-CCE0-DA77031C8976}"/>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a:extLst>
              <a:ext uri="{FF2B5EF4-FFF2-40B4-BE49-F238E27FC236}">
                <a16:creationId xmlns:a16="http://schemas.microsoft.com/office/drawing/2014/main" id="{BD01A3E3-5F3B-ACDD-480D-6A27F63D01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E1DA84DF-630F-49D2-8C49-34D0A622EF28}" type="slidenum">
              <a:rPr lang="pt-PT" altLang="cs-CZ">
                <a:latin typeface="Noto Sans" panose="020B0502040504020204" pitchFamily="34" charset="0"/>
              </a:rPr>
              <a:pPr/>
              <a:t>26</a:t>
            </a:fld>
            <a:endParaRPr lang="pt-PT" altLang="cs-CZ">
              <a:latin typeface="Noto Sans" panose="020B0502040504020204" pitchFamily="34" charset="0"/>
            </a:endParaRPr>
          </a:p>
        </p:txBody>
      </p:sp>
      <p:sp>
        <p:nvSpPr>
          <p:cNvPr id="50179" name="Slide Image Placeholder 1">
            <a:extLst>
              <a:ext uri="{FF2B5EF4-FFF2-40B4-BE49-F238E27FC236}">
                <a16:creationId xmlns:a16="http://schemas.microsoft.com/office/drawing/2014/main" id="{B3D0791A-7BE7-BB95-8881-7DF5DFB36B8D}"/>
              </a:ext>
            </a:extLst>
          </p:cNvPr>
          <p:cNvSpPr>
            <a:spLocks noGrp="1" noRot="1" noChangeAspect="1" noTextEdit="1"/>
          </p:cNvSpPr>
          <p:nvPr>
            <p:ph type="sldImg"/>
          </p:nvPr>
        </p:nvSpPr>
        <p:spPr>
          <a:solidFill>
            <a:srgbClr val="729FCF"/>
          </a:solidFill>
          <a:ln w="25400">
            <a:solidFill>
              <a:srgbClr val="3465A4"/>
            </a:solidFill>
            <a:miter lim="800000"/>
            <a:headEnd/>
            <a:tailEnd/>
          </a:ln>
        </p:spPr>
      </p:sp>
      <p:sp>
        <p:nvSpPr>
          <p:cNvPr id="3" name="Notes Placeholder 2">
            <a:extLst>
              <a:ext uri="{FF2B5EF4-FFF2-40B4-BE49-F238E27FC236}">
                <a16:creationId xmlns:a16="http://schemas.microsoft.com/office/drawing/2014/main" id="{C479E388-7F46-19D2-4702-367A227588F1}"/>
              </a:ext>
            </a:extLst>
          </p:cNvPr>
          <p:cNvSpPr txBox="1">
            <a:spLocks noGrp="1"/>
          </p:cNvSpPr>
          <p:nvPr>
            <p:ph type="body" sz="quarter" idx="1"/>
          </p:nvPr>
        </p:nvSpPr>
        <p:spPr/>
        <p:txBody>
          <a:bodyPr vert="horz">
            <a:spAutoFit/>
          </a:bodyPr>
          <a:lstStyle/>
          <a:p>
            <a:pPr marL="216000" indent="-216000" eaLnBrk="1" fontAlgn="auto">
              <a:spcBef>
                <a:spcPts val="0"/>
              </a:spcBef>
              <a:spcAft>
                <a:spcPts val="0"/>
              </a:spcAft>
              <a:defRPr/>
            </a:pPr>
            <a:endParaRPr>
              <a:solidFill>
                <a:sysClr val="windowText" lastClr="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23">
            <a:extLst>
              <a:ext uri="{FF2B5EF4-FFF2-40B4-BE49-F238E27FC236}">
                <a16:creationId xmlns:a16="http://schemas.microsoft.com/office/drawing/2014/main" id="{D01CBE44-59FB-2CE1-0548-3AE176D61DB2}"/>
              </a:ext>
            </a:extLst>
          </p:cNvPr>
          <p:cNvSpPr txBox="1">
            <a:spLocks noGrp="1"/>
          </p:cNvSpPr>
          <p:nvPr>
            <p:ph type="dt" sz="half" idx="10"/>
          </p:nvPr>
        </p:nvSpPr>
        <p:spPr>
          <a:ln/>
        </p:spPr>
        <p:txBody>
          <a:bodyPr/>
          <a:lstStyle>
            <a:lvl1pPr>
              <a:defRPr/>
            </a:lvl1pPr>
          </a:lstStyle>
          <a:p>
            <a:pPr>
              <a:defRPr/>
            </a:pPr>
            <a:endParaRPr/>
          </a:p>
        </p:txBody>
      </p:sp>
      <p:sp>
        <p:nvSpPr>
          <p:cNvPr id="5" name="Footer Placeholder 24">
            <a:extLst>
              <a:ext uri="{FF2B5EF4-FFF2-40B4-BE49-F238E27FC236}">
                <a16:creationId xmlns:a16="http://schemas.microsoft.com/office/drawing/2014/main" id="{743CF85B-39ED-903C-9E8B-A5646097140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5">
            <a:extLst>
              <a:ext uri="{FF2B5EF4-FFF2-40B4-BE49-F238E27FC236}">
                <a16:creationId xmlns:a16="http://schemas.microsoft.com/office/drawing/2014/main" id="{FB038776-7C71-69E9-F36D-57B7E3F7645E}"/>
              </a:ext>
            </a:extLst>
          </p:cNvPr>
          <p:cNvSpPr txBox="1">
            <a:spLocks noGrp="1"/>
          </p:cNvSpPr>
          <p:nvPr>
            <p:ph type="sldNum" sz="quarter" idx="12"/>
          </p:nvPr>
        </p:nvSpPr>
        <p:spPr>
          <a:ln/>
        </p:spPr>
        <p:txBody>
          <a:bodyPr/>
          <a:lstStyle>
            <a:lvl1pPr>
              <a:defRPr/>
            </a:lvl1pPr>
          </a:lstStyle>
          <a:p>
            <a:fld id="{468F696E-2D93-463C-9510-22090AAA8C37}" type="slidenum">
              <a:rPr lang="pt-PT" altLang="cs-CZ"/>
              <a:pPr/>
              <a:t>‹#›</a:t>
            </a:fld>
            <a:endParaRPr lang="pt-PT" altLang="cs-CZ"/>
          </a:p>
        </p:txBody>
      </p:sp>
    </p:spTree>
    <p:extLst>
      <p:ext uri="{BB962C8B-B14F-4D97-AF65-F5344CB8AC3E}">
        <p14:creationId xmlns:p14="http://schemas.microsoft.com/office/powerpoint/2010/main" val="138626036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488B8353-6A19-3FC8-7258-A57736C5AD8B}"/>
              </a:ext>
            </a:extLst>
          </p:cNvPr>
          <p:cNvSpPr txBox="1">
            <a:spLocks noGrp="1"/>
          </p:cNvSpPr>
          <p:nvPr>
            <p:ph type="dt" sz="half" idx="10"/>
          </p:nvPr>
        </p:nvSpPr>
        <p:spPr>
          <a:ln/>
        </p:spPr>
        <p:txBody>
          <a:bodyPr/>
          <a:lstStyle>
            <a:lvl1pPr>
              <a:defRPr/>
            </a:lvl1pPr>
          </a:lstStyle>
          <a:p>
            <a:pPr>
              <a:defRPr/>
            </a:pPr>
            <a:endParaRPr/>
          </a:p>
        </p:txBody>
      </p:sp>
      <p:sp>
        <p:nvSpPr>
          <p:cNvPr id="5" name="Footer Placeholder 24">
            <a:extLst>
              <a:ext uri="{FF2B5EF4-FFF2-40B4-BE49-F238E27FC236}">
                <a16:creationId xmlns:a16="http://schemas.microsoft.com/office/drawing/2014/main" id="{398A58DD-CA58-5354-64C0-C94E3D21A56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5">
            <a:extLst>
              <a:ext uri="{FF2B5EF4-FFF2-40B4-BE49-F238E27FC236}">
                <a16:creationId xmlns:a16="http://schemas.microsoft.com/office/drawing/2014/main" id="{FAEC0919-C7C9-5378-68E5-7AF109A046DC}"/>
              </a:ext>
            </a:extLst>
          </p:cNvPr>
          <p:cNvSpPr txBox="1">
            <a:spLocks noGrp="1"/>
          </p:cNvSpPr>
          <p:nvPr>
            <p:ph type="sldNum" sz="quarter" idx="12"/>
          </p:nvPr>
        </p:nvSpPr>
        <p:spPr>
          <a:ln/>
        </p:spPr>
        <p:txBody>
          <a:bodyPr/>
          <a:lstStyle>
            <a:lvl1pPr>
              <a:defRPr/>
            </a:lvl1pPr>
          </a:lstStyle>
          <a:p>
            <a:fld id="{EB313804-EE7E-49AF-9AC1-CE03F4360934}" type="slidenum">
              <a:rPr lang="pt-PT" altLang="cs-CZ"/>
              <a:pPr/>
              <a:t>‹#›</a:t>
            </a:fld>
            <a:endParaRPr lang="pt-PT" altLang="cs-CZ"/>
          </a:p>
        </p:txBody>
      </p:sp>
    </p:spTree>
    <p:extLst>
      <p:ext uri="{BB962C8B-B14F-4D97-AF65-F5344CB8AC3E}">
        <p14:creationId xmlns:p14="http://schemas.microsoft.com/office/powerpoint/2010/main" val="577594281"/>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6313" y="468313"/>
            <a:ext cx="2286000" cy="459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705600" cy="459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1A910030-CE3B-7F94-D38C-6CA860BD39B9}"/>
              </a:ext>
            </a:extLst>
          </p:cNvPr>
          <p:cNvSpPr txBox="1">
            <a:spLocks noGrp="1"/>
          </p:cNvSpPr>
          <p:nvPr>
            <p:ph type="dt" sz="half" idx="10"/>
          </p:nvPr>
        </p:nvSpPr>
        <p:spPr>
          <a:ln/>
        </p:spPr>
        <p:txBody>
          <a:bodyPr/>
          <a:lstStyle>
            <a:lvl1pPr>
              <a:defRPr/>
            </a:lvl1pPr>
          </a:lstStyle>
          <a:p>
            <a:pPr>
              <a:defRPr/>
            </a:pPr>
            <a:endParaRPr/>
          </a:p>
        </p:txBody>
      </p:sp>
      <p:sp>
        <p:nvSpPr>
          <p:cNvPr id="5" name="Footer Placeholder 24">
            <a:extLst>
              <a:ext uri="{FF2B5EF4-FFF2-40B4-BE49-F238E27FC236}">
                <a16:creationId xmlns:a16="http://schemas.microsoft.com/office/drawing/2014/main" id="{BD3586FC-34CD-B459-56BE-C4C7132F99C6}"/>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5">
            <a:extLst>
              <a:ext uri="{FF2B5EF4-FFF2-40B4-BE49-F238E27FC236}">
                <a16:creationId xmlns:a16="http://schemas.microsoft.com/office/drawing/2014/main" id="{66E2156D-1108-1929-9B11-3B4F12EB2C80}"/>
              </a:ext>
            </a:extLst>
          </p:cNvPr>
          <p:cNvSpPr txBox="1">
            <a:spLocks noGrp="1"/>
          </p:cNvSpPr>
          <p:nvPr>
            <p:ph type="sldNum" sz="quarter" idx="12"/>
          </p:nvPr>
        </p:nvSpPr>
        <p:spPr>
          <a:ln/>
        </p:spPr>
        <p:txBody>
          <a:bodyPr/>
          <a:lstStyle>
            <a:lvl1pPr>
              <a:defRPr/>
            </a:lvl1pPr>
          </a:lstStyle>
          <a:p>
            <a:fld id="{58D4AA71-2C24-405B-BEDF-69C1402B1ED2}" type="slidenum">
              <a:rPr lang="pt-PT" altLang="cs-CZ"/>
              <a:pPr/>
              <a:t>‹#›</a:t>
            </a:fld>
            <a:endParaRPr lang="pt-PT" altLang="cs-CZ"/>
          </a:p>
        </p:txBody>
      </p:sp>
    </p:spTree>
    <p:extLst>
      <p:ext uri="{BB962C8B-B14F-4D97-AF65-F5344CB8AC3E}">
        <p14:creationId xmlns:p14="http://schemas.microsoft.com/office/powerpoint/2010/main" val="291972871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20">
            <a:extLst>
              <a:ext uri="{FF2B5EF4-FFF2-40B4-BE49-F238E27FC236}">
                <a16:creationId xmlns:a16="http://schemas.microsoft.com/office/drawing/2014/main" id="{A07BEF1A-2381-E78B-273F-56263DDC4DE5}"/>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1DB2FA65-3393-0602-24DD-6E7E4B826DF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04D05403-A9F4-3E18-0C0F-F3C1CA668678}"/>
              </a:ext>
            </a:extLst>
          </p:cNvPr>
          <p:cNvSpPr txBox="1">
            <a:spLocks noGrp="1"/>
          </p:cNvSpPr>
          <p:nvPr>
            <p:ph type="sldNum" sz="quarter" idx="12"/>
          </p:nvPr>
        </p:nvSpPr>
        <p:spPr>
          <a:ln/>
        </p:spPr>
        <p:txBody>
          <a:bodyPr/>
          <a:lstStyle>
            <a:lvl1pPr>
              <a:defRPr/>
            </a:lvl1pPr>
          </a:lstStyle>
          <a:p>
            <a:fld id="{3CA56757-465D-457A-A579-033724EEBEC4}" type="slidenum">
              <a:rPr lang="pt-PT" altLang="cs-CZ"/>
              <a:pPr/>
              <a:t>‹#›</a:t>
            </a:fld>
            <a:endParaRPr lang="pt-PT" altLang="cs-CZ"/>
          </a:p>
        </p:txBody>
      </p:sp>
    </p:spTree>
    <p:extLst>
      <p:ext uri="{BB962C8B-B14F-4D97-AF65-F5344CB8AC3E}">
        <p14:creationId xmlns:p14="http://schemas.microsoft.com/office/powerpoint/2010/main" val="3803898304"/>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1B389DA4-EDEB-8868-2869-F1653DEDD0E0}"/>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27CCE025-BE64-90EE-4C07-6441403F7EA2}"/>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CDAFBCED-B76A-A2F5-3AD9-573CEEDF72D2}"/>
              </a:ext>
            </a:extLst>
          </p:cNvPr>
          <p:cNvSpPr txBox="1">
            <a:spLocks noGrp="1"/>
          </p:cNvSpPr>
          <p:nvPr>
            <p:ph type="sldNum" sz="quarter" idx="12"/>
          </p:nvPr>
        </p:nvSpPr>
        <p:spPr>
          <a:ln/>
        </p:spPr>
        <p:txBody>
          <a:bodyPr/>
          <a:lstStyle>
            <a:lvl1pPr>
              <a:defRPr/>
            </a:lvl1pPr>
          </a:lstStyle>
          <a:p>
            <a:fld id="{76536FC2-C121-4327-962F-74A55D8277C5}" type="slidenum">
              <a:rPr lang="pt-PT" altLang="cs-CZ"/>
              <a:pPr/>
              <a:t>‹#›</a:t>
            </a:fld>
            <a:endParaRPr lang="pt-PT" altLang="cs-CZ"/>
          </a:p>
        </p:txBody>
      </p:sp>
    </p:spTree>
    <p:extLst>
      <p:ext uri="{BB962C8B-B14F-4D97-AF65-F5344CB8AC3E}">
        <p14:creationId xmlns:p14="http://schemas.microsoft.com/office/powerpoint/2010/main" val="599462714"/>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20">
            <a:extLst>
              <a:ext uri="{FF2B5EF4-FFF2-40B4-BE49-F238E27FC236}">
                <a16:creationId xmlns:a16="http://schemas.microsoft.com/office/drawing/2014/main" id="{F4D4EE96-7FEC-17BE-DA97-509040E2A4F3}"/>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9D3AC807-A107-8027-2BE8-C205FA008581}"/>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995F4CDA-BEF6-5969-CCE9-55D376331BC6}"/>
              </a:ext>
            </a:extLst>
          </p:cNvPr>
          <p:cNvSpPr txBox="1">
            <a:spLocks noGrp="1"/>
          </p:cNvSpPr>
          <p:nvPr>
            <p:ph type="sldNum" sz="quarter" idx="12"/>
          </p:nvPr>
        </p:nvSpPr>
        <p:spPr>
          <a:ln/>
        </p:spPr>
        <p:txBody>
          <a:bodyPr/>
          <a:lstStyle>
            <a:lvl1pPr>
              <a:defRPr/>
            </a:lvl1pPr>
          </a:lstStyle>
          <a:p>
            <a:fld id="{B875B966-FDFD-4E0A-9CD1-464E017A6855}" type="slidenum">
              <a:rPr lang="pt-PT" altLang="cs-CZ"/>
              <a:pPr/>
              <a:t>‹#›</a:t>
            </a:fld>
            <a:endParaRPr lang="pt-PT" altLang="cs-CZ"/>
          </a:p>
        </p:txBody>
      </p:sp>
    </p:spTree>
    <p:extLst>
      <p:ext uri="{BB962C8B-B14F-4D97-AF65-F5344CB8AC3E}">
        <p14:creationId xmlns:p14="http://schemas.microsoft.com/office/powerpoint/2010/main" val="2720282734"/>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300513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25850" y="1800225"/>
            <a:ext cx="300513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0">
            <a:extLst>
              <a:ext uri="{FF2B5EF4-FFF2-40B4-BE49-F238E27FC236}">
                <a16:creationId xmlns:a16="http://schemas.microsoft.com/office/drawing/2014/main" id="{30FD6703-C3F5-498F-E900-2A46F637C1DB}"/>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7DA36506-0939-9F76-7D89-D90C41CCEE15}"/>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85D3B75F-6A29-5836-375E-D11391ACDAFC}"/>
              </a:ext>
            </a:extLst>
          </p:cNvPr>
          <p:cNvSpPr txBox="1">
            <a:spLocks noGrp="1"/>
          </p:cNvSpPr>
          <p:nvPr>
            <p:ph type="sldNum" sz="quarter" idx="12"/>
          </p:nvPr>
        </p:nvSpPr>
        <p:spPr>
          <a:ln/>
        </p:spPr>
        <p:txBody>
          <a:bodyPr/>
          <a:lstStyle>
            <a:lvl1pPr>
              <a:defRPr/>
            </a:lvl1pPr>
          </a:lstStyle>
          <a:p>
            <a:fld id="{B858842A-AD98-406F-B284-ADC3251CF289}" type="slidenum">
              <a:rPr lang="pt-PT" altLang="cs-CZ"/>
              <a:pPr/>
              <a:t>‹#›</a:t>
            </a:fld>
            <a:endParaRPr lang="pt-PT" altLang="cs-CZ"/>
          </a:p>
        </p:txBody>
      </p:sp>
    </p:spTree>
    <p:extLst>
      <p:ext uri="{BB962C8B-B14F-4D97-AF65-F5344CB8AC3E}">
        <p14:creationId xmlns:p14="http://schemas.microsoft.com/office/powerpoint/2010/main" val="1380232430"/>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0">
            <a:extLst>
              <a:ext uri="{FF2B5EF4-FFF2-40B4-BE49-F238E27FC236}">
                <a16:creationId xmlns:a16="http://schemas.microsoft.com/office/drawing/2014/main" id="{01125AE9-E311-D002-7785-DF0B271D035C}"/>
              </a:ext>
            </a:extLst>
          </p:cNvPr>
          <p:cNvSpPr txBox="1">
            <a:spLocks noGrp="1"/>
          </p:cNvSpPr>
          <p:nvPr>
            <p:ph type="dt" sz="half" idx="10"/>
          </p:nvPr>
        </p:nvSpPr>
        <p:spPr>
          <a:ln/>
        </p:spPr>
        <p:txBody>
          <a:bodyPr/>
          <a:lstStyle>
            <a:lvl1pPr>
              <a:defRPr/>
            </a:lvl1pPr>
          </a:lstStyle>
          <a:p>
            <a:pPr>
              <a:defRPr/>
            </a:pPr>
            <a:endParaRPr/>
          </a:p>
        </p:txBody>
      </p:sp>
      <p:sp>
        <p:nvSpPr>
          <p:cNvPr id="8" name="Footer Placeholder 21">
            <a:extLst>
              <a:ext uri="{FF2B5EF4-FFF2-40B4-BE49-F238E27FC236}">
                <a16:creationId xmlns:a16="http://schemas.microsoft.com/office/drawing/2014/main" id="{12112195-7173-842E-50CA-21F5B51740DA}"/>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22">
            <a:extLst>
              <a:ext uri="{FF2B5EF4-FFF2-40B4-BE49-F238E27FC236}">
                <a16:creationId xmlns:a16="http://schemas.microsoft.com/office/drawing/2014/main" id="{92DA88B9-ABDE-292D-CF13-3D28B3E26CEB}"/>
              </a:ext>
            </a:extLst>
          </p:cNvPr>
          <p:cNvSpPr txBox="1">
            <a:spLocks noGrp="1"/>
          </p:cNvSpPr>
          <p:nvPr>
            <p:ph type="sldNum" sz="quarter" idx="12"/>
          </p:nvPr>
        </p:nvSpPr>
        <p:spPr>
          <a:ln/>
        </p:spPr>
        <p:txBody>
          <a:bodyPr/>
          <a:lstStyle>
            <a:lvl1pPr>
              <a:defRPr/>
            </a:lvl1pPr>
          </a:lstStyle>
          <a:p>
            <a:fld id="{5425798E-A635-4C23-8FE4-1C8A7139A92E}" type="slidenum">
              <a:rPr lang="pt-PT" altLang="cs-CZ"/>
              <a:pPr/>
              <a:t>‹#›</a:t>
            </a:fld>
            <a:endParaRPr lang="pt-PT" altLang="cs-CZ"/>
          </a:p>
        </p:txBody>
      </p:sp>
    </p:spTree>
    <p:extLst>
      <p:ext uri="{BB962C8B-B14F-4D97-AF65-F5344CB8AC3E}">
        <p14:creationId xmlns:p14="http://schemas.microsoft.com/office/powerpoint/2010/main" val="2663103201"/>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0">
            <a:extLst>
              <a:ext uri="{FF2B5EF4-FFF2-40B4-BE49-F238E27FC236}">
                <a16:creationId xmlns:a16="http://schemas.microsoft.com/office/drawing/2014/main" id="{3B0DCF28-DED6-1EC9-EEA3-26F107AFE88F}"/>
              </a:ext>
            </a:extLst>
          </p:cNvPr>
          <p:cNvSpPr txBox="1">
            <a:spLocks noGrp="1"/>
          </p:cNvSpPr>
          <p:nvPr>
            <p:ph type="dt" sz="half" idx="10"/>
          </p:nvPr>
        </p:nvSpPr>
        <p:spPr>
          <a:ln/>
        </p:spPr>
        <p:txBody>
          <a:bodyPr/>
          <a:lstStyle>
            <a:lvl1pPr>
              <a:defRPr/>
            </a:lvl1pPr>
          </a:lstStyle>
          <a:p>
            <a:pPr>
              <a:defRPr/>
            </a:pPr>
            <a:endParaRPr/>
          </a:p>
        </p:txBody>
      </p:sp>
      <p:sp>
        <p:nvSpPr>
          <p:cNvPr id="4" name="Footer Placeholder 21">
            <a:extLst>
              <a:ext uri="{FF2B5EF4-FFF2-40B4-BE49-F238E27FC236}">
                <a16:creationId xmlns:a16="http://schemas.microsoft.com/office/drawing/2014/main" id="{091329FC-7442-2D70-2DB6-F89B7722B220}"/>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22">
            <a:extLst>
              <a:ext uri="{FF2B5EF4-FFF2-40B4-BE49-F238E27FC236}">
                <a16:creationId xmlns:a16="http://schemas.microsoft.com/office/drawing/2014/main" id="{0D018340-6EA7-54F9-8A05-6B7A688BFEC8}"/>
              </a:ext>
            </a:extLst>
          </p:cNvPr>
          <p:cNvSpPr txBox="1">
            <a:spLocks noGrp="1"/>
          </p:cNvSpPr>
          <p:nvPr>
            <p:ph type="sldNum" sz="quarter" idx="12"/>
          </p:nvPr>
        </p:nvSpPr>
        <p:spPr>
          <a:ln/>
        </p:spPr>
        <p:txBody>
          <a:bodyPr/>
          <a:lstStyle>
            <a:lvl1pPr>
              <a:defRPr/>
            </a:lvl1pPr>
          </a:lstStyle>
          <a:p>
            <a:fld id="{EB650B70-BB0A-4250-84DF-519205B05176}" type="slidenum">
              <a:rPr lang="pt-PT" altLang="cs-CZ"/>
              <a:pPr/>
              <a:t>‹#›</a:t>
            </a:fld>
            <a:endParaRPr lang="pt-PT" altLang="cs-CZ"/>
          </a:p>
        </p:txBody>
      </p:sp>
    </p:spTree>
    <p:extLst>
      <p:ext uri="{BB962C8B-B14F-4D97-AF65-F5344CB8AC3E}">
        <p14:creationId xmlns:p14="http://schemas.microsoft.com/office/powerpoint/2010/main" val="1381410212"/>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0">
            <a:extLst>
              <a:ext uri="{FF2B5EF4-FFF2-40B4-BE49-F238E27FC236}">
                <a16:creationId xmlns:a16="http://schemas.microsoft.com/office/drawing/2014/main" id="{29C92409-4068-164C-BF00-E0673CDB3A21}"/>
              </a:ext>
            </a:extLst>
          </p:cNvPr>
          <p:cNvSpPr txBox="1">
            <a:spLocks noGrp="1"/>
          </p:cNvSpPr>
          <p:nvPr>
            <p:ph type="dt" sz="half" idx="10"/>
          </p:nvPr>
        </p:nvSpPr>
        <p:spPr>
          <a:ln/>
        </p:spPr>
        <p:txBody>
          <a:bodyPr/>
          <a:lstStyle>
            <a:lvl1pPr>
              <a:defRPr/>
            </a:lvl1pPr>
          </a:lstStyle>
          <a:p>
            <a:pPr>
              <a:defRPr/>
            </a:pPr>
            <a:endParaRPr/>
          </a:p>
        </p:txBody>
      </p:sp>
      <p:sp>
        <p:nvSpPr>
          <p:cNvPr id="3" name="Footer Placeholder 21">
            <a:extLst>
              <a:ext uri="{FF2B5EF4-FFF2-40B4-BE49-F238E27FC236}">
                <a16:creationId xmlns:a16="http://schemas.microsoft.com/office/drawing/2014/main" id="{3B97DF8C-3F9E-134F-C083-0D494446F7C5}"/>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22">
            <a:extLst>
              <a:ext uri="{FF2B5EF4-FFF2-40B4-BE49-F238E27FC236}">
                <a16:creationId xmlns:a16="http://schemas.microsoft.com/office/drawing/2014/main" id="{F887493E-1047-939D-7EBA-8C7805349301}"/>
              </a:ext>
            </a:extLst>
          </p:cNvPr>
          <p:cNvSpPr txBox="1">
            <a:spLocks noGrp="1"/>
          </p:cNvSpPr>
          <p:nvPr>
            <p:ph type="sldNum" sz="quarter" idx="12"/>
          </p:nvPr>
        </p:nvSpPr>
        <p:spPr>
          <a:ln/>
        </p:spPr>
        <p:txBody>
          <a:bodyPr/>
          <a:lstStyle>
            <a:lvl1pPr>
              <a:defRPr/>
            </a:lvl1pPr>
          </a:lstStyle>
          <a:p>
            <a:fld id="{AFB14686-9DC4-4757-8552-B67B80786510}" type="slidenum">
              <a:rPr lang="pt-PT" altLang="cs-CZ"/>
              <a:pPr/>
              <a:t>‹#›</a:t>
            </a:fld>
            <a:endParaRPr lang="pt-PT" altLang="cs-CZ"/>
          </a:p>
        </p:txBody>
      </p:sp>
    </p:spTree>
    <p:extLst>
      <p:ext uri="{BB962C8B-B14F-4D97-AF65-F5344CB8AC3E}">
        <p14:creationId xmlns:p14="http://schemas.microsoft.com/office/powerpoint/2010/main" val="3609074544"/>
      </p:ext>
    </p:extLst>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0">
            <a:extLst>
              <a:ext uri="{FF2B5EF4-FFF2-40B4-BE49-F238E27FC236}">
                <a16:creationId xmlns:a16="http://schemas.microsoft.com/office/drawing/2014/main" id="{50D90399-55D9-F893-8C8A-BBB080C46CC4}"/>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0DD0D0C4-33F3-B7C5-17D4-5DD02CDE4011}"/>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D0ED116C-1755-75D1-4692-DB9B55FDAF06}"/>
              </a:ext>
            </a:extLst>
          </p:cNvPr>
          <p:cNvSpPr txBox="1">
            <a:spLocks noGrp="1"/>
          </p:cNvSpPr>
          <p:nvPr>
            <p:ph type="sldNum" sz="quarter" idx="12"/>
          </p:nvPr>
        </p:nvSpPr>
        <p:spPr>
          <a:ln/>
        </p:spPr>
        <p:txBody>
          <a:bodyPr/>
          <a:lstStyle>
            <a:lvl1pPr>
              <a:defRPr/>
            </a:lvl1pPr>
          </a:lstStyle>
          <a:p>
            <a:fld id="{3A6F2CE9-C9AD-4DE6-A065-D19BF5288EDA}" type="slidenum">
              <a:rPr lang="pt-PT" altLang="cs-CZ"/>
              <a:pPr/>
              <a:t>‹#›</a:t>
            </a:fld>
            <a:endParaRPr lang="pt-PT" altLang="cs-CZ"/>
          </a:p>
        </p:txBody>
      </p:sp>
    </p:spTree>
    <p:extLst>
      <p:ext uri="{BB962C8B-B14F-4D97-AF65-F5344CB8AC3E}">
        <p14:creationId xmlns:p14="http://schemas.microsoft.com/office/powerpoint/2010/main" val="3526440465"/>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a:extLst>
              <a:ext uri="{FF2B5EF4-FFF2-40B4-BE49-F238E27FC236}">
                <a16:creationId xmlns:a16="http://schemas.microsoft.com/office/drawing/2014/main" id="{730B70A7-1E6C-9728-188E-E602DEC76862}"/>
              </a:ext>
            </a:extLst>
          </p:cNvPr>
          <p:cNvSpPr txBox="1">
            <a:spLocks noGrp="1"/>
          </p:cNvSpPr>
          <p:nvPr>
            <p:ph type="dt" sz="half" idx="10"/>
          </p:nvPr>
        </p:nvSpPr>
        <p:spPr>
          <a:ln/>
        </p:spPr>
        <p:txBody>
          <a:bodyPr/>
          <a:lstStyle>
            <a:lvl1pPr>
              <a:defRPr/>
            </a:lvl1pPr>
          </a:lstStyle>
          <a:p>
            <a:pPr>
              <a:defRPr/>
            </a:pPr>
            <a:endParaRPr/>
          </a:p>
        </p:txBody>
      </p:sp>
      <p:sp>
        <p:nvSpPr>
          <p:cNvPr id="5" name="Footer Placeholder 24">
            <a:extLst>
              <a:ext uri="{FF2B5EF4-FFF2-40B4-BE49-F238E27FC236}">
                <a16:creationId xmlns:a16="http://schemas.microsoft.com/office/drawing/2014/main" id="{7F1A4BCA-3B6B-370D-A01B-192F109A1A12}"/>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5">
            <a:extLst>
              <a:ext uri="{FF2B5EF4-FFF2-40B4-BE49-F238E27FC236}">
                <a16:creationId xmlns:a16="http://schemas.microsoft.com/office/drawing/2014/main" id="{C64F1D17-8EAA-CA2A-860A-63A65E5323F4}"/>
              </a:ext>
            </a:extLst>
          </p:cNvPr>
          <p:cNvSpPr txBox="1">
            <a:spLocks noGrp="1"/>
          </p:cNvSpPr>
          <p:nvPr>
            <p:ph type="sldNum" sz="quarter" idx="12"/>
          </p:nvPr>
        </p:nvSpPr>
        <p:spPr>
          <a:ln/>
        </p:spPr>
        <p:txBody>
          <a:bodyPr/>
          <a:lstStyle>
            <a:lvl1pPr>
              <a:defRPr/>
            </a:lvl1pPr>
          </a:lstStyle>
          <a:p>
            <a:fld id="{94135D78-1F4A-4EDD-B24A-6BF1834E5AC5}" type="slidenum">
              <a:rPr lang="pt-PT" altLang="cs-CZ"/>
              <a:pPr/>
              <a:t>‹#›</a:t>
            </a:fld>
            <a:endParaRPr lang="pt-PT" altLang="cs-CZ"/>
          </a:p>
        </p:txBody>
      </p:sp>
    </p:spTree>
    <p:extLst>
      <p:ext uri="{BB962C8B-B14F-4D97-AF65-F5344CB8AC3E}">
        <p14:creationId xmlns:p14="http://schemas.microsoft.com/office/powerpoint/2010/main" val="4279627142"/>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0">
            <a:extLst>
              <a:ext uri="{FF2B5EF4-FFF2-40B4-BE49-F238E27FC236}">
                <a16:creationId xmlns:a16="http://schemas.microsoft.com/office/drawing/2014/main" id="{4C72784F-DFBE-2FD4-7477-C3B65D2B2EB2}"/>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A5C99D3B-1DBE-FC7B-EA21-B74B2055E159}"/>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F07D4CDA-4944-5B19-C373-A2A2FDE8C41C}"/>
              </a:ext>
            </a:extLst>
          </p:cNvPr>
          <p:cNvSpPr txBox="1">
            <a:spLocks noGrp="1"/>
          </p:cNvSpPr>
          <p:nvPr>
            <p:ph type="sldNum" sz="quarter" idx="12"/>
          </p:nvPr>
        </p:nvSpPr>
        <p:spPr>
          <a:ln/>
        </p:spPr>
        <p:txBody>
          <a:bodyPr/>
          <a:lstStyle>
            <a:lvl1pPr>
              <a:defRPr/>
            </a:lvl1pPr>
          </a:lstStyle>
          <a:p>
            <a:fld id="{FCC6EDCC-19D8-41BB-B866-476D8F8FD725}" type="slidenum">
              <a:rPr lang="pt-PT" altLang="cs-CZ"/>
              <a:pPr/>
              <a:t>‹#›</a:t>
            </a:fld>
            <a:endParaRPr lang="pt-PT" altLang="cs-CZ"/>
          </a:p>
        </p:txBody>
      </p:sp>
    </p:spTree>
    <p:extLst>
      <p:ext uri="{BB962C8B-B14F-4D97-AF65-F5344CB8AC3E}">
        <p14:creationId xmlns:p14="http://schemas.microsoft.com/office/powerpoint/2010/main" val="3505207146"/>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02B91AC8-6432-9D8B-3950-87E48333C8CD}"/>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88279168-F944-1549-39EA-8E6818E0A672}"/>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99E17557-D96A-346B-AC3F-0A0306C90D54}"/>
              </a:ext>
            </a:extLst>
          </p:cNvPr>
          <p:cNvSpPr txBox="1">
            <a:spLocks noGrp="1"/>
          </p:cNvSpPr>
          <p:nvPr>
            <p:ph type="sldNum" sz="quarter" idx="12"/>
          </p:nvPr>
        </p:nvSpPr>
        <p:spPr>
          <a:ln/>
        </p:spPr>
        <p:txBody>
          <a:bodyPr/>
          <a:lstStyle>
            <a:lvl1pPr>
              <a:defRPr/>
            </a:lvl1pPr>
          </a:lstStyle>
          <a:p>
            <a:fld id="{A9630C2F-6C04-4019-94EF-12355A8EF653}" type="slidenum">
              <a:rPr lang="pt-PT" altLang="cs-CZ"/>
              <a:pPr/>
              <a:t>‹#›</a:t>
            </a:fld>
            <a:endParaRPr lang="pt-PT" altLang="cs-CZ"/>
          </a:p>
        </p:txBody>
      </p:sp>
    </p:spTree>
    <p:extLst>
      <p:ext uri="{BB962C8B-B14F-4D97-AF65-F5344CB8AC3E}">
        <p14:creationId xmlns:p14="http://schemas.microsoft.com/office/powerpoint/2010/main" val="1917928151"/>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AE056AA7-EA10-BD78-8E4B-6E2C4DA63702}"/>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32399237-E144-A767-D46A-5A6977DD7DEC}"/>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7BF5275B-51BF-B72D-936D-FA73089AE173}"/>
              </a:ext>
            </a:extLst>
          </p:cNvPr>
          <p:cNvSpPr txBox="1">
            <a:spLocks noGrp="1"/>
          </p:cNvSpPr>
          <p:nvPr>
            <p:ph type="sldNum" sz="quarter" idx="12"/>
          </p:nvPr>
        </p:nvSpPr>
        <p:spPr>
          <a:ln/>
        </p:spPr>
        <p:txBody>
          <a:bodyPr/>
          <a:lstStyle>
            <a:lvl1pPr>
              <a:defRPr/>
            </a:lvl1pPr>
          </a:lstStyle>
          <a:p>
            <a:fld id="{351D0BB9-2F08-4786-9B55-AF328BEFAE82}" type="slidenum">
              <a:rPr lang="pt-PT" altLang="cs-CZ"/>
              <a:pPr/>
              <a:t>‹#›</a:t>
            </a:fld>
            <a:endParaRPr lang="pt-PT" altLang="cs-CZ"/>
          </a:p>
        </p:txBody>
      </p:sp>
    </p:spTree>
    <p:extLst>
      <p:ext uri="{BB962C8B-B14F-4D97-AF65-F5344CB8AC3E}">
        <p14:creationId xmlns:p14="http://schemas.microsoft.com/office/powerpoint/2010/main" val="3012768752"/>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17">
            <a:extLst>
              <a:ext uri="{FF2B5EF4-FFF2-40B4-BE49-F238E27FC236}">
                <a16:creationId xmlns:a16="http://schemas.microsoft.com/office/drawing/2014/main" id="{8EF99031-86BB-1234-A707-375968B8082A}"/>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47D0D3AC-6437-B39F-1683-CD7D6B38015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06C97B79-88BF-EA94-B516-2EA897C30C68}"/>
              </a:ext>
            </a:extLst>
          </p:cNvPr>
          <p:cNvSpPr txBox="1">
            <a:spLocks noGrp="1"/>
          </p:cNvSpPr>
          <p:nvPr>
            <p:ph type="sldNum" sz="quarter" idx="12"/>
          </p:nvPr>
        </p:nvSpPr>
        <p:spPr>
          <a:ln/>
        </p:spPr>
        <p:txBody>
          <a:bodyPr/>
          <a:lstStyle>
            <a:lvl1pPr>
              <a:defRPr/>
            </a:lvl1pPr>
          </a:lstStyle>
          <a:p>
            <a:fld id="{27435832-2138-4F7A-80D5-51D0C4B136EA}" type="slidenum">
              <a:rPr lang="pt-PT" altLang="cs-CZ"/>
              <a:pPr/>
              <a:t>‹#›</a:t>
            </a:fld>
            <a:endParaRPr lang="pt-PT" altLang="cs-CZ"/>
          </a:p>
        </p:txBody>
      </p:sp>
    </p:spTree>
    <p:extLst>
      <p:ext uri="{BB962C8B-B14F-4D97-AF65-F5344CB8AC3E}">
        <p14:creationId xmlns:p14="http://schemas.microsoft.com/office/powerpoint/2010/main" val="886914118"/>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73BBF163-3ABD-BC90-3E40-B0479292AEA8}"/>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8667A9DB-C4B3-840D-32F7-491F4FF5F1F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00FA154F-C921-5B5E-EE57-806AB4DDD64F}"/>
              </a:ext>
            </a:extLst>
          </p:cNvPr>
          <p:cNvSpPr txBox="1">
            <a:spLocks noGrp="1"/>
          </p:cNvSpPr>
          <p:nvPr>
            <p:ph type="sldNum" sz="quarter" idx="12"/>
          </p:nvPr>
        </p:nvSpPr>
        <p:spPr>
          <a:ln/>
        </p:spPr>
        <p:txBody>
          <a:bodyPr/>
          <a:lstStyle>
            <a:lvl1pPr>
              <a:defRPr/>
            </a:lvl1pPr>
          </a:lstStyle>
          <a:p>
            <a:fld id="{AF144D17-D00C-40DB-972F-927F6820E0BE}" type="slidenum">
              <a:rPr lang="pt-PT" altLang="cs-CZ"/>
              <a:pPr/>
              <a:t>‹#›</a:t>
            </a:fld>
            <a:endParaRPr lang="pt-PT" altLang="cs-CZ"/>
          </a:p>
        </p:txBody>
      </p:sp>
    </p:spTree>
    <p:extLst>
      <p:ext uri="{BB962C8B-B14F-4D97-AF65-F5344CB8AC3E}">
        <p14:creationId xmlns:p14="http://schemas.microsoft.com/office/powerpoint/2010/main" val="629208486"/>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17">
            <a:extLst>
              <a:ext uri="{FF2B5EF4-FFF2-40B4-BE49-F238E27FC236}">
                <a16:creationId xmlns:a16="http://schemas.microsoft.com/office/drawing/2014/main" id="{19291333-AA65-063D-317E-AB85DF60BD49}"/>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18D72E9F-649B-ADAC-3E37-253EC9F359EC}"/>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142D6828-79B1-7286-D46B-71A02EEA11F0}"/>
              </a:ext>
            </a:extLst>
          </p:cNvPr>
          <p:cNvSpPr txBox="1">
            <a:spLocks noGrp="1"/>
          </p:cNvSpPr>
          <p:nvPr>
            <p:ph type="sldNum" sz="quarter" idx="12"/>
          </p:nvPr>
        </p:nvSpPr>
        <p:spPr>
          <a:ln/>
        </p:spPr>
        <p:txBody>
          <a:bodyPr/>
          <a:lstStyle>
            <a:lvl1pPr>
              <a:defRPr/>
            </a:lvl1pPr>
          </a:lstStyle>
          <a:p>
            <a:fld id="{32EE6B94-8186-4A8F-B9C7-592D1A475AC2}" type="slidenum">
              <a:rPr lang="pt-PT" altLang="cs-CZ"/>
              <a:pPr/>
              <a:t>‹#›</a:t>
            </a:fld>
            <a:endParaRPr lang="pt-PT" altLang="cs-CZ"/>
          </a:p>
        </p:txBody>
      </p:sp>
    </p:spTree>
    <p:extLst>
      <p:ext uri="{BB962C8B-B14F-4D97-AF65-F5344CB8AC3E}">
        <p14:creationId xmlns:p14="http://schemas.microsoft.com/office/powerpoint/2010/main" val="3744566381"/>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800225"/>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7">
            <a:extLst>
              <a:ext uri="{FF2B5EF4-FFF2-40B4-BE49-F238E27FC236}">
                <a16:creationId xmlns:a16="http://schemas.microsoft.com/office/drawing/2014/main" id="{497DB5C1-6898-7345-093B-17800831F2FB}"/>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82652F3C-09B1-0178-CAED-9CAEABF4C5AD}"/>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F0C7501E-BF08-9AED-6336-26AA4DF5D2C5}"/>
              </a:ext>
            </a:extLst>
          </p:cNvPr>
          <p:cNvSpPr txBox="1">
            <a:spLocks noGrp="1"/>
          </p:cNvSpPr>
          <p:nvPr>
            <p:ph type="sldNum" sz="quarter" idx="12"/>
          </p:nvPr>
        </p:nvSpPr>
        <p:spPr>
          <a:ln/>
        </p:spPr>
        <p:txBody>
          <a:bodyPr/>
          <a:lstStyle>
            <a:lvl1pPr>
              <a:defRPr/>
            </a:lvl1pPr>
          </a:lstStyle>
          <a:p>
            <a:fld id="{7E5C18B9-2997-48CC-89B3-1CBD9AAEA60B}" type="slidenum">
              <a:rPr lang="pt-PT" altLang="cs-CZ"/>
              <a:pPr/>
              <a:t>‹#›</a:t>
            </a:fld>
            <a:endParaRPr lang="pt-PT" altLang="cs-CZ"/>
          </a:p>
        </p:txBody>
      </p:sp>
    </p:spTree>
    <p:extLst>
      <p:ext uri="{BB962C8B-B14F-4D97-AF65-F5344CB8AC3E}">
        <p14:creationId xmlns:p14="http://schemas.microsoft.com/office/powerpoint/2010/main" val="4075571157"/>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7">
            <a:extLst>
              <a:ext uri="{FF2B5EF4-FFF2-40B4-BE49-F238E27FC236}">
                <a16:creationId xmlns:a16="http://schemas.microsoft.com/office/drawing/2014/main" id="{342D81CE-D35E-9511-0E71-B39203999F0D}"/>
              </a:ext>
            </a:extLst>
          </p:cNvPr>
          <p:cNvSpPr txBox="1">
            <a:spLocks noGrp="1"/>
          </p:cNvSpPr>
          <p:nvPr>
            <p:ph type="dt" sz="half" idx="10"/>
          </p:nvPr>
        </p:nvSpPr>
        <p:spPr>
          <a:ln/>
        </p:spPr>
        <p:txBody>
          <a:bodyPr/>
          <a:lstStyle>
            <a:lvl1pPr>
              <a:defRPr/>
            </a:lvl1pPr>
          </a:lstStyle>
          <a:p>
            <a:pPr>
              <a:defRPr/>
            </a:pPr>
            <a:endParaRPr/>
          </a:p>
        </p:txBody>
      </p:sp>
      <p:sp>
        <p:nvSpPr>
          <p:cNvPr id="8" name="Footer Placeholder 18">
            <a:extLst>
              <a:ext uri="{FF2B5EF4-FFF2-40B4-BE49-F238E27FC236}">
                <a16:creationId xmlns:a16="http://schemas.microsoft.com/office/drawing/2014/main" id="{EF45C625-C4E4-A8D3-B910-B4B438A6B551}"/>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19">
            <a:extLst>
              <a:ext uri="{FF2B5EF4-FFF2-40B4-BE49-F238E27FC236}">
                <a16:creationId xmlns:a16="http://schemas.microsoft.com/office/drawing/2014/main" id="{D044541D-0F97-96FC-908B-996A31764D04}"/>
              </a:ext>
            </a:extLst>
          </p:cNvPr>
          <p:cNvSpPr txBox="1">
            <a:spLocks noGrp="1"/>
          </p:cNvSpPr>
          <p:nvPr>
            <p:ph type="sldNum" sz="quarter" idx="12"/>
          </p:nvPr>
        </p:nvSpPr>
        <p:spPr>
          <a:ln/>
        </p:spPr>
        <p:txBody>
          <a:bodyPr/>
          <a:lstStyle>
            <a:lvl1pPr>
              <a:defRPr/>
            </a:lvl1pPr>
          </a:lstStyle>
          <a:p>
            <a:fld id="{4C045371-82D6-4C7A-9A0B-77C41BFF058D}" type="slidenum">
              <a:rPr lang="pt-PT" altLang="cs-CZ"/>
              <a:pPr/>
              <a:t>‹#›</a:t>
            </a:fld>
            <a:endParaRPr lang="pt-PT" altLang="cs-CZ"/>
          </a:p>
        </p:txBody>
      </p:sp>
    </p:spTree>
    <p:extLst>
      <p:ext uri="{BB962C8B-B14F-4D97-AF65-F5344CB8AC3E}">
        <p14:creationId xmlns:p14="http://schemas.microsoft.com/office/powerpoint/2010/main" val="271896249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7">
            <a:extLst>
              <a:ext uri="{FF2B5EF4-FFF2-40B4-BE49-F238E27FC236}">
                <a16:creationId xmlns:a16="http://schemas.microsoft.com/office/drawing/2014/main" id="{65388475-8BAE-152C-EAEF-98ED58E3DB2D}"/>
              </a:ext>
            </a:extLst>
          </p:cNvPr>
          <p:cNvSpPr txBox="1">
            <a:spLocks noGrp="1"/>
          </p:cNvSpPr>
          <p:nvPr>
            <p:ph type="dt" sz="half" idx="10"/>
          </p:nvPr>
        </p:nvSpPr>
        <p:spPr>
          <a:ln/>
        </p:spPr>
        <p:txBody>
          <a:bodyPr/>
          <a:lstStyle>
            <a:lvl1pPr>
              <a:defRPr/>
            </a:lvl1pPr>
          </a:lstStyle>
          <a:p>
            <a:pPr>
              <a:defRPr/>
            </a:pPr>
            <a:endParaRPr/>
          </a:p>
        </p:txBody>
      </p:sp>
      <p:sp>
        <p:nvSpPr>
          <p:cNvPr id="4" name="Footer Placeholder 18">
            <a:extLst>
              <a:ext uri="{FF2B5EF4-FFF2-40B4-BE49-F238E27FC236}">
                <a16:creationId xmlns:a16="http://schemas.microsoft.com/office/drawing/2014/main" id="{769432FA-5E46-D5BD-C5B8-D1D61683B2DA}"/>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19">
            <a:extLst>
              <a:ext uri="{FF2B5EF4-FFF2-40B4-BE49-F238E27FC236}">
                <a16:creationId xmlns:a16="http://schemas.microsoft.com/office/drawing/2014/main" id="{703837FC-6D10-00CE-0CB9-70919BFB8731}"/>
              </a:ext>
            </a:extLst>
          </p:cNvPr>
          <p:cNvSpPr txBox="1">
            <a:spLocks noGrp="1"/>
          </p:cNvSpPr>
          <p:nvPr>
            <p:ph type="sldNum" sz="quarter" idx="12"/>
          </p:nvPr>
        </p:nvSpPr>
        <p:spPr>
          <a:ln/>
        </p:spPr>
        <p:txBody>
          <a:bodyPr/>
          <a:lstStyle>
            <a:lvl1pPr>
              <a:defRPr/>
            </a:lvl1pPr>
          </a:lstStyle>
          <a:p>
            <a:fld id="{18FA4253-B05E-448B-8DEE-98AE0C15389B}" type="slidenum">
              <a:rPr lang="pt-PT" altLang="cs-CZ"/>
              <a:pPr/>
              <a:t>‹#›</a:t>
            </a:fld>
            <a:endParaRPr lang="pt-PT" altLang="cs-CZ"/>
          </a:p>
        </p:txBody>
      </p:sp>
    </p:spTree>
    <p:extLst>
      <p:ext uri="{BB962C8B-B14F-4D97-AF65-F5344CB8AC3E}">
        <p14:creationId xmlns:p14="http://schemas.microsoft.com/office/powerpoint/2010/main" val="276762609"/>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7">
            <a:extLst>
              <a:ext uri="{FF2B5EF4-FFF2-40B4-BE49-F238E27FC236}">
                <a16:creationId xmlns:a16="http://schemas.microsoft.com/office/drawing/2014/main" id="{E9538922-F984-FEEF-C14F-A386BC330B55}"/>
              </a:ext>
            </a:extLst>
          </p:cNvPr>
          <p:cNvSpPr txBox="1">
            <a:spLocks noGrp="1"/>
          </p:cNvSpPr>
          <p:nvPr>
            <p:ph type="dt" sz="half" idx="10"/>
          </p:nvPr>
        </p:nvSpPr>
        <p:spPr>
          <a:ln/>
        </p:spPr>
        <p:txBody>
          <a:bodyPr/>
          <a:lstStyle>
            <a:lvl1pPr>
              <a:defRPr/>
            </a:lvl1pPr>
          </a:lstStyle>
          <a:p>
            <a:pPr>
              <a:defRPr/>
            </a:pPr>
            <a:endParaRPr/>
          </a:p>
        </p:txBody>
      </p:sp>
      <p:sp>
        <p:nvSpPr>
          <p:cNvPr id="3" name="Footer Placeholder 18">
            <a:extLst>
              <a:ext uri="{FF2B5EF4-FFF2-40B4-BE49-F238E27FC236}">
                <a16:creationId xmlns:a16="http://schemas.microsoft.com/office/drawing/2014/main" id="{7F333680-CB94-060D-D557-80FCD32830B4}"/>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19">
            <a:extLst>
              <a:ext uri="{FF2B5EF4-FFF2-40B4-BE49-F238E27FC236}">
                <a16:creationId xmlns:a16="http://schemas.microsoft.com/office/drawing/2014/main" id="{4BF70E06-A5DC-805E-0111-99251ECD40BF}"/>
              </a:ext>
            </a:extLst>
          </p:cNvPr>
          <p:cNvSpPr txBox="1">
            <a:spLocks noGrp="1"/>
          </p:cNvSpPr>
          <p:nvPr>
            <p:ph type="sldNum" sz="quarter" idx="12"/>
          </p:nvPr>
        </p:nvSpPr>
        <p:spPr>
          <a:ln/>
        </p:spPr>
        <p:txBody>
          <a:bodyPr/>
          <a:lstStyle>
            <a:lvl1pPr>
              <a:defRPr/>
            </a:lvl1pPr>
          </a:lstStyle>
          <a:p>
            <a:fld id="{6DAF0AE2-CBCD-4ED1-8B24-C46A53AD4B49}" type="slidenum">
              <a:rPr lang="pt-PT" altLang="cs-CZ"/>
              <a:pPr/>
              <a:t>‹#›</a:t>
            </a:fld>
            <a:endParaRPr lang="pt-PT" altLang="cs-CZ"/>
          </a:p>
        </p:txBody>
      </p:sp>
    </p:spTree>
    <p:extLst>
      <p:ext uri="{BB962C8B-B14F-4D97-AF65-F5344CB8AC3E}">
        <p14:creationId xmlns:p14="http://schemas.microsoft.com/office/powerpoint/2010/main" val="3354314740"/>
      </p:ext>
    </p:extLst>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23">
            <a:extLst>
              <a:ext uri="{FF2B5EF4-FFF2-40B4-BE49-F238E27FC236}">
                <a16:creationId xmlns:a16="http://schemas.microsoft.com/office/drawing/2014/main" id="{7EB7FC99-A68C-3005-8C95-FD60D00530B8}"/>
              </a:ext>
            </a:extLst>
          </p:cNvPr>
          <p:cNvSpPr txBox="1">
            <a:spLocks noGrp="1"/>
          </p:cNvSpPr>
          <p:nvPr>
            <p:ph type="dt" sz="half" idx="10"/>
          </p:nvPr>
        </p:nvSpPr>
        <p:spPr>
          <a:ln/>
        </p:spPr>
        <p:txBody>
          <a:bodyPr/>
          <a:lstStyle>
            <a:lvl1pPr>
              <a:defRPr/>
            </a:lvl1pPr>
          </a:lstStyle>
          <a:p>
            <a:pPr>
              <a:defRPr/>
            </a:pPr>
            <a:endParaRPr/>
          </a:p>
        </p:txBody>
      </p:sp>
      <p:sp>
        <p:nvSpPr>
          <p:cNvPr id="5" name="Footer Placeholder 24">
            <a:extLst>
              <a:ext uri="{FF2B5EF4-FFF2-40B4-BE49-F238E27FC236}">
                <a16:creationId xmlns:a16="http://schemas.microsoft.com/office/drawing/2014/main" id="{C17B5655-E4F8-43AC-A776-CBA6D56C951C}"/>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5">
            <a:extLst>
              <a:ext uri="{FF2B5EF4-FFF2-40B4-BE49-F238E27FC236}">
                <a16:creationId xmlns:a16="http://schemas.microsoft.com/office/drawing/2014/main" id="{859B6605-D1FF-C34E-7558-21E3C745F84E}"/>
              </a:ext>
            </a:extLst>
          </p:cNvPr>
          <p:cNvSpPr txBox="1">
            <a:spLocks noGrp="1"/>
          </p:cNvSpPr>
          <p:nvPr>
            <p:ph type="sldNum" sz="quarter" idx="12"/>
          </p:nvPr>
        </p:nvSpPr>
        <p:spPr>
          <a:ln/>
        </p:spPr>
        <p:txBody>
          <a:bodyPr/>
          <a:lstStyle>
            <a:lvl1pPr>
              <a:defRPr/>
            </a:lvl1pPr>
          </a:lstStyle>
          <a:p>
            <a:fld id="{10FE047F-0F3E-48A1-8D96-2CD4ABDC750A}" type="slidenum">
              <a:rPr lang="pt-PT" altLang="cs-CZ"/>
              <a:pPr/>
              <a:t>‹#›</a:t>
            </a:fld>
            <a:endParaRPr lang="pt-PT" altLang="cs-CZ"/>
          </a:p>
        </p:txBody>
      </p:sp>
    </p:spTree>
    <p:extLst>
      <p:ext uri="{BB962C8B-B14F-4D97-AF65-F5344CB8AC3E}">
        <p14:creationId xmlns:p14="http://schemas.microsoft.com/office/powerpoint/2010/main" val="1122448924"/>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7">
            <a:extLst>
              <a:ext uri="{FF2B5EF4-FFF2-40B4-BE49-F238E27FC236}">
                <a16:creationId xmlns:a16="http://schemas.microsoft.com/office/drawing/2014/main" id="{522EB1F9-31D1-B969-C330-A0DD12D9BA54}"/>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82B2A9B8-1643-15D7-BC9F-A5C7B49FEAE4}"/>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26641019-0691-B62A-8328-E84F78410FC4}"/>
              </a:ext>
            </a:extLst>
          </p:cNvPr>
          <p:cNvSpPr txBox="1">
            <a:spLocks noGrp="1"/>
          </p:cNvSpPr>
          <p:nvPr>
            <p:ph type="sldNum" sz="quarter" idx="12"/>
          </p:nvPr>
        </p:nvSpPr>
        <p:spPr>
          <a:ln/>
        </p:spPr>
        <p:txBody>
          <a:bodyPr/>
          <a:lstStyle>
            <a:lvl1pPr>
              <a:defRPr/>
            </a:lvl1pPr>
          </a:lstStyle>
          <a:p>
            <a:fld id="{1752D1EC-3873-4A07-AD51-4143AB556E62}" type="slidenum">
              <a:rPr lang="pt-PT" altLang="cs-CZ"/>
              <a:pPr/>
              <a:t>‹#›</a:t>
            </a:fld>
            <a:endParaRPr lang="pt-PT" altLang="cs-CZ"/>
          </a:p>
        </p:txBody>
      </p:sp>
    </p:spTree>
    <p:extLst>
      <p:ext uri="{BB962C8B-B14F-4D97-AF65-F5344CB8AC3E}">
        <p14:creationId xmlns:p14="http://schemas.microsoft.com/office/powerpoint/2010/main" val="1097391055"/>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7">
            <a:extLst>
              <a:ext uri="{FF2B5EF4-FFF2-40B4-BE49-F238E27FC236}">
                <a16:creationId xmlns:a16="http://schemas.microsoft.com/office/drawing/2014/main" id="{21600E38-ECA5-356C-B7F0-09E2784149F3}"/>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601DCBB3-C0D3-7CF7-AF78-916120500E69}"/>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1B68D1AE-BA54-89B0-9264-8495913DF553}"/>
              </a:ext>
            </a:extLst>
          </p:cNvPr>
          <p:cNvSpPr txBox="1">
            <a:spLocks noGrp="1"/>
          </p:cNvSpPr>
          <p:nvPr>
            <p:ph type="sldNum" sz="quarter" idx="12"/>
          </p:nvPr>
        </p:nvSpPr>
        <p:spPr>
          <a:ln/>
        </p:spPr>
        <p:txBody>
          <a:bodyPr/>
          <a:lstStyle>
            <a:lvl1pPr>
              <a:defRPr/>
            </a:lvl1pPr>
          </a:lstStyle>
          <a:p>
            <a:fld id="{0A6A3BF3-EB4D-4738-A262-68E763139FF3}" type="slidenum">
              <a:rPr lang="pt-PT" altLang="cs-CZ"/>
              <a:pPr/>
              <a:t>‹#›</a:t>
            </a:fld>
            <a:endParaRPr lang="pt-PT" altLang="cs-CZ"/>
          </a:p>
        </p:txBody>
      </p:sp>
    </p:spTree>
    <p:extLst>
      <p:ext uri="{BB962C8B-B14F-4D97-AF65-F5344CB8AC3E}">
        <p14:creationId xmlns:p14="http://schemas.microsoft.com/office/powerpoint/2010/main" val="814172361"/>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D9898F1B-02B2-AF4E-E4F1-A03ECC1BC148}"/>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539DFC8C-E6C0-C6EA-EE53-0DB7AF638394}"/>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F66471B5-AC38-E3A3-BC4F-087A7AD7F085}"/>
              </a:ext>
            </a:extLst>
          </p:cNvPr>
          <p:cNvSpPr txBox="1">
            <a:spLocks noGrp="1"/>
          </p:cNvSpPr>
          <p:nvPr>
            <p:ph type="sldNum" sz="quarter" idx="12"/>
          </p:nvPr>
        </p:nvSpPr>
        <p:spPr>
          <a:ln/>
        </p:spPr>
        <p:txBody>
          <a:bodyPr/>
          <a:lstStyle>
            <a:lvl1pPr>
              <a:defRPr/>
            </a:lvl1pPr>
          </a:lstStyle>
          <a:p>
            <a:fld id="{0405D4E4-A659-4A55-A188-190F26FDE640}" type="slidenum">
              <a:rPr lang="pt-PT" altLang="cs-CZ"/>
              <a:pPr/>
              <a:t>‹#›</a:t>
            </a:fld>
            <a:endParaRPr lang="pt-PT" altLang="cs-CZ"/>
          </a:p>
        </p:txBody>
      </p:sp>
    </p:spTree>
    <p:extLst>
      <p:ext uri="{BB962C8B-B14F-4D97-AF65-F5344CB8AC3E}">
        <p14:creationId xmlns:p14="http://schemas.microsoft.com/office/powerpoint/2010/main" val="3377158232"/>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7C5E444C-635E-0E32-7878-AFD906A4DB43}"/>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EC77A480-0537-B1EF-7C35-634F2892A0EE}"/>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568B1021-7A6F-741E-7ED0-F9EBC9459039}"/>
              </a:ext>
            </a:extLst>
          </p:cNvPr>
          <p:cNvSpPr txBox="1">
            <a:spLocks noGrp="1"/>
          </p:cNvSpPr>
          <p:nvPr>
            <p:ph type="sldNum" sz="quarter" idx="12"/>
          </p:nvPr>
        </p:nvSpPr>
        <p:spPr>
          <a:ln/>
        </p:spPr>
        <p:txBody>
          <a:bodyPr/>
          <a:lstStyle>
            <a:lvl1pPr>
              <a:defRPr/>
            </a:lvl1pPr>
          </a:lstStyle>
          <a:p>
            <a:fld id="{11221D73-2506-48B8-B1BD-927A16ACFD84}" type="slidenum">
              <a:rPr lang="pt-PT" altLang="cs-CZ"/>
              <a:pPr/>
              <a:t>‹#›</a:t>
            </a:fld>
            <a:endParaRPr lang="pt-PT" altLang="cs-CZ"/>
          </a:p>
        </p:txBody>
      </p:sp>
    </p:spTree>
    <p:extLst>
      <p:ext uri="{BB962C8B-B14F-4D97-AF65-F5344CB8AC3E}">
        <p14:creationId xmlns:p14="http://schemas.microsoft.com/office/powerpoint/2010/main" val="1066772446"/>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12">
            <a:extLst>
              <a:ext uri="{FF2B5EF4-FFF2-40B4-BE49-F238E27FC236}">
                <a16:creationId xmlns:a16="http://schemas.microsoft.com/office/drawing/2014/main" id="{DDE4A984-F399-B3EB-27B7-0C72D2DB9B0C}"/>
              </a:ext>
            </a:extLst>
          </p:cNvPr>
          <p:cNvSpPr txBox="1">
            <a:spLocks noGrp="1"/>
          </p:cNvSpPr>
          <p:nvPr>
            <p:ph type="dt" sz="half" idx="10"/>
          </p:nvPr>
        </p:nvSpPr>
        <p:spPr>
          <a:ln/>
        </p:spPr>
        <p:txBody>
          <a:bodyPr/>
          <a:lstStyle>
            <a:lvl1pPr>
              <a:defRPr/>
            </a:lvl1pPr>
          </a:lstStyle>
          <a:p>
            <a:pPr>
              <a:defRPr/>
            </a:pPr>
            <a:endParaRPr/>
          </a:p>
        </p:txBody>
      </p:sp>
      <p:sp>
        <p:nvSpPr>
          <p:cNvPr id="5" name="Footer Placeholder 13">
            <a:extLst>
              <a:ext uri="{FF2B5EF4-FFF2-40B4-BE49-F238E27FC236}">
                <a16:creationId xmlns:a16="http://schemas.microsoft.com/office/drawing/2014/main" id="{ADA75837-C463-DD9E-1E07-A6772FEE76AC}"/>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4">
            <a:extLst>
              <a:ext uri="{FF2B5EF4-FFF2-40B4-BE49-F238E27FC236}">
                <a16:creationId xmlns:a16="http://schemas.microsoft.com/office/drawing/2014/main" id="{AEF50C43-FC69-569A-4399-240A5102A226}"/>
              </a:ext>
            </a:extLst>
          </p:cNvPr>
          <p:cNvSpPr txBox="1">
            <a:spLocks noGrp="1"/>
          </p:cNvSpPr>
          <p:nvPr>
            <p:ph type="sldNum" sz="quarter" idx="12"/>
          </p:nvPr>
        </p:nvSpPr>
        <p:spPr>
          <a:ln/>
        </p:spPr>
        <p:txBody>
          <a:bodyPr/>
          <a:lstStyle>
            <a:lvl1pPr>
              <a:defRPr/>
            </a:lvl1pPr>
          </a:lstStyle>
          <a:p>
            <a:fld id="{6899BE22-A13F-472B-A084-87F7D7189699}" type="slidenum">
              <a:rPr lang="pt-PT" altLang="cs-CZ"/>
              <a:pPr/>
              <a:t>‹#›</a:t>
            </a:fld>
            <a:endParaRPr lang="pt-PT" altLang="cs-CZ"/>
          </a:p>
        </p:txBody>
      </p:sp>
    </p:spTree>
    <p:extLst>
      <p:ext uri="{BB962C8B-B14F-4D97-AF65-F5344CB8AC3E}">
        <p14:creationId xmlns:p14="http://schemas.microsoft.com/office/powerpoint/2010/main" val="2482369676"/>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2">
            <a:extLst>
              <a:ext uri="{FF2B5EF4-FFF2-40B4-BE49-F238E27FC236}">
                <a16:creationId xmlns:a16="http://schemas.microsoft.com/office/drawing/2014/main" id="{2043157D-373F-F9E9-FD89-C937B7C2F1E0}"/>
              </a:ext>
            </a:extLst>
          </p:cNvPr>
          <p:cNvSpPr txBox="1">
            <a:spLocks noGrp="1"/>
          </p:cNvSpPr>
          <p:nvPr>
            <p:ph type="dt" sz="half" idx="10"/>
          </p:nvPr>
        </p:nvSpPr>
        <p:spPr>
          <a:ln/>
        </p:spPr>
        <p:txBody>
          <a:bodyPr/>
          <a:lstStyle>
            <a:lvl1pPr>
              <a:defRPr/>
            </a:lvl1pPr>
          </a:lstStyle>
          <a:p>
            <a:pPr>
              <a:defRPr/>
            </a:pPr>
            <a:endParaRPr/>
          </a:p>
        </p:txBody>
      </p:sp>
      <p:sp>
        <p:nvSpPr>
          <p:cNvPr id="5" name="Footer Placeholder 13">
            <a:extLst>
              <a:ext uri="{FF2B5EF4-FFF2-40B4-BE49-F238E27FC236}">
                <a16:creationId xmlns:a16="http://schemas.microsoft.com/office/drawing/2014/main" id="{EA4837A5-2938-7059-F8A2-CC673A2D442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4">
            <a:extLst>
              <a:ext uri="{FF2B5EF4-FFF2-40B4-BE49-F238E27FC236}">
                <a16:creationId xmlns:a16="http://schemas.microsoft.com/office/drawing/2014/main" id="{9CA5B6A0-FCD7-CE0B-B3CD-4A54C133D8E9}"/>
              </a:ext>
            </a:extLst>
          </p:cNvPr>
          <p:cNvSpPr txBox="1">
            <a:spLocks noGrp="1"/>
          </p:cNvSpPr>
          <p:nvPr>
            <p:ph type="sldNum" sz="quarter" idx="12"/>
          </p:nvPr>
        </p:nvSpPr>
        <p:spPr>
          <a:ln/>
        </p:spPr>
        <p:txBody>
          <a:bodyPr/>
          <a:lstStyle>
            <a:lvl1pPr>
              <a:defRPr/>
            </a:lvl1pPr>
          </a:lstStyle>
          <a:p>
            <a:fld id="{075BADB9-8863-4DFE-8C06-DF1C15D83F83}" type="slidenum">
              <a:rPr lang="pt-PT" altLang="cs-CZ"/>
              <a:pPr/>
              <a:t>‹#›</a:t>
            </a:fld>
            <a:endParaRPr lang="pt-PT" altLang="cs-CZ"/>
          </a:p>
        </p:txBody>
      </p:sp>
    </p:spTree>
    <p:extLst>
      <p:ext uri="{BB962C8B-B14F-4D97-AF65-F5344CB8AC3E}">
        <p14:creationId xmlns:p14="http://schemas.microsoft.com/office/powerpoint/2010/main" val="477350077"/>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12">
            <a:extLst>
              <a:ext uri="{FF2B5EF4-FFF2-40B4-BE49-F238E27FC236}">
                <a16:creationId xmlns:a16="http://schemas.microsoft.com/office/drawing/2014/main" id="{0D6093D7-9CCD-62BD-81AF-1235C37BA25F}"/>
              </a:ext>
            </a:extLst>
          </p:cNvPr>
          <p:cNvSpPr txBox="1">
            <a:spLocks noGrp="1"/>
          </p:cNvSpPr>
          <p:nvPr>
            <p:ph type="dt" sz="half" idx="10"/>
          </p:nvPr>
        </p:nvSpPr>
        <p:spPr>
          <a:ln/>
        </p:spPr>
        <p:txBody>
          <a:bodyPr/>
          <a:lstStyle>
            <a:lvl1pPr>
              <a:defRPr/>
            </a:lvl1pPr>
          </a:lstStyle>
          <a:p>
            <a:pPr>
              <a:defRPr/>
            </a:pPr>
            <a:endParaRPr/>
          </a:p>
        </p:txBody>
      </p:sp>
      <p:sp>
        <p:nvSpPr>
          <p:cNvPr id="5" name="Footer Placeholder 13">
            <a:extLst>
              <a:ext uri="{FF2B5EF4-FFF2-40B4-BE49-F238E27FC236}">
                <a16:creationId xmlns:a16="http://schemas.microsoft.com/office/drawing/2014/main" id="{2181BDA8-2F4B-A262-D91B-DB6DD278B7A9}"/>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4">
            <a:extLst>
              <a:ext uri="{FF2B5EF4-FFF2-40B4-BE49-F238E27FC236}">
                <a16:creationId xmlns:a16="http://schemas.microsoft.com/office/drawing/2014/main" id="{D9FCCA3B-DC21-CE20-ABAB-EF2C9933882B}"/>
              </a:ext>
            </a:extLst>
          </p:cNvPr>
          <p:cNvSpPr txBox="1">
            <a:spLocks noGrp="1"/>
          </p:cNvSpPr>
          <p:nvPr>
            <p:ph type="sldNum" sz="quarter" idx="12"/>
          </p:nvPr>
        </p:nvSpPr>
        <p:spPr>
          <a:ln/>
        </p:spPr>
        <p:txBody>
          <a:bodyPr/>
          <a:lstStyle>
            <a:lvl1pPr>
              <a:defRPr/>
            </a:lvl1pPr>
          </a:lstStyle>
          <a:p>
            <a:fld id="{A57B92C6-7CCB-4305-972F-A4AE80DA7C1E}" type="slidenum">
              <a:rPr lang="pt-PT" altLang="cs-CZ"/>
              <a:pPr/>
              <a:t>‹#›</a:t>
            </a:fld>
            <a:endParaRPr lang="pt-PT" altLang="cs-CZ"/>
          </a:p>
        </p:txBody>
      </p:sp>
    </p:spTree>
    <p:extLst>
      <p:ext uri="{BB962C8B-B14F-4D97-AF65-F5344CB8AC3E}">
        <p14:creationId xmlns:p14="http://schemas.microsoft.com/office/powerpoint/2010/main" val="1326592135"/>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800225"/>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2">
            <a:extLst>
              <a:ext uri="{FF2B5EF4-FFF2-40B4-BE49-F238E27FC236}">
                <a16:creationId xmlns:a16="http://schemas.microsoft.com/office/drawing/2014/main" id="{3A82A044-1433-1F9D-AC6A-4C1666E4E481}"/>
              </a:ext>
            </a:extLst>
          </p:cNvPr>
          <p:cNvSpPr txBox="1">
            <a:spLocks noGrp="1"/>
          </p:cNvSpPr>
          <p:nvPr>
            <p:ph type="dt" sz="half" idx="10"/>
          </p:nvPr>
        </p:nvSpPr>
        <p:spPr>
          <a:ln/>
        </p:spPr>
        <p:txBody>
          <a:bodyPr/>
          <a:lstStyle>
            <a:lvl1pPr>
              <a:defRPr/>
            </a:lvl1pPr>
          </a:lstStyle>
          <a:p>
            <a:pPr>
              <a:defRPr/>
            </a:pPr>
            <a:endParaRPr/>
          </a:p>
        </p:txBody>
      </p:sp>
      <p:sp>
        <p:nvSpPr>
          <p:cNvPr id="6" name="Footer Placeholder 13">
            <a:extLst>
              <a:ext uri="{FF2B5EF4-FFF2-40B4-BE49-F238E27FC236}">
                <a16:creationId xmlns:a16="http://schemas.microsoft.com/office/drawing/2014/main" id="{32FA5E2E-CD67-122B-D7AC-8304CCF9053D}"/>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4">
            <a:extLst>
              <a:ext uri="{FF2B5EF4-FFF2-40B4-BE49-F238E27FC236}">
                <a16:creationId xmlns:a16="http://schemas.microsoft.com/office/drawing/2014/main" id="{EA6866BC-9D1B-ACD5-31AB-1CA74898DA52}"/>
              </a:ext>
            </a:extLst>
          </p:cNvPr>
          <p:cNvSpPr txBox="1">
            <a:spLocks noGrp="1"/>
          </p:cNvSpPr>
          <p:nvPr>
            <p:ph type="sldNum" sz="quarter" idx="12"/>
          </p:nvPr>
        </p:nvSpPr>
        <p:spPr>
          <a:ln/>
        </p:spPr>
        <p:txBody>
          <a:bodyPr/>
          <a:lstStyle>
            <a:lvl1pPr>
              <a:defRPr/>
            </a:lvl1pPr>
          </a:lstStyle>
          <a:p>
            <a:fld id="{841B2E99-616C-4090-9119-89B0DB0B2C71}" type="slidenum">
              <a:rPr lang="pt-PT" altLang="cs-CZ"/>
              <a:pPr/>
              <a:t>‹#›</a:t>
            </a:fld>
            <a:endParaRPr lang="pt-PT" altLang="cs-CZ"/>
          </a:p>
        </p:txBody>
      </p:sp>
    </p:spTree>
    <p:extLst>
      <p:ext uri="{BB962C8B-B14F-4D97-AF65-F5344CB8AC3E}">
        <p14:creationId xmlns:p14="http://schemas.microsoft.com/office/powerpoint/2010/main" val="2852077501"/>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2">
            <a:extLst>
              <a:ext uri="{FF2B5EF4-FFF2-40B4-BE49-F238E27FC236}">
                <a16:creationId xmlns:a16="http://schemas.microsoft.com/office/drawing/2014/main" id="{0AAC59F7-6AF4-6814-5B23-7DC4DF1940CB}"/>
              </a:ext>
            </a:extLst>
          </p:cNvPr>
          <p:cNvSpPr txBox="1">
            <a:spLocks noGrp="1"/>
          </p:cNvSpPr>
          <p:nvPr>
            <p:ph type="dt" sz="half" idx="10"/>
          </p:nvPr>
        </p:nvSpPr>
        <p:spPr>
          <a:ln/>
        </p:spPr>
        <p:txBody>
          <a:bodyPr/>
          <a:lstStyle>
            <a:lvl1pPr>
              <a:defRPr/>
            </a:lvl1pPr>
          </a:lstStyle>
          <a:p>
            <a:pPr>
              <a:defRPr/>
            </a:pPr>
            <a:endParaRPr/>
          </a:p>
        </p:txBody>
      </p:sp>
      <p:sp>
        <p:nvSpPr>
          <p:cNvPr id="8" name="Footer Placeholder 13">
            <a:extLst>
              <a:ext uri="{FF2B5EF4-FFF2-40B4-BE49-F238E27FC236}">
                <a16:creationId xmlns:a16="http://schemas.microsoft.com/office/drawing/2014/main" id="{03648E65-5E7F-F376-4D5B-F9BBE3AEA7AA}"/>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14">
            <a:extLst>
              <a:ext uri="{FF2B5EF4-FFF2-40B4-BE49-F238E27FC236}">
                <a16:creationId xmlns:a16="http://schemas.microsoft.com/office/drawing/2014/main" id="{3AB49E38-A8D1-6307-83A7-CA8F7DA6C071}"/>
              </a:ext>
            </a:extLst>
          </p:cNvPr>
          <p:cNvSpPr txBox="1">
            <a:spLocks noGrp="1"/>
          </p:cNvSpPr>
          <p:nvPr>
            <p:ph type="sldNum" sz="quarter" idx="12"/>
          </p:nvPr>
        </p:nvSpPr>
        <p:spPr>
          <a:ln/>
        </p:spPr>
        <p:txBody>
          <a:bodyPr/>
          <a:lstStyle>
            <a:lvl1pPr>
              <a:defRPr/>
            </a:lvl1pPr>
          </a:lstStyle>
          <a:p>
            <a:fld id="{C44649F7-AD8D-46DC-853B-9E7F04BE82F8}" type="slidenum">
              <a:rPr lang="pt-PT" altLang="cs-CZ"/>
              <a:pPr/>
              <a:t>‹#›</a:t>
            </a:fld>
            <a:endParaRPr lang="pt-PT" altLang="cs-CZ"/>
          </a:p>
        </p:txBody>
      </p:sp>
    </p:spTree>
    <p:extLst>
      <p:ext uri="{BB962C8B-B14F-4D97-AF65-F5344CB8AC3E}">
        <p14:creationId xmlns:p14="http://schemas.microsoft.com/office/powerpoint/2010/main" val="3594212790"/>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2">
            <a:extLst>
              <a:ext uri="{FF2B5EF4-FFF2-40B4-BE49-F238E27FC236}">
                <a16:creationId xmlns:a16="http://schemas.microsoft.com/office/drawing/2014/main" id="{BC960722-80B0-5150-324D-24E6085FD145}"/>
              </a:ext>
            </a:extLst>
          </p:cNvPr>
          <p:cNvSpPr txBox="1">
            <a:spLocks noGrp="1"/>
          </p:cNvSpPr>
          <p:nvPr>
            <p:ph type="dt" sz="half" idx="10"/>
          </p:nvPr>
        </p:nvSpPr>
        <p:spPr>
          <a:ln/>
        </p:spPr>
        <p:txBody>
          <a:bodyPr/>
          <a:lstStyle>
            <a:lvl1pPr>
              <a:defRPr/>
            </a:lvl1pPr>
          </a:lstStyle>
          <a:p>
            <a:pPr>
              <a:defRPr/>
            </a:pPr>
            <a:endParaRPr/>
          </a:p>
        </p:txBody>
      </p:sp>
      <p:sp>
        <p:nvSpPr>
          <p:cNvPr id="4" name="Footer Placeholder 13">
            <a:extLst>
              <a:ext uri="{FF2B5EF4-FFF2-40B4-BE49-F238E27FC236}">
                <a16:creationId xmlns:a16="http://schemas.microsoft.com/office/drawing/2014/main" id="{135D611D-71A8-B3B3-78CE-0D4AAE12665D}"/>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14">
            <a:extLst>
              <a:ext uri="{FF2B5EF4-FFF2-40B4-BE49-F238E27FC236}">
                <a16:creationId xmlns:a16="http://schemas.microsoft.com/office/drawing/2014/main" id="{3AB1E731-9005-6434-CC12-B51EA7514AD7}"/>
              </a:ext>
            </a:extLst>
          </p:cNvPr>
          <p:cNvSpPr txBox="1">
            <a:spLocks noGrp="1"/>
          </p:cNvSpPr>
          <p:nvPr>
            <p:ph type="sldNum" sz="quarter" idx="12"/>
          </p:nvPr>
        </p:nvSpPr>
        <p:spPr>
          <a:ln/>
        </p:spPr>
        <p:txBody>
          <a:bodyPr/>
          <a:lstStyle>
            <a:lvl1pPr>
              <a:defRPr/>
            </a:lvl1pPr>
          </a:lstStyle>
          <a:p>
            <a:fld id="{74EBB9CB-BFDC-4909-95E1-1972B36AD278}" type="slidenum">
              <a:rPr lang="pt-PT" altLang="cs-CZ"/>
              <a:pPr/>
              <a:t>‹#›</a:t>
            </a:fld>
            <a:endParaRPr lang="pt-PT" altLang="cs-CZ"/>
          </a:p>
        </p:txBody>
      </p:sp>
    </p:spTree>
    <p:extLst>
      <p:ext uri="{BB962C8B-B14F-4D97-AF65-F5344CB8AC3E}">
        <p14:creationId xmlns:p14="http://schemas.microsoft.com/office/powerpoint/2010/main" val="3715240937"/>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468313"/>
            <a:ext cx="4495800" cy="363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468313"/>
            <a:ext cx="4495800" cy="3635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a:extLst>
              <a:ext uri="{FF2B5EF4-FFF2-40B4-BE49-F238E27FC236}">
                <a16:creationId xmlns:a16="http://schemas.microsoft.com/office/drawing/2014/main" id="{CF269006-836C-E5FE-D09F-30EF83F1B15C}"/>
              </a:ext>
            </a:extLst>
          </p:cNvPr>
          <p:cNvSpPr txBox="1">
            <a:spLocks noGrp="1"/>
          </p:cNvSpPr>
          <p:nvPr>
            <p:ph type="dt" sz="half" idx="10"/>
          </p:nvPr>
        </p:nvSpPr>
        <p:spPr>
          <a:ln/>
        </p:spPr>
        <p:txBody>
          <a:bodyPr/>
          <a:lstStyle>
            <a:lvl1pPr>
              <a:defRPr/>
            </a:lvl1pPr>
          </a:lstStyle>
          <a:p>
            <a:pPr>
              <a:defRPr/>
            </a:pPr>
            <a:endParaRPr/>
          </a:p>
        </p:txBody>
      </p:sp>
      <p:sp>
        <p:nvSpPr>
          <p:cNvPr id="6" name="Footer Placeholder 24">
            <a:extLst>
              <a:ext uri="{FF2B5EF4-FFF2-40B4-BE49-F238E27FC236}">
                <a16:creationId xmlns:a16="http://schemas.microsoft.com/office/drawing/2014/main" id="{F1E9C32C-D193-8DD6-7C32-2B94E5616C26}"/>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5">
            <a:extLst>
              <a:ext uri="{FF2B5EF4-FFF2-40B4-BE49-F238E27FC236}">
                <a16:creationId xmlns:a16="http://schemas.microsoft.com/office/drawing/2014/main" id="{BB4ED008-B05C-B91E-0D0D-A1F5D29F3B6B}"/>
              </a:ext>
            </a:extLst>
          </p:cNvPr>
          <p:cNvSpPr txBox="1">
            <a:spLocks noGrp="1"/>
          </p:cNvSpPr>
          <p:nvPr>
            <p:ph type="sldNum" sz="quarter" idx="12"/>
          </p:nvPr>
        </p:nvSpPr>
        <p:spPr>
          <a:ln/>
        </p:spPr>
        <p:txBody>
          <a:bodyPr/>
          <a:lstStyle>
            <a:lvl1pPr>
              <a:defRPr/>
            </a:lvl1pPr>
          </a:lstStyle>
          <a:p>
            <a:fld id="{475A16D6-03C8-4BED-9DC1-9C2979931BE9}" type="slidenum">
              <a:rPr lang="pt-PT" altLang="cs-CZ"/>
              <a:pPr/>
              <a:t>‹#›</a:t>
            </a:fld>
            <a:endParaRPr lang="pt-PT" altLang="cs-CZ"/>
          </a:p>
        </p:txBody>
      </p:sp>
    </p:spTree>
    <p:extLst>
      <p:ext uri="{BB962C8B-B14F-4D97-AF65-F5344CB8AC3E}">
        <p14:creationId xmlns:p14="http://schemas.microsoft.com/office/powerpoint/2010/main" val="2528610542"/>
      </p:ext>
    </p:extLst>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2">
            <a:extLst>
              <a:ext uri="{FF2B5EF4-FFF2-40B4-BE49-F238E27FC236}">
                <a16:creationId xmlns:a16="http://schemas.microsoft.com/office/drawing/2014/main" id="{18989F09-32D7-6034-5A87-E15ED4714A2F}"/>
              </a:ext>
            </a:extLst>
          </p:cNvPr>
          <p:cNvSpPr txBox="1">
            <a:spLocks noGrp="1"/>
          </p:cNvSpPr>
          <p:nvPr>
            <p:ph type="dt" sz="half" idx="10"/>
          </p:nvPr>
        </p:nvSpPr>
        <p:spPr>
          <a:ln/>
        </p:spPr>
        <p:txBody>
          <a:bodyPr/>
          <a:lstStyle>
            <a:lvl1pPr>
              <a:defRPr/>
            </a:lvl1pPr>
          </a:lstStyle>
          <a:p>
            <a:pPr>
              <a:defRPr/>
            </a:pPr>
            <a:endParaRPr/>
          </a:p>
        </p:txBody>
      </p:sp>
      <p:sp>
        <p:nvSpPr>
          <p:cNvPr id="3" name="Footer Placeholder 13">
            <a:extLst>
              <a:ext uri="{FF2B5EF4-FFF2-40B4-BE49-F238E27FC236}">
                <a16:creationId xmlns:a16="http://schemas.microsoft.com/office/drawing/2014/main" id="{C912B12A-0AAA-C851-B2B3-627157D3FFC4}"/>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14">
            <a:extLst>
              <a:ext uri="{FF2B5EF4-FFF2-40B4-BE49-F238E27FC236}">
                <a16:creationId xmlns:a16="http://schemas.microsoft.com/office/drawing/2014/main" id="{6002F2A1-5567-630D-FC17-81010A562788}"/>
              </a:ext>
            </a:extLst>
          </p:cNvPr>
          <p:cNvSpPr txBox="1">
            <a:spLocks noGrp="1"/>
          </p:cNvSpPr>
          <p:nvPr>
            <p:ph type="sldNum" sz="quarter" idx="12"/>
          </p:nvPr>
        </p:nvSpPr>
        <p:spPr>
          <a:ln/>
        </p:spPr>
        <p:txBody>
          <a:bodyPr/>
          <a:lstStyle>
            <a:lvl1pPr>
              <a:defRPr/>
            </a:lvl1pPr>
          </a:lstStyle>
          <a:p>
            <a:fld id="{B1CD5D2B-8F8D-4A56-8902-27B2B45423E0}" type="slidenum">
              <a:rPr lang="pt-PT" altLang="cs-CZ"/>
              <a:pPr/>
              <a:t>‹#›</a:t>
            </a:fld>
            <a:endParaRPr lang="pt-PT" altLang="cs-CZ"/>
          </a:p>
        </p:txBody>
      </p:sp>
    </p:spTree>
    <p:extLst>
      <p:ext uri="{BB962C8B-B14F-4D97-AF65-F5344CB8AC3E}">
        <p14:creationId xmlns:p14="http://schemas.microsoft.com/office/powerpoint/2010/main" val="129169402"/>
      </p:ext>
    </p:extLst>
  </p:cSld>
  <p:clrMapOvr>
    <a:masterClrMapping/>
  </p:clrMapOvr>
  <p:transition spd="slow"/>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2">
            <a:extLst>
              <a:ext uri="{FF2B5EF4-FFF2-40B4-BE49-F238E27FC236}">
                <a16:creationId xmlns:a16="http://schemas.microsoft.com/office/drawing/2014/main" id="{8B7516DA-00DC-D7C6-B73F-F1DBA8C3B192}"/>
              </a:ext>
            </a:extLst>
          </p:cNvPr>
          <p:cNvSpPr txBox="1">
            <a:spLocks noGrp="1"/>
          </p:cNvSpPr>
          <p:nvPr>
            <p:ph type="dt" sz="half" idx="10"/>
          </p:nvPr>
        </p:nvSpPr>
        <p:spPr>
          <a:ln/>
        </p:spPr>
        <p:txBody>
          <a:bodyPr/>
          <a:lstStyle>
            <a:lvl1pPr>
              <a:defRPr/>
            </a:lvl1pPr>
          </a:lstStyle>
          <a:p>
            <a:pPr>
              <a:defRPr/>
            </a:pPr>
            <a:endParaRPr/>
          </a:p>
        </p:txBody>
      </p:sp>
      <p:sp>
        <p:nvSpPr>
          <p:cNvPr id="6" name="Footer Placeholder 13">
            <a:extLst>
              <a:ext uri="{FF2B5EF4-FFF2-40B4-BE49-F238E27FC236}">
                <a16:creationId xmlns:a16="http://schemas.microsoft.com/office/drawing/2014/main" id="{2119407B-BD1B-118B-548B-D56042D06137}"/>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4">
            <a:extLst>
              <a:ext uri="{FF2B5EF4-FFF2-40B4-BE49-F238E27FC236}">
                <a16:creationId xmlns:a16="http://schemas.microsoft.com/office/drawing/2014/main" id="{1C1A643D-51ED-8167-76F4-3941A6D3942C}"/>
              </a:ext>
            </a:extLst>
          </p:cNvPr>
          <p:cNvSpPr txBox="1">
            <a:spLocks noGrp="1"/>
          </p:cNvSpPr>
          <p:nvPr>
            <p:ph type="sldNum" sz="quarter" idx="12"/>
          </p:nvPr>
        </p:nvSpPr>
        <p:spPr>
          <a:ln/>
        </p:spPr>
        <p:txBody>
          <a:bodyPr/>
          <a:lstStyle>
            <a:lvl1pPr>
              <a:defRPr/>
            </a:lvl1pPr>
          </a:lstStyle>
          <a:p>
            <a:fld id="{AE2ED90A-77B9-4C9D-BBA7-72EC683E9F72}" type="slidenum">
              <a:rPr lang="pt-PT" altLang="cs-CZ"/>
              <a:pPr/>
              <a:t>‹#›</a:t>
            </a:fld>
            <a:endParaRPr lang="pt-PT" altLang="cs-CZ"/>
          </a:p>
        </p:txBody>
      </p:sp>
    </p:spTree>
    <p:extLst>
      <p:ext uri="{BB962C8B-B14F-4D97-AF65-F5344CB8AC3E}">
        <p14:creationId xmlns:p14="http://schemas.microsoft.com/office/powerpoint/2010/main" val="2284765434"/>
      </p:ext>
    </p:extLst>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2">
            <a:extLst>
              <a:ext uri="{FF2B5EF4-FFF2-40B4-BE49-F238E27FC236}">
                <a16:creationId xmlns:a16="http://schemas.microsoft.com/office/drawing/2014/main" id="{D7C6F861-8A77-A405-E496-70D92B0A2AC2}"/>
              </a:ext>
            </a:extLst>
          </p:cNvPr>
          <p:cNvSpPr txBox="1">
            <a:spLocks noGrp="1"/>
          </p:cNvSpPr>
          <p:nvPr>
            <p:ph type="dt" sz="half" idx="10"/>
          </p:nvPr>
        </p:nvSpPr>
        <p:spPr>
          <a:ln/>
        </p:spPr>
        <p:txBody>
          <a:bodyPr/>
          <a:lstStyle>
            <a:lvl1pPr>
              <a:defRPr/>
            </a:lvl1pPr>
          </a:lstStyle>
          <a:p>
            <a:pPr>
              <a:defRPr/>
            </a:pPr>
            <a:endParaRPr/>
          </a:p>
        </p:txBody>
      </p:sp>
      <p:sp>
        <p:nvSpPr>
          <p:cNvPr id="6" name="Footer Placeholder 13">
            <a:extLst>
              <a:ext uri="{FF2B5EF4-FFF2-40B4-BE49-F238E27FC236}">
                <a16:creationId xmlns:a16="http://schemas.microsoft.com/office/drawing/2014/main" id="{F9C5986B-3CF8-0407-A38A-8E137C3D56FE}"/>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4">
            <a:extLst>
              <a:ext uri="{FF2B5EF4-FFF2-40B4-BE49-F238E27FC236}">
                <a16:creationId xmlns:a16="http://schemas.microsoft.com/office/drawing/2014/main" id="{073D6302-D03E-EA8F-6DAC-B6C4FEC3854B}"/>
              </a:ext>
            </a:extLst>
          </p:cNvPr>
          <p:cNvSpPr txBox="1">
            <a:spLocks noGrp="1"/>
          </p:cNvSpPr>
          <p:nvPr>
            <p:ph type="sldNum" sz="quarter" idx="12"/>
          </p:nvPr>
        </p:nvSpPr>
        <p:spPr>
          <a:ln/>
        </p:spPr>
        <p:txBody>
          <a:bodyPr/>
          <a:lstStyle>
            <a:lvl1pPr>
              <a:defRPr/>
            </a:lvl1pPr>
          </a:lstStyle>
          <a:p>
            <a:fld id="{EC41C3E1-971F-46AC-AD12-27D9FC7D9AC9}" type="slidenum">
              <a:rPr lang="pt-PT" altLang="cs-CZ"/>
              <a:pPr/>
              <a:t>‹#›</a:t>
            </a:fld>
            <a:endParaRPr lang="pt-PT" altLang="cs-CZ"/>
          </a:p>
        </p:txBody>
      </p:sp>
    </p:spTree>
    <p:extLst>
      <p:ext uri="{BB962C8B-B14F-4D97-AF65-F5344CB8AC3E}">
        <p14:creationId xmlns:p14="http://schemas.microsoft.com/office/powerpoint/2010/main" val="714601721"/>
      </p:ext>
    </p:extLst>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2">
            <a:extLst>
              <a:ext uri="{FF2B5EF4-FFF2-40B4-BE49-F238E27FC236}">
                <a16:creationId xmlns:a16="http://schemas.microsoft.com/office/drawing/2014/main" id="{96779D0C-4CA5-22D9-B200-6C34E658FA71}"/>
              </a:ext>
            </a:extLst>
          </p:cNvPr>
          <p:cNvSpPr txBox="1">
            <a:spLocks noGrp="1"/>
          </p:cNvSpPr>
          <p:nvPr>
            <p:ph type="dt" sz="half" idx="10"/>
          </p:nvPr>
        </p:nvSpPr>
        <p:spPr>
          <a:ln/>
        </p:spPr>
        <p:txBody>
          <a:bodyPr/>
          <a:lstStyle>
            <a:lvl1pPr>
              <a:defRPr/>
            </a:lvl1pPr>
          </a:lstStyle>
          <a:p>
            <a:pPr>
              <a:defRPr/>
            </a:pPr>
            <a:endParaRPr/>
          </a:p>
        </p:txBody>
      </p:sp>
      <p:sp>
        <p:nvSpPr>
          <p:cNvPr id="5" name="Footer Placeholder 13">
            <a:extLst>
              <a:ext uri="{FF2B5EF4-FFF2-40B4-BE49-F238E27FC236}">
                <a16:creationId xmlns:a16="http://schemas.microsoft.com/office/drawing/2014/main" id="{6B9A308F-10FD-5CF4-0B71-88CE13984A2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4">
            <a:extLst>
              <a:ext uri="{FF2B5EF4-FFF2-40B4-BE49-F238E27FC236}">
                <a16:creationId xmlns:a16="http://schemas.microsoft.com/office/drawing/2014/main" id="{DBF30F37-BA1D-B8F0-A3AC-A16D767E4BBD}"/>
              </a:ext>
            </a:extLst>
          </p:cNvPr>
          <p:cNvSpPr txBox="1">
            <a:spLocks noGrp="1"/>
          </p:cNvSpPr>
          <p:nvPr>
            <p:ph type="sldNum" sz="quarter" idx="12"/>
          </p:nvPr>
        </p:nvSpPr>
        <p:spPr>
          <a:ln/>
        </p:spPr>
        <p:txBody>
          <a:bodyPr/>
          <a:lstStyle>
            <a:lvl1pPr>
              <a:defRPr/>
            </a:lvl1pPr>
          </a:lstStyle>
          <a:p>
            <a:fld id="{9A173311-8205-4CAB-942B-1745FD6F2220}" type="slidenum">
              <a:rPr lang="pt-PT" altLang="cs-CZ"/>
              <a:pPr/>
              <a:t>‹#›</a:t>
            </a:fld>
            <a:endParaRPr lang="pt-PT" altLang="cs-CZ"/>
          </a:p>
        </p:txBody>
      </p:sp>
    </p:spTree>
    <p:extLst>
      <p:ext uri="{BB962C8B-B14F-4D97-AF65-F5344CB8AC3E}">
        <p14:creationId xmlns:p14="http://schemas.microsoft.com/office/powerpoint/2010/main" val="655617395"/>
      </p:ext>
    </p:extLst>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2">
            <a:extLst>
              <a:ext uri="{FF2B5EF4-FFF2-40B4-BE49-F238E27FC236}">
                <a16:creationId xmlns:a16="http://schemas.microsoft.com/office/drawing/2014/main" id="{580DFC26-8447-62A9-5454-CFFB574A9049}"/>
              </a:ext>
            </a:extLst>
          </p:cNvPr>
          <p:cNvSpPr txBox="1">
            <a:spLocks noGrp="1"/>
          </p:cNvSpPr>
          <p:nvPr>
            <p:ph type="dt" sz="half" idx="10"/>
          </p:nvPr>
        </p:nvSpPr>
        <p:spPr>
          <a:ln/>
        </p:spPr>
        <p:txBody>
          <a:bodyPr/>
          <a:lstStyle>
            <a:lvl1pPr>
              <a:defRPr/>
            </a:lvl1pPr>
          </a:lstStyle>
          <a:p>
            <a:pPr>
              <a:defRPr/>
            </a:pPr>
            <a:endParaRPr/>
          </a:p>
        </p:txBody>
      </p:sp>
      <p:sp>
        <p:nvSpPr>
          <p:cNvPr id="5" name="Footer Placeholder 13">
            <a:extLst>
              <a:ext uri="{FF2B5EF4-FFF2-40B4-BE49-F238E27FC236}">
                <a16:creationId xmlns:a16="http://schemas.microsoft.com/office/drawing/2014/main" id="{6B799BFD-352A-4CC8-7030-01EE311E4B5A}"/>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4">
            <a:extLst>
              <a:ext uri="{FF2B5EF4-FFF2-40B4-BE49-F238E27FC236}">
                <a16:creationId xmlns:a16="http://schemas.microsoft.com/office/drawing/2014/main" id="{30D4C0B3-3AA6-E301-F32C-AB97DF05F320}"/>
              </a:ext>
            </a:extLst>
          </p:cNvPr>
          <p:cNvSpPr txBox="1">
            <a:spLocks noGrp="1"/>
          </p:cNvSpPr>
          <p:nvPr>
            <p:ph type="sldNum" sz="quarter" idx="12"/>
          </p:nvPr>
        </p:nvSpPr>
        <p:spPr>
          <a:ln/>
        </p:spPr>
        <p:txBody>
          <a:bodyPr/>
          <a:lstStyle>
            <a:lvl1pPr>
              <a:defRPr/>
            </a:lvl1pPr>
          </a:lstStyle>
          <a:p>
            <a:fld id="{AAA00CE7-D769-4797-9873-0F5DD9963E57}" type="slidenum">
              <a:rPr lang="pt-PT" altLang="cs-CZ"/>
              <a:pPr/>
              <a:t>‹#›</a:t>
            </a:fld>
            <a:endParaRPr lang="pt-PT" altLang="cs-CZ"/>
          </a:p>
        </p:txBody>
      </p:sp>
    </p:spTree>
    <p:extLst>
      <p:ext uri="{BB962C8B-B14F-4D97-AF65-F5344CB8AC3E}">
        <p14:creationId xmlns:p14="http://schemas.microsoft.com/office/powerpoint/2010/main" val="3497711123"/>
      </p:ext>
    </p:extLst>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13">
            <a:extLst>
              <a:ext uri="{FF2B5EF4-FFF2-40B4-BE49-F238E27FC236}">
                <a16:creationId xmlns:a16="http://schemas.microsoft.com/office/drawing/2014/main" id="{26B3F1F9-E811-18C1-52F5-5AE15A056387}"/>
              </a:ext>
            </a:extLst>
          </p:cNvPr>
          <p:cNvSpPr txBox="1">
            <a:spLocks noGrp="1"/>
          </p:cNvSpPr>
          <p:nvPr>
            <p:ph type="dt" sz="half" idx="10"/>
          </p:nvPr>
        </p:nvSpPr>
        <p:spPr>
          <a:ln/>
        </p:spPr>
        <p:txBody>
          <a:bodyPr/>
          <a:lstStyle>
            <a:lvl1pPr>
              <a:defRPr/>
            </a:lvl1pPr>
          </a:lstStyle>
          <a:p>
            <a:pPr>
              <a:defRPr/>
            </a:pPr>
            <a:endParaRPr/>
          </a:p>
        </p:txBody>
      </p:sp>
      <p:sp>
        <p:nvSpPr>
          <p:cNvPr id="5" name="Footer Placeholder 14">
            <a:extLst>
              <a:ext uri="{FF2B5EF4-FFF2-40B4-BE49-F238E27FC236}">
                <a16:creationId xmlns:a16="http://schemas.microsoft.com/office/drawing/2014/main" id="{2446B667-34F6-3858-0249-74F6CD77A297}"/>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5">
            <a:extLst>
              <a:ext uri="{FF2B5EF4-FFF2-40B4-BE49-F238E27FC236}">
                <a16:creationId xmlns:a16="http://schemas.microsoft.com/office/drawing/2014/main" id="{28A2FECF-3696-D812-9D05-7D5AFE584E53}"/>
              </a:ext>
            </a:extLst>
          </p:cNvPr>
          <p:cNvSpPr txBox="1">
            <a:spLocks noGrp="1"/>
          </p:cNvSpPr>
          <p:nvPr>
            <p:ph type="sldNum" sz="quarter" idx="12"/>
          </p:nvPr>
        </p:nvSpPr>
        <p:spPr>
          <a:ln/>
        </p:spPr>
        <p:txBody>
          <a:bodyPr/>
          <a:lstStyle>
            <a:lvl1pPr>
              <a:defRPr/>
            </a:lvl1pPr>
          </a:lstStyle>
          <a:p>
            <a:fld id="{98F48309-CEE4-413E-9548-74EEDAF796B7}" type="slidenum">
              <a:rPr lang="pt-PT" altLang="cs-CZ"/>
              <a:pPr/>
              <a:t>‹#›</a:t>
            </a:fld>
            <a:endParaRPr lang="pt-PT" altLang="cs-CZ"/>
          </a:p>
        </p:txBody>
      </p:sp>
    </p:spTree>
    <p:extLst>
      <p:ext uri="{BB962C8B-B14F-4D97-AF65-F5344CB8AC3E}">
        <p14:creationId xmlns:p14="http://schemas.microsoft.com/office/powerpoint/2010/main" val="1159075557"/>
      </p:ext>
    </p:extLst>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98F9625E-916C-EC28-8866-8529E6D2E2F9}"/>
              </a:ext>
            </a:extLst>
          </p:cNvPr>
          <p:cNvSpPr txBox="1">
            <a:spLocks noGrp="1"/>
          </p:cNvSpPr>
          <p:nvPr>
            <p:ph type="dt" sz="half" idx="10"/>
          </p:nvPr>
        </p:nvSpPr>
        <p:spPr>
          <a:ln/>
        </p:spPr>
        <p:txBody>
          <a:bodyPr/>
          <a:lstStyle>
            <a:lvl1pPr>
              <a:defRPr/>
            </a:lvl1pPr>
          </a:lstStyle>
          <a:p>
            <a:pPr>
              <a:defRPr/>
            </a:pPr>
            <a:endParaRPr/>
          </a:p>
        </p:txBody>
      </p:sp>
      <p:sp>
        <p:nvSpPr>
          <p:cNvPr id="5" name="Footer Placeholder 14">
            <a:extLst>
              <a:ext uri="{FF2B5EF4-FFF2-40B4-BE49-F238E27FC236}">
                <a16:creationId xmlns:a16="http://schemas.microsoft.com/office/drawing/2014/main" id="{7F0D708E-7C09-582F-4FE7-6252028BD554}"/>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5">
            <a:extLst>
              <a:ext uri="{FF2B5EF4-FFF2-40B4-BE49-F238E27FC236}">
                <a16:creationId xmlns:a16="http://schemas.microsoft.com/office/drawing/2014/main" id="{CFCBD96D-EF5C-D27B-3494-B52C01EC5798}"/>
              </a:ext>
            </a:extLst>
          </p:cNvPr>
          <p:cNvSpPr txBox="1">
            <a:spLocks noGrp="1"/>
          </p:cNvSpPr>
          <p:nvPr>
            <p:ph type="sldNum" sz="quarter" idx="12"/>
          </p:nvPr>
        </p:nvSpPr>
        <p:spPr>
          <a:ln/>
        </p:spPr>
        <p:txBody>
          <a:bodyPr/>
          <a:lstStyle>
            <a:lvl1pPr>
              <a:defRPr/>
            </a:lvl1pPr>
          </a:lstStyle>
          <a:p>
            <a:fld id="{3E7819C1-EE43-4CEA-AFDE-B18D108CD49C}" type="slidenum">
              <a:rPr lang="pt-PT" altLang="cs-CZ"/>
              <a:pPr/>
              <a:t>‹#›</a:t>
            </a:fld>
            <a:endParaRPr lang="pt-PT" altLang="cs-CZ"/>
          </a:p>
        </p:txBody>
      </p:sp>
    </p:spTree>
    <p:extLst>
      <p:ext uri="{BB962C8B-B14F-4D97-AF65-F5344CB8AC3E}">
        <p14:creationId xmlns:p14="http://schemas.microsoft.com/office/powerpoint/2010/main" val="692044677"/>
      </p:ext>
    </p:extLst>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13">
            <a:extLst>
              <a:ext uri="{FF2B5EF4-FFF2-40B4-BE49-F238E27FC236}">
                <a16:creationId xmlns:a16="http://schemas.microsoft.com/office/drawing/2014/main" id="{A76039C7-1687-5801-730C-BBDDEDA37186}"/>
              </a:ext>
            </a:extLst>
          </p:cNvPr>
          <p:cNvSpPr txBox="1">
            <a:spLocks noGrp="1"/>
          </p:cNvSpPr>
          <p:nvPr>
            <p:ph type="dt" sz="half" idx="10"/>
          </p:nvPr>
        </p:nvSpPr>
        <p:spPr>
          <a:ln/>
        </p:spPr>
        <p:txBody>
          <a:bodyPr/>
          <a:lstStyle>
            <a:lvl1pPr>
              <a:defRPr/>
            </a:lvl1pPr>
          </a:lstStyle>
          <a:p>
            <a:pPr>
              <a:defRPr/>
            </a:pPr>
            <a:endParaRPr/>
          </a:p>
        </p:txBody>
      </p:sp>
      <p:sp>
        <p:nvSpPr>
          <p:cNvPr id="5" name="Footer Placeholder 14">
            <a:extLst>
              <a:ext uri="{FF2B5EF4-FFF2-40B4-BE49-F238E27FC236}">
                <a16:creationId xmlns:a16="http://schemas.microsoft.com/office/drawing/2014/main" id="{5BC4FB58-8E2C-2D34-7252-F3F8DF20D659}"/>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5">
            <a:extLst>
              <a:ext uri="{FF2B5EF4-FFF2-40B4-BE49-F238E27FC236}">
                <a16:creationId xmlns:a16="http://schemas.microsoft.com/office/drawing/2014/main" id="{D6DFFB5B-43ED-414F-67DA-9B604A1B8D94}"/>
              </a:ext>
            </a:extLst>
          </p:cNvPr>
          <p:cNvSpPr txBox="1">
            <a:spLocks noGrp="1"/>
          </p:cNvSpPr>
          <p:nvPr>
            <p:ph type="sldNum" sz="quarter" idx="12"/>
          </p:nvPr>
        </p:nvSpPr>
        <p:spPr>
          <a:ln/>
        </p:spPr>
        <p:txBody>
          <a:bodyPr/>
          <a:lstStyle>
            <a:lvl1pPr>
              <a:defRPr/>
            </a:lvl1pPr>
          </a:lstStyle>
          <a:p>
            <a:fld id="{65931396-E3AE-47D6-BA9E-93FA8B7461AD}" type="slidenum">
              <a:rPr lang="pt-PT" altLang="cs-CZ"/>
              <a:pPr/>
              <a:t>‹#›</a:t>
            </a:fld>
            <a:endParaRPr lang="pt-PT" altLang="cs-CZ"/>
          </a:p>
        </p:txBody>
      </p:sp>
    </p:spTree>
    <p:extLst>
      <p:ext uri="{BB962C8B-B14F-4D97-AF65-F5344CB8AC3E}">
        <p14:creationId xmlns:p14="http://schemas.microsoft.com/office/powerpoint/2010/main" val="175109560"/>
      </p:ext>
    </p:extLst>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800225"/>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2D89E76-BFC1-2644-9F4A-40F89F58C3AD}"/>
              </a:ext>
            </a:extLst>
          </p:cNvPr>
          <p:cNvSpPr txBox="1">
            <a:spLocks noGrp="1"/>
          </p:cNvSpPr>
          <p:nvPr>
            <p:ph type="dt" sz="half" idx="10"/>
          </p:nvPr>
        </p:nvSpPr>
        <p:spPr>
          <a:ln/>
        </p:spPr>
        <p:txBody>
          <a:bodyPr/>
          <a:lstStyle>
            <a:lvl1pPr>
              <a:defRPr/>
            </a:lvl1pPr>
          </a:lstStyle>
          <a:p>
            <a:pPr>
              <a:defRPr/>
            </a:pPr>
            <a:endParaRPr/>
          </a:p>
        </p:txBody>
      </p:sp>
      <p:sp>
        <p:nvSpPr>
          <p:cNvPr id="6" name="Footer Placeholder 14">
            <a:extLst>
              <a:ext uri="{FF2B5EF4-FFF2-40B4-BE49-F238E27FC236}">
                <a16:creationId xmlns:a16="http://schemas.microsoft.com/office/drawing/2014/main" id="{813BEC68-A731-B194-8B2B-ED699F55814C}"/>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5">
            <a:extLst>
              <a:ext uri="{FF2B5EF4-FFF2-40B4-BE49-F238E27FC236}">
                <a16:creationId xmlns:a16="http://schemas.microsoft.com/office/drawing/2014/main" id="{46E2B5AA-923F-81E4-B24B-F355C7C66789}"/>
              </a:ext>
            </a:extLst>
          </p:cNvPr>
          <p:cNvSpPr txBox="1">
            <a:spLocks noGrp="1"/>
          </p:cNvSpPr>
          <p:nvPr>
            <p:ph type="sldNum" sz="quarter" idx="12"/>
          </p:nvPr>
        </p:nvSpPr>
        <p:spPr>
          <a:ln/>
        </p:spPr>
        <p:txBody>
          <a:bodyPr/>
          <a:lstStyle>
            <a:lvl1pPr>
              <a:defRPr/>
            </a:lvl1pPr>
          </a:lstStyle>
          <a:p>
            <a:fld id="{52A754BC-1548-4463-A2CA-E5C25298F026}" type="slidenum">
              <a:rPr lang="pt-PT" altLang="cs-CZ"/>
              <a:pPr/>
              <a:t>‹#›</a:t>
            </a:fld>
            <a:endParaRPr lang="pt-PT" altLang="cs-CZ"/>
          </a:p>
        </p:txBody>
      </p:sp>
    </p:spTree>
    <p:extLst>
      <p:ext uri="{BB962C8B-B14F-4D97-AF65-F5344CB8AC3E}">
        <p14:creationId xmlns:p14="http://schemas.microsoft.com/office/powerpoint/2010/main" val="875173100"/>
      </p:ext>
    </p:extLst>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a:extLst>
              <a:ext uri="{FF2B5EF4-FFF2-40B4-BE49-F238E27FC236}">
                <a16:creationId xmlns:a16="http://schemas.microsoft.com/office/drawing/2014/main" id="{AC855DDF-A070-9D57-8454-4B160A39849B}"/>
              </a:ext>
            </a:extLst>
          </p:cNvPr>
          <p:cNvSpPr txBox="1">
            <a:spLocks noGrp="1"/>
          </p:cNvSpPr>
          <p:nvPr>
            <p:ph type="dt" sz="half" idx="10"/>
          </p:nvPr>
        </p:nvSpPr>
        <p:spPr>
          <a:ln/>
        </p:spPr>
        <p:txBody>
          <a:bodyPr/>
          <a:lstStyle>
            <a:lvl1pPr>
              <a:defRPr/>
            </a:lvl1pPr>
          </a:lstStyle>
          <a:p>
            <a:pPr>
              <a:defRPr/>
            </a:pPr>
            <a:endParaRPr/>
          </a:p>
        </p:txBody>
      </p:sp>
      <p:sp>
        <p:nvSpPr>
          <p:cNvPr id="8" name="Footer Placeholder 14">
            <a:extLst>
              <a:ext uri="{FF2B5EF4-FFF2-40B4-BE49-F238E27FC236}">
                <a16:creationId xmlns:a16="http://schemas.microsoft.com/office/drawing/2014/main" id="{000B04D1-7B4D-0F73-DD9A-EAAFD124FF57}"/>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15">
            <a:extLst>
              <a:ext uri="{FF2B5EF4-FFF2-40B4-BE49-F238E27FC236}">
                <a16:creationId xmlns:a16="http://schemas.microsoft.com/office/drawing/2014/main" id="{92FA5E16-3CB0-AE9C-68E5-0E6E714D8E8B}"/>
              </a:ext>
            </a:extLst>
          </p:cNvPr>
          <p:cNvSpPr txBox="1">
            <a:spLocks noGrp="1"/>
          </p:cNvSpPr>
          <p:nvPr>
            <p:ph type="sldNum" sz="quarter" idx="12"/>
          </p:nvPr>
        </p:nvSpPr>
        <p:spPr>
          <a:ln/>
        </p:spPr>
        <p:txBody>
          <a:bodyPr/>
          <a:lstStyle>
            <a:lvl1pPr>
              <a:defRPr/>
            </a:lvl1pPr>
          </a:lstStyle>
          <a:p>
            <a:fld id="{929188C4-6399-421D-B027-7180563169E7}" type="slidenum">
              <a:rPr lang="pt-PT" altLang="cs-CZ"/>
              <a:pPr/>
              <a:t>‹#›</a:t>
            </a:fld>
            <a:endParaRPr lang="pt-PT" altLang="cs-CZ"/>
          </a:p>
        </p:txBody>
      </p:sp>
    </p:spTree>
    <p:extLst>
      <p:ext uri="{BB962C8B-B14F-4D97-AF65-F5344CB8AC3E}">
        <p14:creationId xmlns:p14="http://schemas.microsoft.com/office/powerpoint/2010/main" val="1930154604"/>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3">
            <a:extLst>
              <a:ext uri="{FF2B5EF4-FFF2-40B4-BE49-F238E27FC236}">
                <a16:creationId xmlns:a16="http://schemas.microsoft.com/office/drawing/2014/main" id="{A645F6EE-C8B7-D9F3-DC2D-888885A223D5}"/>
              </a:ext>
            </a:extLst>
          </p:cNvPr>
          <p:cNvSpPr txBox="1">
            <a:spLocks noGrp="1"/>
          </p:cNvSpPr>
          <p:nvPr>
            <p:ph type="dt" sz="half" idx="10"/>
          </p:nvPr>
        </p:nvSpPr>
        <p:spPr>
          <a:ln/>
        </p:spPr>
        <p:txBody>
          <a:bodyPr/>
          <a:lstStyle>
            <a:lvl1pPr>
              <a:defRPr/>
            </a:lvl1pPr>
          </a:lstStyle>
          <a:p>
            <a:pPr>
              <a:defRPr/>
            </a:pPr>
            <a:endParaRPr/>
          </a:p>
        </p:txBody>
      </p:sp>
      <p:sp>
        <p:nvSpPr>
          <p:cNvPr id="8" name="Footer Placeholder 24">
            <a:extLst>
              <a:ext uri="{FF2B5EF4-FFF2-40B4-BE49-F238E27FC236}">
                <a16:creationId xmlns:a16="http://schemas.microsoft.com/office/drawing/2014/main" id="{DFF124E9-7483-5E1F-A40C-72C40BB58D14}"/>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25">
            <a:extLst>
              <a:ext uri="{FF2B5EF4-FFF2-40B4-BE49-F238E27FC236}">
                <a16:creationId xmlns:a16="http://schemas.microsoft.com/office/drawing/2014/main" id="{BA12DB59-6557-23C8-CE72-68F0A8B4487C}"/>
              </a:ext>
            </a:extLst>
          </p:cNvPr>
          <p:cNvSpPr txBox="1">
            <a:spLocks noGrp="1"/>
          </p:cNvSpPr>
          <p:nvPr>
            <p:ph type="sldNum" sz="quarter" idx="12"/>
          </p:nvPr>
        </p:nvSpPr>
        <p:spPr>
          <a:ln/>
        </p:spPr>
        <p:txBody>
          <a:bodyPr/>
          <a:lstStyle>
            <a:lvl1pPr>
              <a:defRPr/>
            </a:lvl1pPr>
          </a:lstStyle>
          <a:p>
            <a:fld id="{CB468CF3-A6EA-4E44-988A-81328E3C75EF}" type="slidenum">
              <a:rPr lang="pt-PT" altLang="cs-CZ"/>
              <a:pPr/>
              <a:t>‹#›</a:t>
            </a:fld>
            <a:endParaRPr lang="pt-PT" altLang="cs-CZ"/>
          </a:p>
        </p:txBody>
      </p:sp>
    </p:spTree>
    <p:extLst>
      <p:ext uri="{BB962C8B-B14F-4D97-AF65-F5344CB8AC3E}">
        <p14:creationId xmlns:p14="http://schemas.microsoft.com/office/powerpoint/2010/main" val="1811748549"/>
      </p:ext>
    </p:extLst>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CAF77314-7794-DD92-0819-5A3124273E19}"/>
              </a:ext>
            </a:extLst>
          </p:cNvPr>
          <p:cNvSpPr txBox="1">
            <a:spLocks noGrp="1"/>
          </p:cNvSpPr>
          <p:nvPr>
            <p:ph type="dt" sz="half" idx="10"/>
          </p:nvPr>
        </p:nvSpPr>
        <p:spPr>
          <a:ln/>
        </p:spPr>
        <p:txBody>
          <a:bodyPr/>
          <a:lstStyle>
            <a:lvl1pPr>
              <a:defRPr/>
            </a:lvl1pPr>
          </a:lstStyle>
          <a:p>
            <a:pPr>
              <a:defRPr/>
            </a:pPr>
            <a:endParaRPr/>
          </a:p>
        </p:txBody>
      </p:sp>
      <p:sp>
        <p:nvSpPr>
          <p:cNvPr id="4" name="Footer Placeholder 14">
            <a:extLst>
              <a:ext uri="{FF2B5EF4-FFF2-40B4-BE49-F238E27FC236}">
                <a16:creationId xmlns:a16="http://schemas.microsoft.com/office/drawing/2014/main" id="{37E2B2D5-006B-F554-645E-00734B098A3D}"/>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15">
            <a:extLst>
              <a:ext uri="{FF2B5EF4-FFF2-40B4-BE49-F238E27FC236}">
                <a16:creationId xmlns:a16="http://schemas.microsoft.com/office/drawing/2014/main" id="{8AAB316C-A97D-6A33-4C75-B430D0364416}"/>
              </a:ext>
            </a:extLst>
          </p:cNvPr>
          <p:cNvSpPr txBox="1">
            <a:spLocks noGrp="1"/>
          </p:cNvSpPr>
          <p:nvPr>
            <p:ph type="sldNum" sz="quarter" idx="12"/>
          </p:nvPr>
        </p:nvSpPr>
        <p:spPr>
          <a:ln/>
        </p:spPr>
        <p:txBody>
          <a:bodyPr/>
          <a:lstStyle>
            <a:lvl1pPr>
              <a:defRPr/>
            </a:lvl1pPr>
          </a:lstStyle>
          <a:p>
            <a:fld id="{DCED26F8-0120-42EF-8759-7706A5E1C7F7}" type="slidenum">
              <a:rPr lang="pt-PT" altLang="cs-CZ"/>
              <a:pPr/>
              <a:t>‹#›</a:t>
            </a:fld>
            <a:endParaRPr lang="pt-PT" altLang="cs-CZ"/>
          </a:p>
        </p:txBody>
      </p:sp>
    </p:spTree>
    <p:extLst>
      <p:ext uri="{BB962C8B-B14F-4D97-AF65-F5344CB8AC3E}">
        <p14:creationId xmlns:p14="http://schemas.microsoft.com/office/powerpoint/2010/main" val="126123252"/>
      </p:ext>
    </p:extLst>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81FC377B-852C-CC97-9B08-67524997C95A}"/>
              </a:ext>
            </a:extLst>
          </p:cNvPr>
          <p:cNvSpPr txBox="1">
            <a:spLocks noGrp="1"/>
          </p:cNvSpPr>
          <p:nvPr>
            <p:ph type="dt" sz="half" idx="10"/>
          </p:nvPr>
        </p:nvSpPr>
        <p:spPr>
          <a:ln/>
        </p:spPr>
        <p:txBody>
          <a:bodyPr/>
          <a:lstStyle>
            <a:lvl1pPr>
              <a:defRPr/>
            </a:lvl1pPr>
          </a:lstStyle>
          <a:p>
            <a:pPr>
              <a:defRPr/>
            </a:pPr>
            <a:endParaRPr/>
          </a:p>
        </p:txBody>
      </p:sp>
      <p:sp>
        <p:nvSpPr>
          <p:cNvPr id="3" name="Footer Placeholder 14">
            <a:extLst>
              <a:ext uri="{FF2B5EF4-FFF2-40B4-BE49-F238E27FC236}">
                <a16:creationId xmlns:a16="http://schemas.microsoft.com/office/drawing/2014/main" id="{AE6CA20E-0E00-DA5E-2E16-FDA6FA5AC933}"/>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15">
            <a:extLst>
              <a:ext uri="{FF2B5EF4-FFF2-40B4-BE49-F238E27FC236}">
                <a16:creationId xmlns:a16="http://schemas.microsoft.com/office/drawing/2014/main" id="{6D7387B3-3F5F-63FD-E07E-BF2795DA6289}"/>
              </a:ext>
            </a:extLst>
          </p:cNvPr>
          <p:cNvSpPr txBox="1">
            <a:spLocks noGrp="1"/>
          </p:cNvSpPr>
          <p:nvPr>
            <p:ph type="sldNum" sz="quarter" idx="12"/>
          </p:nvPr>
        </p:nvSpPr>
        <p:spPr>
          <a:ln/>
        </p:spPr>
        <p:txBody>
          <a:bodyPr/>
          <a:lstStyle>
            <a:lvl1pPr>
              <a:defRPr/>
            </a:lvl1pPr>
          </a:lstStyle>
          <a:p>
            <a:fld id="{68C46B3C-1976-4F16-B943-859B1E7FD0EE}" type="slidenum">
              <a:rPr lang="pt-PT" altLang="cs-CZ"/>
              <a:pPr/>
              <a:t>‹#›</a:t>
            </a:fld>
            <a:endParaRPr lang="pt-PT" altLang="cs-CZ"/>
          </a:p>
        </p:txBody>
      </p:sp>
    </p:spTree>
    <p:extLst>
      <p:ext uri="{BB962C8B-B14F-4D97-AF65-F5344CB8AC3E}">
        <p14:creationId xmlns:p14="http://schemas.microsoft.com/office/powerpoint/2010/main" val="1173747925"/>
      </p:ext>
    </p:extLst>
  </p:cSld>
  <p:clrMapOvr>
    <a:masterClrMapping/>
  </p:clrMapOvr>
  <p:transition spd="slow"/>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3">
            <a:extLst>
              <a:ext uri="{FF2B5EF4-FFF2-40B4-BE49-F238E27FC236}">
                <a16:creationId xmlns:a16="http://schemas.microsoft.com/office/drawing/2014/main" id="{7C062437-A8EC-9AF6-847F-A644E1292123}"/>
              </a:ext>
            </a:extLst>
          </p:cNvPr>
          <p:cNvSpPr txBox="1">
            <a:spLocks noGrp="1"/>
          </p:cNvSpPr>
          <p:nvPr>
            <p:ph type="dt" sz="half" idx="10"/>
          </p:nvPr>
        </p:nvSpPr>
        <p:spPr>
          <a:ln/>
        </p:spPr>
        <p:txBody>
          <a:bodyPr/>
          <a:lstStyle>
            <a:lvl1pPr>
              <a:defRPr/>
            </a:lvl1pPr>
          </a:lstStyle>
          <a:p>
            <a:pPr>
              <a:defRPr/>
            </a:pPr>
            <a:endParaRPr/>
          </a:p>
        </p:txBody>
      </p:sp>
      <p:sp>
        <p:nvSpPr>
          <p:cNvPr id="6" name="Footer Placeholder 14">
            <a:extLst>
              <a:ext uri="{FF2B5EF4-FFF2-40B4-BE49-F238E27FC236}">
                <a16:creationId xmlns:a16="http://schemas.microsoft.com/office/drawing/2014/main" id="{CC11EFFE-4DC2-92F9-BBC3-4BAA14DE8487}"/>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5">
            <a:extLst>
              <a:ext uri="{FF2B5EF4-FFF2-40B4-BE49-F238E27FC236}">
                <a16:creationId xmlns:a16="http://schemas.microsoft.com/office/drawing/2014/main" id="{08B09B62-A42B-D60D-DA41-024F42FBADE2}"/>
              </a:ext>
            </a:extLst>
          </p:cNvPr>
          <p:cNvSpPr txBox="1">
            <a:spLocks noGrp="1"/>
          </p:cNvSpPr>
          <p:nvPr>
            <p:ph type="sldNum" sz="quarter" idx="12"/>
          </p:nvPr>
        </p:nvSpPr>
        <p:spPr>
          <a:ln/>
        </p:spPr>
        <p:txBody>
          <a:bodyPr/>
          <a:lstStyle>
            <a:lvl1pPr>
              <a:defRPr/>
            </a:lvl1pPr>
          </a:lstStyle>
          <a:p>
            <a:fld id="{D2996D41-7FC6-42FA-BD5A-AD28977DB9D9}" type="slidenum">
              <a:rPr lang="pt-PT" altLang="cs-CZ"/>
              <a:pPr/>
              <a:t>‹#›</a:t>
            </a:fld>
            <a:endParaRPr lang="pt-PT" altLang="cs-CZ"/>
          </a:p>
        </p:txBody>
      </p:sp>
    </p:spTree>
    <p:extLst>
      <p:ext uri="{BB962C8B-B14F-4D97-AF65-F5344CB8AC3E}">
        <p14:creationId xmlns:p14="http://schemas.microsoft.com/office/powerpoint/2010/main" val="2543828010"/>
      </p:ext>
    </p:extLst>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3">
            <a:extLst>
              <a:ext uri="{FF2B5EF4-FFF2-40B4-BE49-F238E27FC236}">
                <a16:creationId xmlns:a16="http://schemas.microsoft.com/office/drawing/2014/main" id="{D6F9F979-BBB2-9093-2A3A-292B72045BE7}"/>
              </a:ext>
            </a:extLst>
          </p:cNvPr>
          <p:cNvSpPr txBox="1">
            <a:spLocks noGrp="1"/>
          </p:cNvSpPr>
          <p:nvPr>
            <p:ph type="dt" sz="half" idx="10"/>
          </p:nvPr>
        </p:nvSpPr>
        <p:spPr>
          <a:ln/>
        </p:spPr>
        <p:txBody>
          <a:bodyPr/>
          <a:lstStyle>
            <a:lvl1pPr>
              <a:defRPr/>
            </a:lvl1pPr>
          </a:lstStyle>
          <a:p>
            <a:pPr>
              <a:defRPr/>
            </a:pPr>
            <a:endParaRPr/>
          </a:p>
        </p:txBody>
      </p:sp>
      <p:sp>
        <p:nvSpPr>
          <p:cNvPr id="6" name="Footer Placeholder 14">
            <a:extLst>
              <a:ext uri="{FF2B5EF4-FFF2-40B4-BE49-F238E27FC236}">
                <a16:creationId xmlns:a16="http://schemas.microsoft.com/office/drawing/2014/main" id="{530414D4-1E0E-EC19-566A-7A7FF9E77951}"/>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5">
            <a:extLst>
              <a:ext uri="{FF2B5EF4-FFF2-40B4-BE49-F238E27FC236}">
                <a16:creationId xmlns:a16="http://schemas.microsoft.com/office/drawing/2014/main" id="{9D7F6221-3CEA-0D0C-BF29-FA67CEDF074B}"/>
              </a:ext>
            </a:extLst>
          </p:cNvPr>
          <p:cNvSpPr txBox="1">
            <a:spLocks noGrp="1"/>
          </p:cNvSpPr>
          <p:nvPr>
            <p:ph type="sldNum" sz="quarter" idx="12"/>
          </p:nvPr>
        </p:nvSpPr>
        <p:spPr>
          <a:ln/>
        </p:spPr>
        <p:txBody>
          <a:bodyPr/>
          <a:lstStyle>
            <a:lvl1pPr>
              <a:defRPr/>
            </a:lvl1pPr>
          </a:lstStyle>
          <a:p>
            <a:fld id="{802795D0-D53F-49EB-90D2-10B2BBFE183E}" type="slidenum">
              <a:rPr lang="pt-PT" altLang="cs-CZ"/>
              <a:pPr/>
              <a:t>‹#›</a:t>
            </a:fld>
            <a:endParaRPr lang="pt-PT" altLang="cs-CZ"/>
          </a:p>
        </p:txBody>
      </p:sp>
    </p:spTree>
    <p:extLst>
      <p:ext uri="{BB962C8B-B14F-4D97-AF65-F5344CB8AC3E}">
        <p14:creationId xmlns:p14="http://schemas.microsoft.com/office/powerpoint/2010/main" val="346335455"/>
      </p:ext>
    </p:extLst>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F48EB4B-EFAD-C8D8-46B7-E02F7268A5E8}"/>
              </a:ext>
            </a:extLst>
          </p:cNvPr>
          <p:cNvSpPr txBox="1">
            <a:spLocks noGrp="1"/>
          </p:cNvSpPr>
          <p:nvPr>
            <p:ph type="dt" sz="half" idx="10"/>
          </p:nvPr>
        </p:nvSpPr>
        <p:spPr>
          <a:ln/>
        </p:spPr>
        <p:txBody>
          <a:bodyPr/>
          <a:lstStyle>
            <a:lvl1pPr>
              <a:defRPr/>
            </a:lvl1pPr>
          </a:lstStyle>
          <a:p>
            <a:pPr>
              <a:defRPr/>
            </a:pPr>
            <a:endParaRPr/>
          </a:p>
        </p:txBody>
      </p:sp>
      <p:sp>
        <p:nvSpPr>
          <p:cNvPr id="5" name="Footer Placeholder 14">
            <a:extLst>
              <a:ext uri="{FF2B5EF4-FFF2-40B4-BE49-F238E27FC236}">
                <a16:creationId xmlns:a16="http://schemas.microsoft.com/office/drawing/2014/main" id="{BC495A03-7742-5FB2-B8CF-230891C7C8C3}"/>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5">
            <a:extLst>
              <a:ext uri="{FF2B5EF4-FFF2-40B4-BE49-F238E27FC236}">
                <a16:creationId xmlns:a16="http://schemas.microsoft.com/office/drawing/2014/main" id="{2550D644-10BD-43A0-EA5F-69BD6D39C7FD}"/>
              </a:ext>
            </a:extLst>
          </p:cNvPr>
          <p:cNvSpPr txBox="1">
            <a:spLocks noGrp="1"/>
          </p:cNvSpPr>
          <p:nvPr>
            <p:ph type="sldNum" sz="quarter" idx="12"/>
          </p:nvPr>
        </p:nvSpPr>
        <p:spPr>
          <a:ln/>
        </p:spPr>
        <p:txBody>
          <a:bodyPr/>
          <a:lstStyle>
            <a:lvl1pPr>
              <a:defRPr/>
            </a:lvl1pPr>
          </a:lstStyle>
          <a:p>
            <a:fld id="{499C7BA6-C200-4722-84EB-71FD9FBE4B0B}" type="slidenum">
              <a:rPr lang="pt-PT" altLang="cs-CZ"/>
              <a:pPr/>
              <a:t>‹#›</a:t>
            </a:fld>
            <a:endParaRPr lang="pt-PT" altLang="cs-CZ"/>
          </a:p>
        </p:txBody>
      </p:sp>
    </p:spTree>
    <p:extLst>
      <p:ext uri="{BB962C8B-B14F-4D97-AF65-F5344CB8AC3E}">
        <p14:creationId xmlns:p14="http://schemas.microsoft.com/office/powerpoint/2010/main" val="4094114968"/>
      </p:ext>
    </p:extLst>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157C7D9-994B-D821-3FF1-3D86BEADF915}"/>
              </a:ext>
            </a:extLst>
          </p:cNvPr>
          <p:cNvSpPr txBox="1">
            <a:spLocks noGrp="1"/>
          </p:cNvSpPr>
          <p:nvPr>
            <p:ph type="dt" sz="half" idx="10"/>
          </p:nvPr>
        </p:nvSpPr>
        <p:spPr>
          <a:ln/>
        </p:spPr>
        <p:txBody>
          <a:bodyPr/>
          <a:lstStyle>
            <a:lvl1pPr>
              <a:defRPr/>
            </a:lvl1pPr>
          </a:lstStyle>
          <a:p>
            <a:pPr>
              <a:defRPr/>
            </a:pPr>
            <a:endParaRPr/>
          </a:p>
        </p:txBody>
      </p:sp>
      <p:sp>
        <p:nvSpPr>
          <p:cNvPr id="5" name="Footer Placeholder 14">
            <a:extLst>
              <a:ext uri="{FF2B5EF4-FFF2-40B4-BE49-F238E27FC236}">
                <a16:creationId xmlns:a16="http://schemas.microsoft.com/office/drawing/2014/main" id="{7F0FB467-C766-4B04-4FAB-BB2859D206A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5">
            <a:extLst>
              <a:ext uri="{FF2B5EF4-FFF2-40B4-BE49-F238E27FC236}">
                <a16:creationId xmlns:a16="http://schemas.microsoft.com/office/drawing/2014/main" id="{6149FA27-224E-1180-6467-2132D8219853}"/>
              </a:ext>
            </a:extLst>
          </p:cNvPr>
          <p:cNvSpPr txBox="1">
            <a:spLocks noGrp="1"/>
          </p:cNvSpPr>
          <p:nvPr>
            <p:ph type="sldNum" sz="quarter" idx="12"/>
          </p:nvPr>
        </p:nvSpPr>
        <p:spPr>
          <a:ln/>
        </p:spPr>
        <p:txBody>
          <a:bodyPr/>
          <a:lstStyle>
            <a:lvl1pPr>
              <a:defRPr/>
            </a:lvl1pPr>
          </a:lstStyle>
          <a:p>
            <a:fld id="{22ACF95D-49F7-493B-8A96-EEFB7D85F843}" type="slidenum">
              <a:rPr lang="pt-PT" altLang="cs-CZ"/>
              <a:pPr/>
              <a:t>‹#›</a:t>
            </a:fld>
            <a:endParaRPr lang="pt-PT" altLang="cs-CZ"/>
          </a:p>
        </p:txBody>
      </p:sp>
    </p:spTree>
    <p:extLst>
      <p:ext uri="{BB962C8B-B14F-4D97-AF65-F5344CB8AC3E}">
        <p14:creationId xmlns:p14="http://schemas.microsoft.com/office/powerpoint/2010/main" val="4236347101"/>
      </p:ext>
    </p:extLst>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47">
            <a:extLst>
              <a:ext uri="{FF2B5EF4-FFF2-40B4-BE49-F238E27FC236}">
                <a16:creationId xmlns:a16="http://schemas.microsoft.com/office/drawing/2014/main" id="{B3E2522E-7264-B27C-A1DA-70E3C4E5905B}"/>
              </a:ext>
            </a:extLst>
          </p:cNvPr>
          <p:cNvSpPr txBox="1">
            <a:spLocks noGrp="1"/>
          </p:cNvSpPr>
          <p:nvPr>
            <p:ph type="dt" sz="half" idx="10"/>
          </p:nvPr>
        </p:nvSpPr>
        <p:spPr>
          <a:ln/>
        </p:spPr>
        <p:txBody>
          <a:bodyPr/>
          <a:lstStyle>
            <a:lvl1pPr>
              <a:defRPr/>
            </a:lvl1pPr>
          </a:lstStyle>
          <a:p>
            <a:pPr>
              <a:defRPr/>
            </a:pPr>
            <a:endParaRPr/>
          </a:p>
        </p:txBody>
      </p:sp>
      <p:sp>
        <p:nvSpPr>
          <p:cNvPr id="5" name="Footer Placeholder 48">
            <a:extLst>
              <a:ext uri="{FF2B5EF4-FFF2-40B4-BE49-F238E27FC236}">
                <a16:creationId xmlns:a16="http://schemas.microsoft.com/office/drawing/2014/main" id="{4E019B5E-365D-9C3B-4B86-16FEF1CC26C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49">
            <a:extLst>
              <a:ext uri="{FF2B5EF4-FFF2-40B4-BE49-F238E27FC236}">
                <a16:creationId xmlns:a16="http://schemas.microsoft.com/office/drawing/2014/main" id="{050C1CE8-17CE-B684-B300-2C30F2D6C92B}"/>
              </a:ext>
            </a:extLst>
          </p:cNvPr>
          <p:cNvSpPr txBox="1">
            <a:spLocks noGrp="1"/>
          </p:cNvSpPr>
          <p:nvPr>
            <p:ph type="sldNum" sz="quarter" idx="12"/>
          </p:nvPr>
        </p:nvSpPr>
        <p:spPr>
          <a:ln/>
        </p:spPr>
        <p:txBody>
          <a:bodyPr/>
          <a:lstStyle>
            <a:lvl1pPr>
              <a:defRPr/>
            </a:lvl1pPr>
          </a:lstStyle>
          <a:p>
            <a:fld id="{DAC8A2AB-0C6A-48C1-875D-7B88244A64E6}" type="slidenum">
              <a:rPr lang="pt-PT" altLang="cs-CZ"/>
              <a:pPr/>
              <a:t>‹#›</a:t>
            </a:fld>
            <a:endParaRPr lang="pt-PT" altLang="cs-CZ"/>
          </a:p>
        </p:txBody>
      </p:sp>
    </p:spTree>
    <p:extLst>
      <p:ext uri="{BB962C8B-B14F-4D97-AF65-F5344CB8AC3E}">
        <p14:creationId xmlns:p14="http://schemas.microsoft.com/office/powerpoint/2010/main" val="212584428"/>
      </p:ext>
    </p:extLst>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7">
            <a:extLst>
              <a:ext uri="{FF2B5EF4-FFF2-40B4-BE49-F238E27FC236}">
                <a16:creationId xmlns:a16="http://schemas.microsoft.com/office/drawing/2014/main" id="{35A55CF7-4039-5A50-AFB1-C4A8A2260B95}"/>
              </a:ext>
            </a:extLst>
          </p:cNvPr>
          <p:cNvSpPr txBox="1">
            <a:spLocks noGrp="1"/>
          </p:cNvSpPr>
          <p:nvPr>
            <p:ph type="dt" sz="half" idx="10"/>
          </p:nvPr>
        </p:nvSpPr>
        <p:spPr>
          <a:ln/>
        </p:spPr>
        <p:txBody>
          <a:bodyPr/>
          <a:lstStyle>
            <a:lvl1pPr>
              <a:defRPr/>
            </a:lvl1pPr>
          </a:lstStyle>
          <a:p>
            <a:pPr>
              <a:defRPr/>
            </a:pPr>
            <a:endParaRPr/>
          </a:p>
        </p:txBody>
      </p:sp>
      <p:sp>
        <p:nvSpPr>
          <p:cNvPr id="5" name="Footer Placeholder 48">
            <a:extLst>
              <a:ext uri="{FF2B5EF4-FFF2-40B4-BE49-F238E27FC236}">
                <a16:creationId xmlns:a16="http://schemas.microsoft.com/office/drawing/2014/main" id="{31C33EFF-CFAA-9E78-6BE3-8CDE02EEF93C}"/>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49">
            <a:extLst>
              <a:ext uri="{FF2B5EF4-FFF2-40B4-BE49-F238E27FC236}">
                <a16:creationId xmlns:a16="http://schemas.microsoft.com/office/drawing/2014/main" id="{9776DBC2-3487-328D-D19B-C7DB54A1AB2B}"/>
              </a:ext>
            </a:extLst>
          </p:cNvPr>
          <p:cNvSpPr txBox="1">
            <a:spLocks noGrp="1"/>
          </p:cNvSpPr>
          <p:nvPr>
            <p:ph type="sldNum" sz="quarter" idx="12"/>
          </p:nvPr>
        </p:nvSpPr>
        <p:spPr>
          <a:ln/>
        </p:spPr>
        <p:txBody>
          <a:bodyPr/>
          <a:lstStyle>
            <a:lvl1pPr>
              <a:defRPr/>
            </a:lvl1pPr>
          </a:lstStyle>
          <a:p>
            <a:fld id="{56F52E68-0B22-4FA5-887D-3E573388F327}" type="slidenum">
              <a:rPr lang="pt-PT" altLang="cs-CZ"/>
              <a:pPr/>
              <a:t>‹#›</a:t>
            </a:fld>
            <a:endParaRPr lang="pt-PT" altLang="cs-CZ"/>
          </a:p>
        </p:txBody>
      </p:sp>
    </p:spTree>
    <p:extLst>
      <p:ext uri="{BB962C8B-B14F-4D97-AF65-F5344CB8AC3E}">
        <p14:creationId xmlns:p14="http://schemas.microsoft.com/office/powerpoint/2010/main" val="314559591"/>
      </p:ext>
    </p:extLst>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47">
            <a:extLst>
              <a:ext uri="{FF2B5EF4-FFF2-40B4-BE49-F238E27FC236}">
                <a16:creationId xmlns:a16="http://schemas.microsoft.com/office/drawing/2014/main" id="{CE30BD83-5BE3-3C1A-7744-5DFF5772C2A9}"/>
              </a:ext>
            </a:extLst>
          </p:cNvPr>
          <p:cNvSpPr txBox="1">
            <a:spLocks noGrp="1"/>
          </p:cNvSpPr>
          <p:nvPr>
            <p:ph type="dt" sz="half" idx="10"/>
          </p:nvPr>
        </p:nvSpPr>
        <p:spPr>
          <a:ln/>
        </p:spPr>
        <p:txBody>
          <a:bodyPr/>
          <a:lstStyle>
            <a:lvl1pPr>
              <a:defRPr/>
            </a:lvl1pPr>
          </a:lstStyle>
          <a:p>
            <a:pPr>
              <a:defRPr/>
            </a:pPr>
            <a:endParaRPr/>
          </a:p>
        </p:txBody>
      </p:sp>
      <p:sp>
        <p:nvSpPr>
          <p:cNvPr id="5" name="Footer Placeholder 48">
            <a:extLst>
              <a:ext uri="{FF2B5EF4-FFF2-40B4-BE49-F238E27FC236}">
                <a16:creationId xmlns:a16="http://schemas.microsoft.com/office/drawing/2014/main" id="{0D7E0975-7133-17A9-765D-F205BD9D5847}"/>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49">
            <a:extLst>
              <a:ext uri="{FF2B5EF4-FFF2-40B4-BE49-F238E27FC236}">
                <a16:creationId xmlns:a16="http://schemas.microsoft.com/office/drawing/2014/main" id="{2612C677-AEB6-0057-CBDA-9EB8EB8501FD}"/>
              </a:ext>
            </a:extLst>
          </p:cNvPr>
          <p:cNvSpPr txBox="1">
            <a:spLocks noGrp="1"/>
          </p:cNvSpPr>
          <p:nvPr>
            <p:ph type="sldNum" sz="quarter" idx="12"/>
          </p:nvPr>
        </p:nvSpPr>
        <p:spPr>
          <a:ln/>
        </p:spPr>
        <p:txBody>
          <a:bodyPr/>
          <a:lstStyle>
            <a:lvl1pPr>
              <a:defRPr/>
            </a:lvl1pPr>
          </a:lstStyle>
          <a:p>
            <a:fld id="{F6C79F22-8A41-457D-A8E6-C4992405EED9}" type="slidenum">
              <a:rPr lang="pt-PT" altLang="cs-CZ"/>
              <a:pPr/>
              <a:t>‹#›</a:t>
            </a:fld>
            <a:endParaRPr lang="pt-PT" altLang="cs-CZ"/>
          </a:p>
        </p:txBody>
      </p:sp>
    </p:spTree>
    <p:extLst>
      <p:ext uri="{BB962C8B-B14F-4D97-AF65-F5344CB8AC3E}">
        <p14:creationId xmlns:p14="http://schemas.microsoft.com/office/powerpoint/2010/main" val="3605528931"/>
      </p:ext>
    </p:extLst>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24300" y="2160588"/>
            <a:ext cx="2209800" cy="1943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86500" y="2160588"/>
            <a:ext cx="2209800" cy="19431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7">
            <a:extLst>
              <a:ext uri="{FF2B5EF4-FFF2-40B4-BE49-F238E27FC236}">
                <a16:creationId xmlns:a16="http://schemas.microsoft.com/office/drawing/2014/main" id="{4D1E5CA0-B4F3-CD64-8D35-9A29408E5D29}"/>
              </a:ext>
            </a:extLst>
          </p:cNvPr>
          <p:cNvSpPr txBox="1">
            <a:spLocks noGrp="1"/>
          </p:cNvSpPr>
          <p:nvPr>
            <p:ph type="dt" sz="half" idx="10"/>
          </p:nvPr>
        </p:nvSpPr>
        <p:spPr>
          <a:ln/>
        </p:spPr>
        <p:txBody>
          <a:bodyPr/>
          <a:lstStyle>
            <a:lvl1pPr>
              <a:defRPr/>
            </a:lvl1pPr>
          </a:lstStyle>
          <a:p>
            <a:pPr>
              <a:defRPr/>
            </a:pPr>
            <a:endParaRPr/>
          </a:p>
        </p:txBody>
      </p:sp>
      <p:sp>
        <p:nvSpPr>
          <p:cNvPr id="6" name="Footer Placeholder 48">
            <a:extLst>
              <a:ext uri="{FF2B5EF4-FFF2-40B4-BE49-F238E27FC236}">
                <a16:creationId xmlns:a16="http://schemas.microsoft.com/office/drawing/2014/main" id="{B487E2D2-E0E3-C617-2D1F-5AE6693A9678}"/>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49">
            <a:extLst>
              <a:ext uri="{FF2B5EF4-FFF2-40B4-BE49-F238E27FC236}">
                <a16:creationId xmlns:a16="http://schemas.microsoft.com/office/drawing/2014/main" id="{316B46DA-1C8A-C153-B211-F0E5144A353A}"/>
              </a:ext>
            </a:extLst>
          </p:cNvPr>
          <p:cNvSpPr txBox="1">
            <a:spLocks noGrp="1"/>
          </p:cNvSpPr>
          <p:nvPr>
            <p:ph type="sldNum" sz="quarter" idx="12"/>
          </p:nvPr>
        </p:nvSpPr>
        <p:spPr>
          <a:ln/>
        </p:spPr>
        <p:txBody>
          <a:bodyPr/>
          <a:lstStyle>
            <a:lvl1pPr>
              <a:defRPr/>
            </a:lvl1pPr>
          </a:lstStyle>
          <a:p>
            <a:fld id="{FD14C637-3AA7-478C-B3C1-CC52ADADC465}" type="slidenum">
              <a:rPr lang="pt-PT" altLang="cs-CZ"/>
              <a:pPr/>
              <a:t>‹#›</a:t>
            </a:fld>
            <a:endParaRPr lang="pt-PT" altLang="cs-CZ"/>
          </a:p>
        </p:txBody>
      </p:sp>
    </p:spTree>
    <p:extLst>
      <p:ext uri="{BB962C8B-B14F-4D97-AF65-F5344CB8AC3E}">
        <p14:creationId xmlns:p14="http://schemas.microsoft.com/office/powerpoint/2010/main" val="1090197045"/>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3">
            <a:extLst>
              <a:ext uri="{FF2B5EF4-FFF2-40B4-BE49-F238E27FC236}">
                <a16:creationId xmlns:a16="http://schemas.microsoft.com/office/drawing/2014/main" id="{DBEF0DC2-8E9F-9D54-8801-2008CCF88287}"/>
              </a:ext>
            </a:extLst>
          </p:cNvPr>
          <p:cNvSpPr txBox="1">
            <a:spLocks noGrp="1"/>
          </p:cNvSpPr>
          <p:nvPr>
            <p:ph type="dt" sz="half" idx="10"/>
          </p:nvPr>
        </p:nvSpPr>
        <p:spPr>
          <a:ln/>
        </p:spPr>
        <p:txBody>
          <a:bodyPr/>
          <a:lstStyle>
            <a:lvl1pPr>
              <a:defRPr/>
            </a:lvl1pPr>
          </a:lstStyle>
          <a:p>
            <a:pPr>
              <a:defRPr/>
            </a:pPr>
            <a:endParaRPr/>
          </a:p>
        </p:txBody>
      </p:sp>
      <p:sp>
        <p:nvSpPr>
          <p:cNvPr id="4" name="Footer Placeholder 24">
            <a:extLst>
              <a:ext uri="{FF2B5EF4-FFF2-40B4-BE49-F238E27FC236}">
                <a16:creationId xmlns:a16="http://schemas.microsoft.com/office/drawing/2014/main" id="{5050DCF4-33C3-8F84-FE4B-1E832EEEDB53}"/>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25">
            <a:extLst>
              <a:ext uri="{FF2B5EF4-FFF2-40B4-BE49-F238E27FC236}">
                <a16:creationId xmlns:a16="http://schemas.microsoft.com/office/drawing/2014/main" id="{DFB1C6B3-D9EF-E1D6-E7E9-C5FC16BA5D4F}"/>
              </a:ext>
            </a:extLst>
          </p:cNvPr>
          <p:cNvSpPr txBox="1">
            <a:spLocks noGrp="1"/>
          </p:cNvSpPr>
          <p:nvPr>
            <p:ph type="sldNum" sz="quarter" idx="12"/>
          </p:nvPr>
        </p:nvSpPr>
        <p:spPr>
          <a:ln/>
        </p:spPr>
        <p:txBody>
          <a:bodyPr/>
          <a:lstStyle>
            <a:lvl1pPr>
              <a:defRPr/>
            </a:lvl1pPr>
          </a:lstStyle>
          <a:p>
            <a:fld id="{24164E79-90A9-4781-8BF5-96AF03CF6553}" type="slidenum">
              <a:rPr lang="pt-PT" altLang="cs-CZ"/>
              <a:pPr/>
              <a:t>‹#›</a:t>
            </a:fld>
            <a:endParaRPr lang="pt-PT" altLang="cs-CZ"/>
          </a:p>
        </p:txBody>
      </p:sp>
    </p:spTree>
    <p:extLst>
      <p:ext uri="{BB962C8B-B14F-4D97-AF65-F5344CB8AC3E}">
        <p14:creationId xmlns:p14="http://schemas.microsoft.com/office/powerpoint/2010/main" val="2640561590"/>
      </p:ext>
    </p:extLst>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7">
            <a:extLst>
              <a:ext uri="{FF2B5EF4-FFF2-40B4-BE49-F238E27FC236}">
                <a16:creationId xmlns:a16="http://schemas.microsoft.com/office/drawing/2014/main" id="{07462EF9-24E6-78F3-1300-B404126459C2}"/>
              </a:ext>
            </a:extLst>
          </p:cNvPr>
          <p:cNvSpPr txBox="1">
            <a:spLocks noGrp="1"/>
          </p:cNvSpPr>
          <p:nvPr>
            <p:ph type="dt" sz="half" idx="10"/>
          </p:nvPr>
        </p:nvSpPr>
        <p:spPr>
          <a:ln/>
        </p:spPr>
        <p:txBody>
          <a:bodyPr/>
          <a:lstStyle>
            <a:lvl1pPr>
              <a:defRPr/>
            </a:lvl1pPr>
          </a:lstStyle>
          <a:p>
            <a:pPr>
              <a:defRPr/>
            </a:pPr>
            <a:endParaRPr/>
          </a:p>
        </p:txBody>
      </p:sp>
      <p:sp>
        <p:nvSpPr>
          <p:cNvPr id="8" name="Footer Placeholder 48">
            <a:extLst>
              <a:ext uri="{FF2B5EF4-FFF2-40B4-BE49-F238E27FC236}">
                <a16:creationId xmlns:a16="http://schemas.microsoft.com/office/drawing/2014/main" id="{7E2E0D71-122F-F6B5-2B6B-22EEC87E11DD}"/>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49">
            <a:extLst>
              <a:ext uri="{FF2B5EF4-FFF2-40B4-BE49-F238E27FC236}">
                <a16:creationId xmlns:a16="http://schemas.microsoft.com/office/drawing/2014/main" id="{60551BDC-A5AA-937D-E09A-59DE6880F0E9}"/>
              </a:ext>
            </a:extLst>
          </p:cNvPr>
          <p:cNvSpPr txBox="1">
            <a:spLocks noGrp="1"/>
          </p:cNvSpPr>
          <p:nvPr>
            <p:ph type="sldNum" sz="quarter" idx="12"/>
          </p:nvPr>
        </p:nvSpPr>
        <p:spPr>
          <a:ln/>
        </p:spPr>
        <p:txBody>
          <a:bodyPr/>
          <a:lstStyle>
            <a:lvl1pPr>
              <a:defRPr/>
            </a:lvl1pPr>
          </a:lstStyle>
          <a:p>
            <a:fld id="{1F269E28-110F-4145-9B3F-5EA14B427137}" type="slidenum">
              <a:rPr lang="pt-PT" altLang="cs-CZ"/>
              <a:pPr/>
              <a:t>‹#›</a:t>
            </a:fld>
            <a:endParaRPr lang="pt-PT" altLang="cs-CZ"/>
          </a:p>
        </p:txBody>
      </p:sp>
    </p:spTree>
    <p:extLst>
      <p:ext uri="{BB962C8B-B14F-4D97-AF65-F5344CB8AC3E}">
        <p14:creationId xmlns:p14="http://schemas.microsoft.com/office/powerpoint/2010/main" val="3619288516"/>
      </p:ext>
    </p:extLst>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47">
            <a:extLst>
              <a:ext uri="{FF2B5EF4-FFF2-40B4-BE49-F238E27FC236}">
                <a16:creationId xmlns:a16="http://schemas.microsoft.com/office/drawing/2014/main" id="{27D3576B-15AB-4895-8EC2-D439BA637897}"/>
              </a:ext>
            </a:extLst>
          </p:cNvPr>
          <p:cNvSpPr txBox="1">
            <a:spLocks noGrp="1"/>
          </p:cNvSpPr>
          <p:nvPr>
            <p:ph type="dt" sz="half" idx="10"/>
          </p:nvPr>
        </p:nvSpPr>
        <p:spPr>
          <a:ln/>
        </p:spPr>
        <p:txBody>
          <a:bodyPr/>
          <a:lstStyle>
            <a:lvl1pPr>
              <a:defRPr/>
            </a:lvl1pPr>
          </a:lstStyle>
          <a:p>
            <a:pPr>
              <a:defRPr/>
            </a:pPr>
            <a:endParaRPr/>
          </a:p>
        </p:txBody>
      </p:sp>
      <p:sp>
        <p:nvSpPr>
          <p:cNvPr id="4" name="Footer Placeholder 48">
            <a:extLst>
              <a:ext uri="{FF2B5EF4-FFF2-40B4-BE49-F238E27FC236}">
                <a16:creationId xmlns:a16="http://schemas.microsoft.com/office/drawing/2014/main" id="{9BE83085-3BD7-5C18-1AEB-3ADB129AEE63}"/>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49">
            <a:extLst>
              <a:ext uri="{FF2B5EF4-FFF2-40B4-BE49-F238E27FC236}">
                <a16:creationId xmlns:a16="http://schemas.microsoft.com/office/drawing/2014/main" id="{ECB74E52-5C29-152F-9F86-BCC42607E070}"/>
              </a:ext>
            </a:extLst>
          </p:cNvPr>
          <p:cNvSpPr txBox="1">
            <a:spLocks noGrp="1"/>
          </p:cNvSpPr>
          <p:nvPr>
            <p:ph type="sldNum" sz="quarter" idx="12"/>
          </p:nvPr>
        </p:nvSpPr>
        <p:spPr>
          <a:ln/>
        </p:spPr>
        <p:txBody>
          <a:bodyPr/>
          <a:lstStyle>
            <a:lvl1pPr>
              <a:defRPr/>
            </a:lvl1pPr>
          </a:lstStyle>
          <a:p>
            <a:fld id="{21B87247-90A9-4F9B-A09A-C3BE3BFD0CF5}" type="slidenum">
              <a:rPr lang="pt-PT" altLang="cs-CZ"/>
              <a:pPr/>
              <a:t>‹#›</a:t>
            </a:fld>
            <a:endParaRPr lang="pt-PT" altLang="cs-CZ"/>
          </a:p>
        </p:txBody>
      </p:sp>
    </p:spTree>
    <p:extLst>
      <p:ext uri="{BB962C8B-B14F-4D97-AF65-F5344CB8AC3E}">
        <p14:creationId xmlns:p14="http://schemas.microsoft.com/office/powerpoint/2010/main" val="3821092667"/>
      </p:ext>
    </p:extLst>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7">
            <a:extLst>
              <a:ext uri="{FF2B5EF4-FFF2-40B4-BE49-F238E27FC236}">
                <a16:creationId xmlns:a16="http://schemas.microsoft.com/office/drawing/2014/main" id="{F8BF7C8F-C076-4525-5684-7F99F7F92A19}"/>
              </a:ext>
            </a:extLst>
          </p:cNvPr>
          <p:cNvSpPr txBox="1">
            <a:spLocks noGrp="1"/>
          </p:cNvSpPr>
          <p:nvPr>
            <p:ph type="dt" sz="half" idx="10"/>
          </p:nvPr>
        </p:nvSpPr>
        <p:spPr>
          <a:ln/>
        </p:spPr>
        <p:txBody>
          <a:bodyPr/>
          <a:lstStyle>
            <a:lvl1pPr>
              <a:defRPr/>
            </a:lvl1pPr>
          </a:lstStyle>
          <a:p>
            <a:pPr>
              <a:defRPr/>
            </a:pPr>
            <a:endParaRPr/>
          </a:p>
        </p:txBody>
      </p:sp>
      <p:sp>
        <p:nvSpPr>
          <p:cNvPr id="3" name="Footer Placeholder 48">
            <a:extLst>
              <a:ext uri="{FF2B5EF4-FFF2-40B4-BE49-F238E27FC236}">
                <a16:creationId xmlns:a16="http://schemas.microsoft.com/office/drawing/2014/main" id="{78789D7B-E666-7C75-EB6D-70229B4310B1}"/>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49">
            <a:extLst>
              <a:ext uri="{FF2B5EF4-FFF2-40B4-BE49-F238E27FC236}">
                <a16:creationId xmlns:a16="http://schemas.microsoft.com/office/drawing/2014/main" id="{3B5C6B25-2105-4A14-6600-B17C50607F00}"/>
              </a:ext>
            </a:extLst>
          </p:cNvPr>
          <p:cNvSpPr txBox="1">
            <a:spLocks noGrp="1"/>
          </p:cNvSpPr>
          <p:nvPr>
            <p:ph type="sldNum" sz="quarter" idx="12"/>
          </p:nvPr>
        </p:nvSpPr>
        <p:spPr>
          <a:ln/>
        </p:spPr>
        <p:txBody>
          <a:bodyPr/>
          <a:lstStyle>
            <a:lvl1pPr>
              <a:defRPr/>
            </a:lvl1pPr>
          </a:lstStyle>
          <a:p>
            <a:fld id="{E7BF5A9F-F837-4367-9BCE-E368E066F70C}" type="slidenum">
              <a:rPr lang="pt-PT" altLang="cs-CZ"/>
              <a:pPr/>
              <a:t>‹#›</a:t>
            </a:fld>
            <a:endParaRPr lang="pt-PT" altLang="cs-CZ"/>
          </a:p>
        </p:txBody>
      </p:sp>
    </p:spTree>
    <p:extLst>
      <p:ext uri="{BB962C8B-B14F-4D97-AF65-F5344CB8AC3E}">
        <p14:creationId xmlns:p14="http://schemas.microsoft.com/office/powerpoint/2010/main" val="2994729595"/>
      </p:ext>
    </p:extLst>
  </p:cSld>
  <p:clrMapOvr>
    <a:masterClrMapping/>
  </p:clrMapOvr>
  <p:transition spd="slow"/>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7">
            <a:extLst>
              <a:ext uri="{FF2B5EF4-FFF2-40B4-BE49-F238E27FC236}">
                <a16:creationId xmlns:a16="http://schemas.microsoft.com/office/drawing/2014/main" id="{F9B5B0D1-659E-5AF7-5EDD-9970431CEA2D}"/>
              </a:ext>
            </a:extLst>
          </p:cNvPr>
          <p:cNvSpPr txBox="1">
            <a:spLocks noGrp="1"/>
          </p:cNvSpPr>
          <p:nvPr>
            <p:ph type="dt" sz="half" idx="10"/>
          </p:nvPr>
        </p:nvSpPr>
        <p:spPr>
          <a:ln/>
        </p:spPr>
        <p:txBody>
          <a:bodyPr/>
          <a:lstStyle>
            <a:lvl1pPr>
              <a:defRPr/>
            </a:lvl1pPr>
          </a:lstStyle>
          <a:p>
            <a:pPr>
              <a:defRPr/>
            </a:pPr>
            <a:endParaRPr/>
          </a:p>
        </p:txBody>
      </p:sp>
      <p:sp>
        <p:nvSpPr>
          <p:cNvPr id="6" name="Footer Placeholder 48">
            <a:extLst>
              <a:ext uri="{FF2B5EF4-FFF2-40B4-BE49-F238E27FC236}">
                <a16:creationId xmlns:a16="http://schemas.microsoft.com/office/drawing/2014/main" id="{1CBE4708-4B09-B5C9-E220-0F5AF54DC260}"/>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49">
            <a:extLst>
              <a:ext uri="{FF2B5EF4-FFF2-40B4-BE49-F238E27FC236}">
                <a16:creationId xmlns:a16="http://schemas.microsoft.com/office/drawing/2014/main" id="{A5B26C2D-F003-F89B-8B49-F91D9583100F}"/>
              </a:ext>
            </a:extLst>
          </p:cNvPr>
          <p:cNvSpPr txBox="1">
            <a:spLocks noGrp="1"/>
          </p:cNvSpPr>
          <p:nvPr>
            <p:ph type="sldNum" sz="quarter" idx="12"/>
          </p:nvPr>
        </p:nvSpPr>
        <p:spPr>
          <a:ln/>
        </p:spPr>
        <p:txBody>
          <a:bodyPr/>
          <a:lstStyle>
            <a:lvl1pPr>
              <a:defRPr/>
            </a:lvl1pPr>
          </a:lstStyle>
          <a:p>
            <a:fld id="{6AB1BCF0-2C36-483B-93D9-5DAA3CB4D60E}" type="slidenum">
              <a:rPr lang="pt-PT" altLang="cs-CZ"/>
              <a:pPr/>
              <a:t>‹#›</a:t>
            </a:fld>
            <a:endParaRPr lang="pt-PT" altLang="cs-CZ"/>
          </a:p>
        </p:txBody>
      </p:sp>
    </p:spTree>
    <p:extLst>
      <p:ext uri="{BB962C8B-B14F-4D97-AF65-F5344CB8AC3E}">
        <p14:creationId xmlns:p14="http://schemas.microsoft.com/office/powerpoint/2010/main" val="2180792866"/>
      </p:ext>
    </p:extLst>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7">
            <a:extLst>
              <a:ext uri="{FF2B5EF4-FFF2-40B4-BE49-F238E27FC236}">
                <a16:creationId xmlns:a16="http://schemas.microsoft.com/office/drawing/2014/main" id="{6A991ACC-7D27-8F23-718A-C769158E3BEC}"/>
              </a:ext>
            </a:extLst>
          </p:cNvPr>
          <p:cNvSpPr txBox="1">
            <a:spLocks noGrp="1"/>
          </p:cNvSpPr>
          <p:nvPr>
            <p:ph type="dt" sz="half" idx="10"/>
          </p:nvPr>
        </p:nvSpPr>
        <p:spPr>
          <a:ln/>
        </p:spPr>
        <p:txBody>
          <a:bodyPr/>
          <a:lstStyle>
            <a:lvl1pPr>
              <a:defRPr/>
            </a:lvl1pPr>
          </a:lstStyle>
          <a:p>
            <a:pPr>
              <a:defRPr/>
            </a:pPr>
            <a:endParaRPr/>
          </a:p>
        </p:txBody>
      </p:sp>
      <p:sp>
        <p:nvSpPr>
          <p:cNvPr id="6" name="Footer Placeholder 48">
            <a:extLst>
              <a:ext uri="{FF2B5EF4-FFF2-40B4-BE49-F238E27FC236}">
                <a16:creationId xmlns:a16="http://schemas.microsoft.com/office/drawing/2014/main" id="{E4BFE590-595F-4E80-5600-E07AA0E079D2}"/>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49">
            <a:extLst>
              <a:ext uri="{FF2B5EF4-FFF2-40B4-BE49-F238E27FC236}">
                <a16:creationId xmlns:a16="http://schemas.microsoft.com/office/drawing/2014/main" id="{98DB2F9C-74D2-253A-7BBA-D4919EF3FED6}"/>
              </a:ext>
            </a:extLst>
          </p:cNvPr>
          <p:cNvSpPr txBox="1">
            <a:spLocks noGrp="1"/>
          </p:cNvSpPr>
          <p:nvPr>
            <p:ph type="sldNum" sz="quarter" idx="12"/>
          </p:nvPr>
        </p:nvSpPr>
        <p:spPr>
          <a:ln/>
        </p:spPr>
        <p:txBody>
          <a:bodyPr/>
          <a:lstStyle>
            <a:lvl1pPr>
              <a:defRPr/>
            </a:lvl1pPr>
          </a:lstStyle>
          <a:p>
            <a:fld id="{E125207F-F709-4147-958E-5A0BC74407F0}" type="slidenum">
              <a:rPr lang="pt-PT" altLang="cs-CZ"/>
              <a:pPr/>
              <a:t>‹#›</a:t>
            </a:fld>
            <a:endParaRPr lang="pt-PT" altLang="cs-CZ"/>
          </a:p>
        </p:txBody>
      </p:sp>
    </p:spTree>
    <p:extLst>
      <p:ext uri="{BB962C8B-B14F-4D97-AF65-F5344CB8AC3E}">
        <p14:creationId xmlns:p14="http://schemas.microsoft.com/office/powerpoint/2010/main" val="3520227446"/>
      </p:ext>
    </p:extLst>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7">
            <a:extLst>
              <a:ext uri="{FF2B5EF4-FFF2-40B4-BE49-F238E27FC236}">
                <a16:creationId xmlns:a16="http://schemas.microsoft.com/office/drawing/2014/main" id="{DC959C0E-AAD5-A2DA-A83C-F10670A4C419}"/>
              </a:ext>
            </a:extLst>
          </p:cNvPr>
          <p:cNvSpPr txBox="1">
            <a:spLocks noGrp="1"/>
          </p:cNvSpPr>
          <p:nvPr>
            <p:ph type="dt" sz="half" idx="10"/>
          </p:nvPr>
        </p:nvSpPr>
        <p:spPr>
          <a:ln/>
        </p:spPr>
        <p:txBody>
          <a:bodyPr/>
          <a:lstStyle>
            <a:lvl1pPr>
              <a:defRPr/>
            </a:lvl1pPr>
          </a:lstStyle>
          <a:p>
            <a:pPr>
              <a:defRPr/>
            </a:pPr>
            <a:endParaRPr/>
          </a:p>
        </p:txBody>
      </p:sp>
      <p:sp>
        <p:nvSpPr>
          <p:cNvPr id="5" name="Footer Placeholder 48">
            <a:extLst>
              <a:ext uri="{FF2B5EF4-FFF2-40B4-BE49-F238E27FC236}">
                <a16:creationId xmlns:a16="http://schemas.microsoft.com/office/drawing/2014/main" id="{9068FDBA-7643-63ED-F7B5-4203E052399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49">
            <a:extLst>
              <a:ext uri="{FF2B5EF4-FFF2-40B4-BE49-F238E27FC236}">
                <a16:creationId xmlns:a16="http://schemas.microsoft.com/office/drawing/2014/main" id="{E7DDCE40-B984-C6BB-55D7-9111853E7316}"/>
              </a:ext>
            </a:extLst>
          </p:cNvPr>
          <p:cNvSpPr txBox="1">
            <a:spLocks noGrp="1"/>
          </p:cNvSpPr>
          <p:nvPr>
            <p:ph type="sldNum" sz="quarter" idx="12"/>
          </p:nvPr>
        </p:nvSpPr>
        <p:spPr>
          <a:ln/>
        </p:spPr>
        <p:txBody>
          <a:bodyPr/>
          <a:lstStyle>
            <a:lvl1pPr>
              <a:defRPr/>
            </a:lvl1pPr>
          </a:lstStyle>
          <a:p>
            <a:fld id="{19657441-A5DC-4509-8459-1723CDA31622}" type="slidenum">
              <a:rPr lang="pt-PT" altLang="cs-CZ"/>
              <a:pPr/>
              <a:t>‹#›</a:t>
            </a:fld>
            <a:endParaRPr lang="pt-PT" altLang="cs-CZ"/>
          </a:p>
        </p:txBody>
      </p:sp>
    </p:spTree>
    <p:extLst>
      <p:ext uri="{BB962C8B-B14F-4D97-AF65-F5344CB8AC3E}">
        <p14:creationId xmlns:p14="http://schemas.microsoft.com/office/powerpoint/2010/main" val="172686880"/>
      </p:ext>
    </p:extLst>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05713" y="468313"/>
            <a:ext cx="1933575" cy="3635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00225" y="468313"/>
            <a:ext cx="5653088" cy="36353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7">
            <a:extLst>
              <a:ext uri="{FF2B5EF4-FFF2-40B4-BE49-F238E27FC236}">
                <a16:creationId xmlns:a16="http://schemas.microsoft.com/office/drawing/2014/main" id="{10642A65-C8AF-CEBF-B24B-6A929071AFDB}"/>
              </a:ext>
            </a:extLst>
          </p:cNvPr>
          <p:cNvSpPr txBox="1">
            <a:spLocks noGrp="1"/>
          </p:cNvSpPr>
          <p:nvPr>
            <p:ph type="dt" sz="half" idx="10"/>
          </p:nvPr>
        </p:nvSpPr>
        <p:spPr>
          <a:ln/>
        </p:spPr>
        <p:txBody>
          <a:bodyPr/>
          <a:lstStyle>
            <a:lvl1pPr>
              <a:defRPr/>
            </a:lvl1pPr>
          </a:lstStyle>
          <a:p>
            <a:pPr>
              <a:defRPr/>
            </a:pPr>
            <a:endParaRPr/>
          </a:p>
        </p:txBody>
      </p:sp>
      <p:sp>
        <p:nvSpPr>
          <p:cNvPr id="5" name="Footer Placeholder 48">
            <a:extLst>
              <a:ext uri="{FF2B5EF4-FFF2-40B4-BE49-F238E27FC236}">
                <a16:creationId xmlns:a16="http://schemas.microsoft.com/office/drawing/2014/main" id="{1B819686-CE03-B942-B5A0-AC6A3B7617B3}"/>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49">
            <a:extLst>
              <a:ext uri="{FF2B5EF4-FFF2-40B4-BE49-F238E27FC236}">
                <a16:creationId xmlns:a16="http://schemas.microsoft.com/office/drawing/2014/main" id="{6AC10BD3-DB34-76A7-95FE-A7C85B860BED}"/>
              </a:ext>
            </a:extLst>
          </p:cNvPr>
          <p:cNvSpPr txBox="1">
            <a:spLocks noGrp="1"/>
          </p:cNvSpPr>
          <p:nvPr>
            <p:ph type="sldNum" sz="quarter" idx="12"/>
          </p:nvPr>
        </p:nvSpPr>
        <p:spPr>
          <a:ln/>
        </p:spPr>
        <p:txBody>
          <a:bodyPr/>
          <a:lstStyle>
            <a:lvl1pPr>
              <a:defRPr/>
            </a:lvl1pPr>
          </a:lstStyle>
          <a:p>
            <a:fld id="{4D157B54-97F0-43DC-856B-7EAED1988478}" type="slidenum">
              <a:rPr lang="pt-PT" altLang="cs-CZ"/>
              <a:pPr/>
              <a:t>‹#›</a:t>
            </a:fld>
            <a:endParaRPr lang="pt-PT" altLang="cs-CZ"/>
          </a:p>
        </p:txBody>
      </p:sp>
    </p:spTree>
    <p:extLst>
      <p:ext uri="{BB962C8B-B14F-4D97-AF65-F5344CB8AC3E}">
        <p14:creationId xmlns:p14="http://schemas.microsoft.com/office/powerpoint/2010/main" val="1780039127"/>
      </p:ext>
    </p:extLst>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2">
            <a:extLst>
              <a:ext uri="{FF2B5EF4-FFF2-40B4-BE49-F238E27FC236}">
                <a16:creationId xmlns:a16="http://schemas.microsoft.com/office/drawing/2014/main" id="{E0117202-B829-6A19-E03E-7F912B926625}"/>
              </a:ext>
            </a:extLst>
          </p:cNvPr>
          <p:cNvSpPr txBox="1">
            <a:spLocks noGrp="1"/>
          </p:cNvSpPr>
          <p:nvPr>
            <p:ph type="dt" sz="half" idx="10"/>
          </p:nvPr>
        </p:nvSpPr>
        <p:spPr>
          <a:ln/>
        </p:spPr>
        <p:txBody>
          <a:bodyPr/>
          <a:lstStyle>
            <a:lvl1pPr>
              <a:defRPr/>
            </a:lvl1pPr>
          </a:lstStyle>
          <a:p>
            <a:pPr>
              <a:defRPr/>
            </a:pPr>
            <a:endParaRPr/>
          </a:p>
        </p:txBody>
      </p:sp>
      <p:sp>
        <p:nvSpPr>
          <p:cNvPr id="5" name="Footer Placeholder 33">
            <a:extLst>
              <a:ext uri="{FF2B5EF4-FFF2-40B4-BE49-F238E27FC236}">
                <a16:creationId xmlns:a16="http://schemas.microsoft.com/office/drawing/2014/main" id="{54D163AA-B81C-B2B1-FE0F-3441CED87D20}"/>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34">
            <a:extLst>
              <a:ext uri="{FF2B5EF4-FFF2-40B4-BE49-F238E27FC236}">
                <a16:creationId xmlns:a16="http://schemas.microsoft.com/office/drawing/2014/main" id="{BECE83F7-9433-1634-D99F-9FF7181C65C8}"/>
              </a:ext>
            </a:extLst>
          </p:cNvPr>
          <p:cNvSpPr txBox="1">
            <a:spLocks noGrp="1"/>
          </p:cNvSpPr>
          <p:nvPr>
            <p:ph type="sldNum" sz="quarter" idx="12"/>
          </p:nvPr>
        </p:nvSpPr>
        <p:spPr>
          <a:ln/>
        </p:spPr>
        <p:txBody>
          <a:bodyPr/>
          <a:lstStyle>
            <a:lvl1pPr>
              <a:defRPr/>
            </a:lvl1pPr>
          </a:lstStyle>
          <a:p>
            <a:fld id="{5A70981D-A35C-4F47-8673-17F57F51ACC2}" type="slidenum">
              <a:rPr lang="pt-PT" altLang="cs-CZ"/>
              <a:pPr/>
              <a:t>‹#›</a:t>
            </a:fld>
            <a:endParaRPr lang="pt-PT" altLang="cs-CZ"/>
          </a:p>
        </p:txBody>
      </p:sp>
    </p:spTree>
    <p:extLst>
      <p:ext uri="{BB962C8B-B14F-4D97-AF65-F5344CB8AC3E}">
        <p14:creationId xmlns:p14="http://schemas.microsoft.com/office/powerpoint/2010/main" val="3852657667"/>
      </p:ext>
    </p:extLst>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2">
            <a:extLst>
              <a:ext uri="{FF2B5EF4-FFF2-40B4-BE49-F238E27FC236}">
                <a16:creationId xmlns:a16="http://schemas.microsoft.com/office/drawing/2014/main" id="{8E17A3B5-68D1-8107-CC33-D579E76928CF}"/>
              </a:ext>
            </a:extLst>
          </p:cNvPr>
          <p:cNvSpPr txBox="1">
            <a:spLocks noGrp="1"/>
          </p:cNvSpPr>
          <p:nvPr>
            <p:ph type="dt" sz="half" idx="10"/>
          </p:nvPr>
        </p:nvSpPr>
        <p:spPr>
          <a:ln/>
        </p:spPr>
        <p:txBody>
          <a:bodyPr/>
          <a:lstStyle>
            <a:lvl1pPr>
              <a:defRPr/>
            </a:lvl1pPr>
          </a:lstStyle>
          <a:p>
            <a:pPr>
              <a:defRPr/>
            </a:pPr>
            <a:endParaRPr/>
          </a:p>
        </p:txBody>
      </p:sp>
      <p:sp>
        <p:nvSpPr>
          <p:cNvPr id="5" name="Footer Placeholder 33">
            <a:extLst>
              <a:ext uri="{FF2B5EF4-FFF2-40B4-BE49-F238E27FC236}">
                <a16:creationId xmlns:a16="http://schemas.microsoft.com/office/drawing/2014/main" id="{FC9BC610-B053-E304-E7F2-93C84EE64D54}"/>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34">
            <a:extLst>
              <a:ext uri="{FF2B5EF4-FFF2-40B4-BE49-F238E27FC236}">
                <a16:creationId xmlns:a16="http://schemas.microsoft.com/office/drawing/2014/main" id="{EF19100A-F136-529E-8A73-A3B1429D2840}"/>
              </a:ext>
            </a:extLst>
          </p:cNvPr>
          <p:cNvSpPr txBox="1">
            <a:spLocks noGrp="1"/>
          </p:cNvSpPr>
          <p:nvPr>
            <p:ph type="sldNum" sz="quarter" idx="12"/>
          </p:nvPr>
        </p:nvSpPr>
        <p:spPr>
          <a:ln/>
        </p:spPr>
        <p:txBody>
          <a:bodyPr/>
          <a:lstStyle>
            <a:lvl1pPr>
              <a:defRPr/>
            </a:lvl1pPr>
          </a:lstStyle>
          <a:p>
            <a:fld id="{109D6CF1-729E-4684-B497-EB348FF31479}" type="slidenum">
              <a:rPr lang="pt-PT" altLang="cs-CZ"/>
              <a:pPr/>
              <a:t>‹#›</a:t>
            </a:fld>
            <a:endParaRPr lang="pt-PT" altLang="cs-CZ"/>
          </a:p>
        </p:txBody>
      </p:sp>
    </p:spTree>
    <p:extLst>
      <p:ext uri="{BB962C8B-B14F-4D97-AF65-F5344CB8AC3E}">
        <p14:creationId xmlns:p14="http://schemas.microsoft.com/office/powerpoint/2010/main" val="3907561966"/>
      </p:ext>
    </p:extLst>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2">
            <a:extLst>
              <a:ext uri="{FF2B5EF4-FFF2-40B4-BE49-F238E27FC236}">
                <a16:creationId xmlns:a16="http://schemas.microsoft.com/office/drawing/2014/main" id="{5D5698CF-361D-0A5A-D8BA-D193A6F4E9C2}"/>
              </a:ext>
            </a:extLst>
          </p:cNvPr>
          <p:cNvSpPr txBox="1">
            <a:spLocks noGrp="1"/>
          </p:cNvSpPr>
          <p:nvPr>
            <p:ph type="dt" sz="half" idx="10"/>
          </p:nvPr>
        </p:nvSpPr>
        <p:spPr>
          <a:ln/>
        </p:spPr>
        <p:txBody>
          <a:bodyPr/>
          <a:lstStyle>
            <a:lvl1pPr>
              <a:defRPr/>
            </a:lvl1pPr>
          </a:lstStyle>
          <a:p>
            <a:pPr>
              <a:defRPr/>
            </a:pPr>
            <a:endParaRPr/>
          </a:p>
        </p:txBody>
      </p:sp>
      <p:sp>
        <p:nvSpPr>
          <p:cNvPr id="5" name="Footer Placeholder 33">
            <a:extLst>
              <a:ext uri="{FF2B5EF4-FFF2-40B4-BE49-F238E27FC236}">
                <a16:creationId xmlns:a16="http://schemas.microsoft.com/office/drawing/2014/main" id="{DFBFDCB5-23CE-E502-A975-E97FC6156FFD}"/>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34">
            <a:extLst>
              <a:ext uri="{FF2B5EF4-FFF2-40B4-BE49-F238E27FC236}">
                <a16:creationId xmlns:a16="http://schemas.microsoft.com/office/drawing/2014/main" id="{5EA24EE8-A261-34E1-2D19-7D1DB48CC7E5}"/>
              </a:ext>
            </a:extLst>
          </p:cNvPr>
          <p:cNvSpPr txBox="1">
            <a:spLocks noGrp="1"/>
          </p:cNvSpPr>
          <p:nvPr>
            <p:ph type="sldNum" sz="quarter" idx="12"/>
          </p:nvPr>
        </p:nvSpPr>
        <p:spPr>
          <a:ln/>
        </p:spPr>
        <p:txBody>
          <a:bodyPr/>
          <a:lstStyle>
            <a:lvl1pPr>
              <a:defRPr/>
            </a:lvl1pPr>
          </a:lstStyle>
          <a:p>
            <a:fld id="{DC098DBD-77D7-4F2A-937F-2106690F8590}" type="slidenum">
              <a:rPr lang="pt-PT" altLang="cs-CZ"/>
              <a:pPr/>
              <a:t>‹#›</a:t>
            </a:fld>
            <a:endParaRPr lang="pt-PT" altLang="cs-CZ"/>
          </a:p>
        </p:txBody>
      </p:sp>
    </p:spTree>
    <p:extLst>
      <p:ext uri="{BB962C8B-B14F-4D97-AF65-F5344CB8AC3E}">
        <p14:creationId xmlns:p14="http://schemas.microsoft.com/office/powerpoint/2010/main" val="167882661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3">
            <a:extLst>
              <a:ext uri="{FF2B5EF4-FFF2-40B4-BE49-F238E27FC236}">
                <a16:creationId xmlns:a16="http://schemas.microsoft.com/office/drawing/2014/main" id="{87A4E346-DB38-32BD-270A-6D31A68B6EE6}"/>
              </a:ext>
            </a:extLst>
          </p:cNvPr>
          <p:cNvSpPr txBox="1">
            <a:spLocks noGrp="1"/>
          </p:cNvSpPr>
          <p:nvPr>
            <p:ph type="dt" sz="half" idx="10"/>
          </p:nvPr>
        </p:nvSpPr>
        <p:spPr>
          <a:ln/>
        </p:spPr>
        <p:txBody>
          <a:bodyPr/>
          <a:lstStyle>
            <a:lvl1pPr>
              <a:defRPr/>
            </a:lvl1pPr>
          </a:lstStyle>
          <a:p>
            <a:pPr>
              <a:defRPr/>
            </a:pPr>
            <a:endParaRPr/>
          </a:p>
        </p:txBody>
      </p:sp>
      <p:sp>
        <p:nvSpPr>
          <p:cNvPr id="3" name="Footer Placeholder 24">
            <a:extLst>
              <a:ext uri="{FF2B5EF4-FFF2-40B4-BE49-F238E27FC236}">
                <a16:creationId xmlns:a16="http://schemas.microsoft.com/office/drawing/2014/main" id="{1878FDA2-FB30-82DC-5C07-31DD9C1F25FC}"/>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25">
            <a:extLst>
              <a:ext uri="{FF2B5EF4-FFF2-40B4-BE49-F238E27FC236}">
                <a16:creationId xmlns:a16="http://schemas.microsoft.com/office/drawing/2014/main" id="{95A8120F-6286-40BD-3C63-ADCFE9C080BD}"/>
              </a:ext>
            </a:extLst>
          </p:cNvPr>
          <p:cNvSpPr txBox="1">
            <a:spLocks noGrp="1"/>
          </p:cNvSpPr>
          <p:nvPr>
            <p:ph type="sldNum" sz="quarter" idx="12"/>
          </p:nvPr>
        </p:nvSpPr>
        <p:spPr>
          <a:ln/>
        </p:spPr>
        <p:txBody>
          <a:bodyPr/>
          <a:lstStyle>
            <a:lvl1pPr>
              <a:defRPr/>
            </a:lvl1pPr>
          </a:lstStyle>
          <a:p>
            <a:fld id="{F939EE7D-B978-498B-8B7B-51039873BFEB}" type="slidenum">
              <a:rPr lang="pt-PT" altLang="cs-CZ"/>
              <a:pPr/>
              <a:t>‹#›</a:t>
            </a:fld>
            <a:endParaRPr lang="pt-PT" altLang="cs-CZ"/>
          </a:p>
        </p:txBody>
      </p:sp>
    </p:spTree>
    <p:extLst>
      <p:ext uri="{BB962C8B-B14F-4D97-AF65-F5344CB8AC3E}">
        <p14:creationId xmlns:p14="http://schemas.microsoft.com/office/powerpoint/2010/main" val="3681290913"/>
      </p:ext>
    </p:extLst>
  </p:cSld>
  <p:clrMapOvr>
    <a:masterClrMapping/>
  </p:clrMapOvr>
  <p:transition spd="slow"/>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800225"/>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2">
            <a:extLst>
              <a:ext uri="{FF2B5EF4-FFF2-40B4-BE49-F238E27FC236}">
                <a16:creationId xmlns:a16="http://schemas.microsoft.com/office/drawing/2014/main" id="{A62A8621-0902-6E09-4B00-28FD473C3E24}"/>
              </a:ext>
            </a:extLst>
          </p:cNvPr>
          <p:cNvSpPr txBox="1">
            <a:spLocks noGrp="1"/>
          </p:cNvSpPr>
          <p:nvPr>
            <p:ph type="dt" sz="half" idx="10"/>
          </p:nvPr>
        </p:nvSpPr>
        <p:spPr>
          <a:ln/>
        </p:spPr>
        <p:txBody>
          <a:bodyPr/>
          <a:lstStyle>
            <a:lvl1pPr>
              <a:defRPr/>
            </a:lvl1pPr>
          </a:lstStyle>
          <a:p>
            <a:pPr>
              <a:defRPr/>
            </a:pPr>
            <a:endParaRPr/>
          </a:p>
        </p:txBody>
      </p:sp>
      <p:sp>
        <p:nvSpPr>
          <p:cNvPr id="6" name="Footer Placeholder 33">
            <a:extLst>
              <a:ext uri="{FF2B5EF4-FFF2-40B4-BE49-F238E27FC236}">
                <a16:creationId xmlns:a16="http://schemas.microsoft.com/office/drawing/2014/main" id="{9F5D767F-A5FE-C9BB-28C2-EB669391A71B}"/>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34">
            <a:extLst>
              <a:ext uri="{FF2B5EF4-FFF2-40B4-BE49-F238E27FC236}">
                <a16:creationId xmlns:a16="http://schemas.microsoft.com/office/drawing/2014/main" id="{EE4FDB65-C7FC-1D53-ECE7-69713256F8BC}"/>
              </a:ext>
            </a:extLst>
          </p:cNvPr>
          <p:cNvSpPr txBox="1">
            <a:spLocks noGrp="1"/>
          </p:cNvSpPr>
          <p:nvPr>
            <p:ph type="sldNum" sz="quarter" idx="12"/>
          </p:nvPr>
        </p:nvSpPr>
        <p:spPr>
          <a:ln/>
        </p:spPr>
        <p:txBody>
          <a:bodyPr/>
          <a:lstStyle>
            <a:lvl1pPr>
              <a:defRPr/>
            </a:lvl1pPr>
          </a:lstStyle>
          <a:p>
            <a:fld id="{C694EE54-8C8E-4794-B524-DD7ECCFEAFCF}" type="slidenum">
              <a:rPr lang="pt-PT" altLang="cs-CZ"/>
              <a:pPr/>
              <a:t>‹#›</a:t>
            </a:fld>
            <a:endParaRPr lang="pt-PT" altLang="cs-CZ"/>
          </a:p>
        </p:txBody>
      </p:sp>
    </p:spTree>
    <p:extLst>
      <p:ext uri="{BB962C8B-B14F-4D97-AF65-F5344CB8AC3E}">
        <p14:creationId xmlns:p14="http://schemas.microsoft.com/office/powerpoint/2010/main" val="459963363"/>
      </p:ext>
    </p:extLst>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2">
            <a:extLst>
              <a:ext uri="{FF2B5EF4-FFF2-40B4-BE49-F238E27FC236}">
                <a16:creationId xmlns:a16="http://schemas.microsoft.com/office/drawing/2014/main" id="{3A86D597-24A6-5190-FBC0-4D79CCD4C82C}"/>
              </a:ext>
            </a:extLst>
          </p:cNvPr>
          <p:cNvSpPr txBox="1">
            <a:spLocks noGrp="1"/>
          </p:cNvSpPr>
          <p:nvPr>
            <p:ph type="dt" sz="half" idx="10"/>
          </p:nvPr>
        </p:nvSpPr>
        <p:spPr>
          <a:ln/>
        </p:spPr>
        <p:txBody>
          <a:bodyPr/>
          <a:lstStyle>
            <a:lvl1pPr>
              <a:defRPr/>
            </a:lvl1pPr>
          </a:lstStyle>
          <a:p>
            <a:pPr>
              <a:defRPr/>
            </a:pPr>
            <a:endParaRPr/>
          </a:p>
        </p:txBody>
      </p:sp>
      <p:sp>
        <p:nvSpPr>
          <p:cNvPr id="8" name="Footer Placeholder 33">
            <a:extLst>
              <a:ext uri="{FF2B5EF4-FFF2-40B4-BE49-F238E27FC236}">
                <a16:creationId xmlns:a16="http://schemas.microsoft.com/office/drawing/2014/main" id="{8CB17DC1-EBCB-86B6-64E2-07F20BBA8EE5}"/>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34">
            <a:extLst>
              <a:ext uri="{FF2B5EF4-FFF2-40B4-BE49-F238E27FC236}">
                <a16:creationId xmlns:a16="http://schemas.microsoft.com/office/drawing/2014/main" id="{5250C072-A529-46C4-CE03-F5FD5CD09AD1}"/>
              </a:ext>
            </a:extLst>
          </p:cNvPr>
          <p:cNvSpPr txBox="1">
            <a:spLocks noGrp="1"/>
          </p:cNvSpPr>
          <p:nvPr>
            <p:ph type="sldNum" sz="quarter" idx="12"/>
          </p:nvPr>
        </p:nvSpPr>
        <p:spPr>
          <a:ln/>
        </p:spPr>
        <p:txBody>
          <a:bodyPr/>
          <a:lstStyle>
            <a:lvl1pPr>
              <a:defRPr/>
            </a:lvl1pPr>
          </a:lstStyle>
          <a:p>
            <a:fld id="{0145E765-74E6-4B1F-B0DC-D7C635F3E9E9}" type="slidenum">
              <a:rPr lang="pt-PT" altLang="cs-CZ"/>
              <a:pPr/>
              <a:t>‹#›</a:t>
            </a:fld>
            <a:endParaRPr lang="pt-PT" altLang="cs-CZ"/>
          </a:p>
        </p:txBody>
      </p:sp>
    </p:spTree>
    <p:extLst>
      <p:ext uri="{BB962C8B-B14F-4D97-AF65-F5344CB8AC3E}">
        <p14:creationId xmlns:p14="http://schemas.microsoft.com/office/powerpoint/2010/main" val="2236605396"/>
      </p:ext>
    </p:extLst>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2">
            <a:extLst>
              <a:ext uri="{FF2B5EF4-FFF2-40B4-BE49-F238E27FC236}">
                <a16:creationId xmlns:a16="http://schemas.microsoft.com/office/drawing/2014/main" id="{E1C08968-FADA-11AC-5F5C-76D8B21F287A}"/>
              </a:ext>
            </a:extLst>
          </p:cNvPr>
          <p:cNvSpPr txBox="1">
            <a:spLocks noGrp="1"/>
          </p:cNvSpPr>
          <p:nvPr>
            <p:ph type="dt" sz="half" idx="10"/>
          </p:nvPr>
        </p:nvSpPr>
        <p:spPr>
          <a:ln/>
        </p:spPr>
        <p:txBody>
          <a:bodyPr/>
          <a:lstStyle>
            <a:lvl1pPr>
              <a:defRPr/>
            </a:lvl1pPr>
          </a:lstStyle>
          <a:p>
            <a:pPr>
              <a:defRPr/>
            </a:pPr>
            <a:endParaRPr/>
          </a:p>
        </p:txBody>
      </p:sp>
      <p:sp>
        <p:nvSpPr>
          <p:cNvPr id="4" name="Footer Placeholder 33">
            <a:extLst>
              <a:ext uri="{FF2B5EF4-FFF2-40B4-BE49-F238E27FC236}">
                <a16:creationId xmlns:a16="http://schemas.microsoft.com/office/drawing/2014/main" id="{CF8AA571-7645-8DB4-4486-61F85D089A68}"/>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34">
            <a:extLst>
              <a:ext uri="{FF2B5EF4-FFF2-40B4-BE49-F238E27FC236}">
                <a16:creationId xmlns:a16="http://schemas.microsoft.com/office/drawing/2014/main" id="{C8439152-C757-AD03-F944-2B53698D4F70}"/>
              </a:ext>
            </a:extLst>
          </p:cNvPr>
          <p:cNvSpPr txBox="1">
            <a:spLocks noGrp="1"/>
          </p:cNvSpPr>
          <p:nvPr>
            <p:ph type="sldNum" sz="quarter" idx="12"/>
          </p:nvPr>
        </p:nvSpPr>
        <p:spPr>
          <a:ln/>
        </p:spPr>
        <p:txBody>
          <a:bodyPr/>
          <a:lstStyle>
            <a:lvl1pPr>
              <a:defRPr/>
            </a:lvl1pPr>
          </a:lstStyle>
          <a:p>
            <a:fld id="{04761B8D-BB6B-454C-A9F4-F5C862D554EF}" type="slidenum">
              <a:rPr lang="pt-PT" altLang="cs-CZ"/>
              <a:pPr/>
              <a:t>‹#›</a:t>
            </a:fld>
            <a:endParaRPr lang="pt-PT" altLang="cs-CZ"/>
          </a:p>
        </p:txBody>
      </p:sp>
    </p:spTree>
    <p:extLst>
      <p:ext uri="{BB962C8B-B14F-4D97-AF65-F5344CB8AC3E}">
        <p14:creationId xmlns:p14="http://schemas.microsoft.com/office/powerpoint/2010/main" val="2289401171"/>
      </p:ext>
    </p:extLst>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2">
            <a:extLst>
              <a:ext uri="{FF2B5EF4-FFF2-40B4-BE49-F238E27FC236}">
                <a16:creationId xmlns:a16="http://schemas.microsoft.com/office/drawing/2014/main" id="{3D25F4BC-2B69-37F5-9F12-FDF731B58611}"/>
              </a:ext>
            </a:extLst>
          </p:cNvPr>
          <p:cNvSpPr txBox="1">
            <a:spLocks noGrp="1"/>
          </p:cNvSpPr>
          <p:nvPr>
            <p:ph type="dt" sz="half" idx="10"/>
          </p:nvPr>
        </p:nvSpPr>
        <p:spPr>
          <a:ln/>
        </p:spPr>
        <p:txBody>
          <a:bodyPr/>
          <a:lstStyle>
            <a:lvl1pPr>
              <a:defRPr/>
            </a:lvl1pPr>
          </a:lstStyle>
          <a:p>
            <a:pPr>
              <a:defRPr/>
            </a:pPr>
            <a:endParaRPr/>
          </a:p>
        </p:txBody>
      </p:sp>
      <p:sp>
        <p:nvSpPr>
          <p:cNvPr id="3" name="Footer Placeholder 33">
            <a:extLst>
              <a:ext uri="{FF2B5EF4-FFF2-40B4-BE49-F238E27FC236}">
                <a16:creationId xmlns:a16="http://schemas.microsoft.com/office/drawing/2014/main" id="{AC4396DF-1709-B79A-7D72-31C383FC6F53}"/>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34">
            <a:extLst>
              <a:ext uri="{FF2B5EF4-FFF2-40B4-BE49-F238E27FC236}">
                <a16:creationId xmlns:a16="http://schemas.microsoft.com/office/drawing/2014/main" id="{1C6531B5-4F99-13E9-BCAA-19E34E87E3C4}"/>
              </a:ext>
            </a:extLst>
          </p:cNvPr>
          <p:cNvSpPr txBox="1">
            <a:spLocks noGrp="1"/>
          </p:cNvSpPr>
          <p:nvPr>
            <p:ph type="sldNum" sz="quarter" idx="12"/>
          </p:nvPr>
        </p:nvSpPr>
        <p:spPr>
          <a:ln/>
        </p:spPr>
        <p:txBody>
          <a:bodyPr/>
          <a:lstStyle>
            <a:lvl1pPr>
              <a:defRPr/>
            </a:lvl1pPr>
          </a:lstStyle>
          <a:p>
            <a:fld id="{D817E147-E798-466D-9FA0-ED96B8B978F7}" type="slidenum">
              <a:rPr lang="pt-PT" altLang="cs-CZ"/>
              <a:pPr/>
              <a:t>‹#›</a:t>
            </a:fld>
            <a:endParaRPr lang="pt-PT" altLang="cs-CZ"/>
          </a:p>
        </p:txBody>
      </p:sp>
    </p:spTree>
    <p:extLst>
      <p:ext uri="{BB962C8B-B14F-4D97-AF65-F5344CB8AC3E}">
        <p14:creationId xmlns:p14="http://schemas.microsoft.com/office/powerpoint/2010/main" val="746913931"/>
      </p:ext>
    </p:extLst>
  </p:cSld>
  <p:clrMapOvr>
    <a:masterClrMapping/>
  </p:clrMapOvr>
  <p:transition spd="slow"/>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2">
            <a:extLst>
              <a:ext uri="{FF2B5EF4-FFF2-40B4-BE49-F238E27FC236}">
                <a16:creationId xmlns:a16="http://schemas.microsoft.com/office/drawing/2014/main" id="{EED7C07B-DC79-08FF-DFC6-BEA007B9387C}"/>
              </a:ext>
            </a:extLst>
          </p:cNvPr>
          <p:cNvSpPr txBox="1">
            <a:spLocks noGrp="1"/>
          </p:cNvSpPr>
          <p:nvPr>
            <p:ph type="dt" sz="half" idx="10"/>
          </p:nvPr>
        </p:nvSpPr>
        <p:spPr>
          <a:ln/>
        </p:spPr>
        <p:txBody>
          <a:bodyPr/>
          <a:lstStyle>
            <a:lvl1pPr>
              <a:defRPr/>
            </a:lvl1pPr>
          </a:lstStyle>
          <a:p>
            <a:pPr>
              <a:defRPr/>
            </a:pPr>
            <a:endParaRPr/>
          </a:p>
        </p:txBody>
      </p:sp>
      <p:sp>
        <p:nvSpPr>
          <p:cNvPr id="6" name="Footer Placeholder 33">
            <a:extLst>
              <a:ext uri="{FF2B5EF4-FFF2-40B4-BE49-F238E27FC236}">
                <a16:creationId xmlns:a16="http://schemas.microsoft.com/office/drawing/2014/main" id="{A1A09878-03B9-0806-D7DB-660E3A060F68}"/>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34">
            <a:extLst>
              <a:ext uri="{FF2B5EF4-FFF2-40B4-BE49-F238E27FC236}">
                <a16:creationId xmlns:a16="http://schemas.microsoft.com/office/drawing/2014/main" id="{CCA72F8F-BADE-A8E4-D069-5B58514E63F1}"/>
              </a:ext>
            </a:extLst>
          </p:cNvPr>
          <p:cNvSpPr txBox="1">
            <a:spLocks noGrp="1"/>
          </p:cNvSpPr>
          <p:nvPr>
            <p:ph type="sldNum" sz="quarter" idx="12"/>
          </p:nvPr>
        </p:nvSpPr>
        <p:spPr>
          <a:ln/>
        </p:spPr>
        <p:txBody>
          <a:bodyPr/>
          <a:lstStyle>
            <a:lvl1pPr>
              <a:defRPr/>
            </a:lvl1pPr>
          </a:lstStyle>
          <a:p>
            <a:fld id="{E2E464E9-4E7E-4843-9AAE-6AC31A4D12A9}" type="slidenum">
              <a:rPr lang="pt-PT" altLang="cs-CZ"/>
              <a:pPr/>
              <a:t>‹#›</a:t>
            </a:fld>
            <a:endParaRPr lang="pt-PT" altLang="cs-CZ"/>
          </a:p>
        </p:txBody>
      </p:sp>
    </p:spTree>
    <p:extLst>
      <p:ext uri="{BB962C8B-B14F-4D97-AF65-F5344CB8AC3E}">
        <p14:creationId xmlns:p14="http://schemas.microsoft.com/office/powerpoint/2010/main" val="280177725"/>
      </p:ext>
    </p:extLst>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2">
            <a:extLst>
              <a:ext uri="{FF2B5EF4-FFF2-40B4-BE49-F238E27FC236}">
                <a16:creationId xmlns:a16="http://schemas.microsoft.com/office/drawing/2014/main" id="{2475B413-99A3-5B15-FA40-BC8F4F1A4E79}"/>
              </a:ext>
            </a:extLst>
          </p:cNvPr>
          <p:cNvSpPr txBox="1">
            <a:spLocks noGrp="1"/>
          </p:cNvSpPr>
          <p:nvPr>
            <p:ph type="dt" sz="half" idx="10"/>
          </p:nvPr>
        </p:nvSpPr>
        <p:spPr>
          <a:ln/>
        </p:spPr>
        <p:txBody>
          <a:bodyPr/>
          <a:lstStyle>
            <a:lvl1pPr>
              <a:defRPr/>
            </a:lvl1pPr>
          </a:lstStyle>
          <a:p>
            <a:pPr>
              <a:defRPr/>
            </a:pPr>
            <a:endParaRPr/>
          </a:p>
        </p:txBody>
      </p:sp>
      <p:sp>
        <p:nvSpPr>
          <p:cNvPr id="6" name="Footer Placeholder 33">
            <a:extLst>
              <a:ext uri="{FF2B5EF4-FFF2-40B4-BE49-F238E27FC236}">
                <a16:creationId xmlns:a16="http://schemas.microsoft.com/office/drawing/2014/main" id="{F3EADCF9-FA59-9B84-DCF7-8FB16E8B4BEF}"/>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34">
            <a:extLst>
              <a:ext uri="{FF2B5EF4-FFF2-40B4-BE49-F238E27FC236}">
                <a16:creationId xmlns:a16="http://schemas.microsoft.com/office/drawing/2014/main" id="{CF3E36A1-41B9-E8E1-5C75-A4EEC375C017}"/>
              </a:ext>
            </a:extLst>
          </p:cNvPr>
          <p:cNvSpPr txBox="1">
            <a:spLocks noGrp="1"/>
          </p:cNvSpPr>
          <p:nvPr>
            <p:ph type="sldNum" sz="quarter" idx="12"/>
          </p:nvPr>
        </p:nvSpPr>
        <p:spPr>
          <a:ln/>
        </p:spPr>
        <p:txBody>
          <a:bodyPr/>
          <a:lstStyle>
            <a:lvl1pPr>
              <a:defRPr/>
            </a:lvl1pPr>
          </a:lstStyle>
          <a:p>
            <a:fld id="{7C9B2DE4-7E3D-4898-80C4-F66A48C0B2F8}" type="slidenum">
              <a:rPr lang="pt-PT" altLang="cs-CZ"/>
              <a:pPr/>
              <a:t>‹#›</a:t>
            </a:fld>
            <a:endParaRPr lang="pt-PT" altLang="cs-CZ"/>
          </a:p>
        </p:txBody>
      </p:sp>
    </p:spTree>
    <p:extLst>
      <p:ext uri="{BB962C8B-B14F-4D97-AF65-F5344CB8AC3E}">
        <p14:creationId xmlns:p14="http://schemas.microsoft.com/office/powerpoint/2010/main" val="1830359921"/>
      </p:ext>
    </p:extLst>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2">
            <a:extLst>
              <a:ext uri="{FF2B5EF4-FFF2-40B4-BE49-F238E27FC236}">
                <a16:creationId xmlns:a16="http://schemas.microsoft.com/office/drawing/2014/main" id="{E803211C-95A1-9FA6-5773-90F164DD9104}"/>
              </a:ext>
            </a:extLst>
          </p:cNvPr>
          <p:cNvSpPr txBox="1">
            <a:spLocks noGrp="1"/>
          </p:cNvSpPr>
          <p:nvPr>
            <p:ph type="dt" sz="half" idx="10"/>
          </p:nvPr>
        </p:nvSpPr>
        <p:spPr>
          <a:ln/>
        </p:spPr>
        <p:txBody>
          <a:bodyPr/>
          <a:lstStyle>
            <a:lvl1pPr>
              <a:defRPr/>
            </a:lvl1pPr>
          </a:lstStyle>
          <a:p>
            <a:pPr>
              <a:defRPr/>
            </a:pPr>
            <a:endParaRPr/>
          </a:p>
        </p:txBody>
      </p:sp>
      <p:sp>
        <p:nvSpPr>
          <p:cNvPr id="5" name="Footer Placeholder 33">
            <a:extLst>
              <a:ext uri="{FF2B5EF4-FFF2-40B4-BE49-F238E27FC236}">
                <a16:creationId xmlns:a16="http://schemas.microsoft.com/office/drawing/2014/main" id="{0F2EF5FF-7B1F-84EC-8E8B-5B0A7BFDAEEA}"/>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34">
            <a:extLst>
              <a:ext uri="{FF2B5EF4-FFF2-40B4-BE49-F238E27FC236}">
                <a16:creationId xmlns:a16="http://schemas.microsoft.com/office/drawing/2014/main" id="{947887FC-F4F2-D74F-B76A-C3B4635823B7}"/>
              </a:ext>
            </a:extLst>
          </p:cNvPr>
          <p:cNvSpPr txBox="1">
            <a:spLocks noGrp="1"/>
          </p:cNvSpPr>
          <p:nvPr>
            <p:ph type="sldNum" sz="quarter" idx="12"/>
          </p:nvPr>
        </p:nvSpPr>
        <p:spPr>
          <a:ln/>
        </p:spPr>
        <p:txBody>
          <a:bodyPr/>
          <a:lstStyle>
            <a:lvl1pPr>
              <a:defRPr/>
            </a:lvl1pPr>
          </a:lstStyle>
          <a:p>
            <a:fld id="{0343F6E7-A359-4AFE-81C3-F3E2ECECFC36}" type="slidenum">
              <a:rPr lang="pt-PT" altLang="cs-CZ"/>
              <a:pPr/>
              <a:t>‹#›</a:t>
            </a:fld>
            <a:endParaRPr lang="pt-PT" altLang="cs-CZ"/>
          </a:p>
        </p:txBody>
      </p:sp>
    </p:spTree>
    <p:extLst>
      <p:ext uri="{BB962C8B-B14F-4D97-AF65-F5344CB8AC3E}">
        <p14:creationId xmlns:p14="http://schemas.microsoft.com/office/powerpoint/2010/main" val="2421199444"/>
      </p:ext>
    </p:extLst>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2">
            <a:extLst>
              <a:ext uri="{FF2B5EF4-FFF2-40B4-BE49-F238E27FC236}">
                <a16:creationId xmlns:a16="http://schemas.microsoft.com/office/drawing/2014/main" id="{304E5E1C-9BAA-685D-B4A7-4C9A3B6B6B36}"/>
              </a:ext>
            </a:extLst>
          </p:cNvPr>
          <p:cNvSpPr txBox="1">
            <a:spLocks noGrp="1"/>
          </p:cNvSpPr>
          <p:nvPr>
            <p:ph type="dt" sz="half" idx="10"/>
          </p:nvPr>
        </p:nvSpPr>
        <p:spPr>
          <a:ln/>
        </p:spPr>
        <p:txBody>
          <a:bodyPr/>
          <a:lstStyle>
            <a:lvl1pPr>
              <a:defRPr/>
            </a:lvl1pPr>
          </a:lstStyle>
          <a:p>
            <a:pPr>
              <a:defRPr/>
            </a:pPr>
            <a:endParaRPr/>
          </a:p>
        </p:txBody>
      </p:sp>
      <p:sp>
        <p:nvSpPr>
          <p:cNvPr id="5" name="Footer Placeholder 33">
            <a:extLst>
              <a:ext uri="{FF2B5EF4-FFF2-40B4-BE49-F238E27FC236}">
                <a16:creationId xmlns:a16="http://schemas.microsoft.com/office/drawing/2014/main" id="{EB505A13-0973-98D6-94CC-D69C9E8C33D7}"/>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34">
            <a:extLst>
              <a:ext uri="{FF2B5EF4-FFF2-40B4-BE49-F238E27FC236}">
                <a16:creationId xmlns:a16="http://schemas.microsoft.com/office/drawing/2014/main" id="{8DD98390-761F-192E-E02D-EB42B8BD10E6}"/>
              </a:ext>
            </a:extLst>
          </p:cNvPr>
          <p:cNvSpPr txBox="1">
            <a:spLocks noGrp="1"/>
          </p:cNvSpPr>
          <p:nvPr>
            <p:ph type="sldNum" sz="quarter" idx="12"/>
          </p:nvPr>
        </p:nvSpPr>
        <p:spPr>
          <a:ln/>
        </p:spPr>
        <p:txBody>
          <a:bodyPr/>
          <a:lstStyle>
            <a:lvl1pPr>
              <a:defRPr/>
            </a:lvl1pPr>
          </a:lstStyle>
          <a:p>
            <a:fld id="{83EE42DE-F7D4-45AC-A3E9-4F85BCDCFA8E}" type="slidenum">
              <a:rPr lang="pt-PT" altLang="cs-CZ"/>
              <a:pPr/>
              <a:t>‹#›</a:t>
            </a:fld>
            <a:endParaRPr lang="pt-PT" altLang="cs-CZ"/>
          </a:p>
        </p:txBody>
      </p:sp>
    </p:spTree>
    <p:extLst>
      <p:ext uri="{BB962C8B-B14F-4D97-AF65-F5344CB8AC3E}">
        <p14:creationId xmlns:p14="http://schemas.microsoft.com/office/powerpoint/2010/main" val="3848496219"/>
      </p:ext>
    </p:extLst>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20">
            <a:extLst>
              <a:ext uri="{FF2B5EF4-FFF2-40B4-BE49-F238E27FC236}">
                <a16:creationId xmlns:a16="http://schemas.microsoft.com/office/drawing/2014/main" id="{C5129FCD-0EE7-EC2F-BB5D-6BF1BE5C8675}"/>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C1459638-A12D-D521-CC99-D48F7001471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393F0302-A572-9A4F-74AD-B0F58DB03B3F}"/>
              </a:ext>
            </a:extLst>
          </p:cNvPr>
          <p:cNvSpPr txBox="1">
            <a:spLocks noGrp="1"/>
          </p:cNvSpPr>
          <p:nvPr>
            <p:ph type="sldNum" sz="quarter" idx="12"/>
          </p:nvPr>
        </p:nvSpPr>
        <p:spPr>
          <a:ln/>
        </p:spPr>
        <p:txBody>
          <a:bodyPr/>
          <a:lstStyle>
            <a:lvl1pPr>
              <a:defRPr/>
            </a:lvl1pPr>
          </a:lstStyle>
          <a:p>
            <a:fld id="{280A5800-DCA7-4F9F-A225-3E50C04F924B}" type="slidenum">
              <a:rPr lang="pt-PT" altLang="cs-CZ"/>
              <a:pPr/>
              <a:t>‹#›</a:t>
            </a:fld>
            <a:endParaRPr lang="pt-PT" altLang="cs-CZ"/>
          </a:p>
        </p:txBody>
      </p:sp>
    </p:spTree>
    <p:extLst>
      <p:ext uri="{BB962C8B-B14F-4D97-AF65-F5344CB8AC3E}">
        <p14:creationId xmlns:p14="http://schemas.microsoft.com/office/powerpoint/2010/main" val="3652978330"/>
      </p:ext>
    </p:extLst>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FC449AC2-8404-2474-5AA5-411D05DCE775}"/>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386D417B-EC0D-01E2-A782-BCF6FC5C0718}"/>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8F7CD74A-7932-968D-F246-E61E056EB69C}"/>
              </a:ext>
            </a:extLst>
          </p:cNvPr>
          <p:cNvSpPr txBox="1">
            <a:spLocks noGrp="1"/>
          </p:cNvSpPr>
          <p:nvPr>
            <p:ph type="sldNum" sz="quarter" idx="12"/>
          </p:nvPr>
        </p:nvSpPr>
        <p:spPr>
          <a:ln/>
        </p:spPr>
        <p:txBody>
          <a:bodyPr/>
          <a:lstStyle>
            <a:lvl1pPr>
              <a:defRPr/>
            </a:lvl1pPr>
          </a:lstStyle>
          <a:p>
            <a:fld id="{4A4E867E-C71B-4A9F-AB66-C55E5341FB72}" type="slidenum">
              <a:rPr lang="pt-PT" altLang="cs-CZ"/>
              <a:pPr/>
              <a:t>‹#›</a:t>
            </a:fld>
            <a:endParaRPr lang="pt-PT" altLang="cs-CZ"/>
          </a:p>
        </p:txBody>
      </p:sp>
    </p:spTree>
    <p:extLst>
      <p:ext uri="{BB962C8B-B14F-4D97-AF65-F5344CB8AC3E}">
        <p14:creationId xmlns:p14="http://schemas.microsoft.com/office/powerpoint/2010/main" val="147271754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3">
            <a:extLst>
              <a:ext uri="{FF2B5EF4-FFF2-40B4-BE49-F238E27FC236}">
                <a16:creationId xmlns:a16="http://schemas.microsoft.com/office/drawing/2014/main" id="{5F1D43B3-6988-5D5A-A4A5-95ADCC06258B}"/>
              </a:ext>
            </a:extLst>
          </p:cNvPr>
          <p:cNvSpPr txBox="1">
            <a:spLocks noGrp="1"/>
          </p:cNvSpPr>
          <p:nvPr>
            <p:ph type="dt" sz="half" idx="10"/>
          </p:nvPr>
        </p:nvSpPr>
        <p:spPr>
          <a:ln/>
        </p:spPr>
        <p:txBody>
          <a:bodyPr/>
          <a:lstStyle>
            <a:lvl1pPr>
              <a:defRPr/>
            </a:lvl1pPr>
          </a:lstStyle>
          <a:p>
            <a:pPr>
              <a:defRPr/>
            </a:pPr>
            <a:endParaRPr/>
          </a:p>
        </p:txBody>
      </p:sp>
      <p:sp>
        <p:nvSpPr>
          <p:cNvPr id="6" name="Footer Placeholder 24">
            <a:extLst>
              <a:ext uri="{FF2B5EF4-FFF2-40B4-BE49-F238E27FC236}">
                <a16:creationId xmlns:a16="http://schemas.microsoft.com/office/drawing/2014/main" id="{31D93EE6-3CBE-211A-0974-4E23EDAEEB9D}"/>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5">
            <a:extLst>
              <a:ext uri="{FF2B5EF4-FFF2-40B4-BE49-F238E27FC236}">
                <a16:creationId xmlns:a16="http://schemas.microsoft.com/office/drawing/2014/main" id="{0852490D-0087-3714-0755-995EB29AB76F}"/>
              </a:ext>
            </a:extLst>
          </p:cNvPr>
          <p:cNvSpPr txBox="1">
            <a:spLocks noGrp="1"/>
          </p:cNvSpPr>
          <p:nvPr>
            <p:ph type="sldNum" sz="quarter" idx="12"/>
          </p:nvPr>
        </p:nvSpPr>
        <p:spPr>
          <a:ln/>
        </p:spPr>
        <p:txBody>
          <a:bodyPr/>
          <a:lstStyle>
            <a:lvl1pPr>
              <a:defRPr/>
            </a:lvl1pPr>
          </a:lstStyle>
          <a:p>
            <a:fld id="{7A764B34-DE57-4A60-9558-BFECD003431B}" type="slidenum">
              <a:rPr lang="pt-PT" altLang="cs-CZ"/>
              <a:pPr/>
              <a:t>‹#›</a:t>
            </a:fld>
            <a:endParaRPr lang="pt-PT" altLang="cs-CZ"/>
          </a:p>
        </p:txBody>
      </p:sp>
    </p:spTree>
    <p:extLst>
      <p:ext uri="{BB962C8B-B14F-4D97-AF65-F5344CB8AC3E}">
        <p14:creationId xmlns:p14="http://schemas.microsoft.com/office/powerpoint/2010/main" val="550274489"/>
      </p:ext>
    </p:extLst>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20">
            <a:extLst>
              <a:ext uri="{FF2B5EF4-FFF2-40B4-BE49-F238E27FC236}">
                <a16:creationId xmlns:a16="http://schemas.microsoft.com/office/drawing/2014/main" id="{7A1CAF54-F87B-B531-D3E0-4CF0AB5A0B88}"/>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3711CD2B-EF62-87A7-15D6-A15E9F192A23}"/>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D5B152BC-455E-2F6D-A1F4-9A2F5EF90252}"/>
              </a:ext>
            </a:extLst>
          </p:cNvPr>
          <p:cNvSpPr txBox="1">
            <a:spLocks noGrp="1"/>
          </p:cNvSpPr>
          <p:nvPr>
            <p:ph type="sldNum" sz="quarter" idx="12"/>
          </p:nvPr>
        </p:nvSpPr>
        <p:spPr>
          <a:ln/>
        </p:spPr>
        <p:txBody>
          <a:bodyPr/>
          <a:lstStyle>
            <a:lvl1pPr>
              <a:defRPr/>
            </a:lvl1pPr>
          </a:lstStyle>
          <a:p>
            <a:fld id="{AC697E66-A0A5-4F89-A951-687328410F65}" type="slidenum">
              <a:rPr lang="pt-PT" altLang="cs-CZ"/>
              <a:pPr/>
              <a:t>‹#›</a:t>
            </a:fld>
            <a:endParaRPr lang="pt-PT" altLang="cs-CZ"/>
          </a:p>
        </p:txBody>
      </p:sp>
    </p:spTree>
    <p:extLst>
      <p:ext uri="{BB962C8B-B14F-4D97-AF65-F5344CB8AC3E}">
        <p14:creationId xmlns:p14="http://schemas.microsoft.com/office/powerpoint/2010/main" val="810297955"/>
      </p:ext>
    </p:extLst>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300513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25850" y="1800225"/>
            <a:ext cx="300513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0">
            <a:extLst>
              <a:ext uri="{FF2B5EF4-FFF2-40B4-BE49-F238E27FC236}">
                <a16:creationId xmlns:a16="http://schemas.microsoft.com/office/drawing/2014/main" id="{1A53C036-6695-7292-A49A-718BD6E11E10}"/>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A2342497-52DD-C02F-80DB-93F50AE0047F}"/>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42BC7077-C09F-6F19-5007-B6EB17F3402C}"/>
              </a:ext>
            </a:extLst>
          </p:cNvPr>
          <p:cNvSpPr txBox="1">
            <a:spLocks noGrp="1"/>
          </p:cNvSpPr>
          <p:nvPr>
            <p:ph type="sldNum" sz="quarter" idx="12"/>
          </p:nvPr>
        </p:nvSpPr>
        <p:spPr>
          <a:ln/>
        </p:spPr>
        <p:txBody>
          <a:bodyPr/>
          <a:lstStyle>
            <a:lvl1pPr>
              <a:defRPr/>
            </a:lvl1pPr>
          </a:lstStyle>
          <a:p>
            <a:fld id="{B0830AFB-D049-4B4E-BD9C-8425D0301462}" type="slidenum">
              <a:rPr lang="pt-PT" altLang="cs-CZ"/>
              <a:pPr/>
              <a:t>‹#›</a:t>
            </a:fld>
            <a:endParaRPr lang="pt-PT" altLang="cs-CZ"/>
          </a:p>
        </p:txBody>
      </p:sp>
    </p:spTree>
    <p:extLst>
      <p:ext uri="{BB962C8B-B14F-4D97-AF65-F5344CB8AC3E}">
        <p14:creationId xmlns:p14="http://schemas.microsoft.com/office/powerpoint/2010/main" val="2270409555"/>
      </p:ext>
    </p:extLst>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0">
            <a:extLst>
              <a:ext uri="{FF2B5EF4-FFF2-40B4-BE49-F238E27FC236}">
                <a16:creationId xmlns:a16="http://schemas.microsoft.com/office/drawing/2014/main" id="{F94C4C22-5D38-4BB2-0084-DDDA68307E6D}"/>
              </a:ext>
            </a:extLst>
          </p:cNvPr>
          <p:cNvSpPr txBox="1">
            <a:spLocks noGrp="1"/>
          </p:cNvSpPr>
          <p:nvPr>
            <p:ph type="dt" sz="half" idx="10"/>
          </p:nvPr>
        </p:nvSpPr>
        <p:spPr>
          <a:ln/>
        </p:spPr>
        <p:txBody>
          <a:bodyPr/>
          <a:lstStyle>
            <a:lvl1pPr>
              <a:defRPr/>
            </a:lvl1pPr>
          </a:lstStyle>
          <a:p>
            <a:pPr>
              <a:defRPr/>
            </a:pPr>
            <a:endParaRPr/>
          </a:p>
        </p:txBody>
      </p:sp>
      <p:sp>
        <p:nvSpPr>
          <p:cNvPr id="8" name="Footer Placeholder 21">
            <a:extLst>
              <a:ext uri="{FF2B5EF4-FFF2-40B4-BE49-F238E27FC236}">
                <a16:creationId xmlns:a16="http://schemas.microsoft.com/office/drawing/2014/main" id="{AD58553F-7ACF-189A-AEF2-D68E1C7DFA7D}"/>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22">
            <a:extLst>
              <a:ext uri="{FF2B5EF4-FFF2-40B4-BE49-F238E27FC236}">
                <a16:creationId xmlns:a16="http://schemas.microsoft.com/office/drawing/2014/main" id="{23B509C3-9378-2704-930B-2A600B1FA4E8}"/>
              </a:ext>
            </a:extLst>
          </p:cNvPr>
          <p:cNvSpPr txBox="1">
            <a:spLocks noGrp="1"/>
          </p:cNvSpPr>
          <p:nvPr>
            <p:ph type="sldNum" sz="quarter" idx="12"/>
          </p:nvPr>
        </p:nvSpPr>
        <p:spPr>
          <a:ln/>
        </p:spPr>
        <p:txBody>
          <a:bodyPr/>
          <a:lstStyle>
            <a:lvl1pPr>
              <a:defRPr/>
            </a:lvl1pPr>
          </a:lstStyle>
          <a:p>
            <a:fld id="{43929402-0B2A-48C2-87C8-EFDC03EBEB76}" type="slidenum">
              <a:rPr lang="pt-PT" altLang="cs-CZ"/>
              <a:pPr/>
              <a:t>‹#›</a:t>
            </a:fld>
            <a:endParaRPr lang="pt-PT" altLang="cs-CZ"/>
          </a:p>
        </p:txBody>
      </p:sp>
    </p:spTree>
    <p:extLst>
      <p:ext uri="{BB962C8B-B14F-4D97-AF65-F5344CB8AC3E}">
        <p14:creationId xmlns:p14="http://schemas.microsoft.com/office/powerpoint/2010/main" val="4005910184"/>
      </p:ext>
    </p:extLst>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0">
            <a:extLst>
              <a:ext uri="{FF2B5EF4-FFF2-40B4-BE49-F238E27FC236}">
                <a16:creationId xmlns:a16="http://schemas.microsoft.com/office/drawing/2014/main" id="{E0AAF4E7-46AF-9D0C-4EF2-C4BC419F63AA}"/>
              </a:ext>
            </a:extLst>
          </p:cNvPr>
          <p:cNvSpPr txBox="1">
            <a:spLocks noGrp="1"/>
          </p:cNvSpPr>
          <p:nvPr>
            <p:ph type="dt" sz="half" idx="10"/>
          </p:nvPr>
        </p:nvSpPr>
        <p:spPr>
          <a:ln/>
        </p:spPr>
        <p:txBody>
          <a:bodyPr/>
          <a:lstStyle>
            <a:lvl1pPr>
              <a:defRPr/>
            </a:lvl1pPr>
          </a:lstStyle>
          <a:p>
            <a:pPr>
              <a:defRPr/>
            </a:pPr>
            <a:endParaRPr/>
          </a:p>
        </p:txBody>
      </p:sp>
      <p:sp>
        <p:nvSpPr>
          <p:cNvPr id="4" name="Footer Placeholder 21">
            <a:extLst>
              <a:ext uri="{FF2B5EF4-FFF2-40B4-BE49-F238E27FC236}">
                <a16:creationId xmlns:a16="http://schemas.microsoft.com/office/drawing/2014/main" id="{88F2FDBD-087E-12CE-3A98-71C337C095F4}"/>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22">
            <a:extLst>
              <a:ext uri="{FF2B5EF4-FFF2-40B4-BE49-F238E27FC236}">
                <a16:creationId xmlns:a16="http://schemas.microsoft.com/office/drawing/2014/main" id="{A880BF7C-0368-668F-A203-F5DD683CB8D9}"/>
              </a:ext>
            </a:extLst>
          </p:cNvPr>
          <p:cNvSpPr txBox="1">
            <a:spLocks noGrp="1"/>
          </p:cNvSpPr>
          <p:nvPr>
            <p:ph type="sldNum" sz="quarter" idx="12"/>
          </p:nvPr>
        </p:nvSpPr>
        <p:spPr>
          <a:ln/>
        </p:spPr>
        <p:txBody>
          <a:bodyPr/>
          <a:lstStyle>
            <a:lvl1pPr>
              <a:defRPr/>
            </a:lvl1pPr>
          </a:lstStyle>
          <a:p>
            <a:fld id="{46CF727A-237E-4FA4-AD02-5FC9032D388D}" type="slidenum">
              <a:rPr lang="pt-PT" altLang="cs-CZ"/>
              <a:pPr/>
              <a:t>‹#›</a:t>
            </a:fld>
            <a:endParaRPr lang="pt-PT" altLang="cs-CZ"/>
          </a:p>
        </p:txBody>
      </p:sp>
    </p:spTree>
    <p:extLst>
      <p:ext uri="{BB962C8B-B14F-4D97-AF65-F5344CB8AC3E}">
        <p14:creationId xmlns:p14="http://schemas.microsoft.com/office/powerpoint/2010/main" val="3072040311"/>
      </p:ext>
    </p:extLst>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0">
            <a:extLst>
              <a:ext uri="{FF2B5EF4-FFF2-40B4-BE49-F238E27FC236}">
                <a16:creationId xmlns:a16="http://schemas.microsoft.com/office/drawing/2014/main" id="{DA80FC1F-4E6D-3487-3D6C-0F6598B7F3BD}"/>
              </a:ext>
            </a:extLst>
          </p:cNvPr>
          <p:cNvSpPr txBox="1">
            <a:spLocks noGrp="1"/>
          </p:cNvSpPr>
          <p:nvPr>
            <p:ph type="dt" sz="half" idx="10"/>
          </p:nvPr>
        </p:nvSpPr>
        <p:spPr>
          <a:ln/>
        </p:spPr>
        <p:txBody>
          <a:bodyPr/>
          <a:lstStyle>
            <a:lvl1pPr>
              <a:defRPr/>
            </a:lvl1pPr>
          </a:lstStyle>
          <a:p>
            <a:pPr>
              <a:defRPr/>
            </a:pPr>
            <a:endParaRPr/>
          </a:p>
        </p:txBody>
      </p:sp>
      <p:sp>
        <p:nvSpPr>
          <p:cNvPr id="3" name="Footer Placeholder 21">
            <a:extLst>
              <a:ext uri="{FF2B5EF4-FFF2-40B4-BE49-F238E27FC236}">
                <a16:creationId xmlns:a16="http://schemas.microsoft.com/office/drawing/2014/main" id="{7D73921C-3A69-DB60-E31E-9EDD6B1FD46F}"/>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22">
            <a:extLst>
              <a:ext uri="{FF2B5EF4-FFF2-40B4-BE49-F238E27FC236}">
                <a16:creationId xmlns:a16="http://schemas.microsoft.com/office/drawing/2014/main" id="{CDCA01A1-BA36-155D-075A-BEA147CE7068}"/>
              </a:ext>
            </a:extLst>
          </p:cNvPr>
          <p:cNvSpPr txBox="1">
            <a:spLocks noGrp="1"/>
          </p:cNvSpPr>
          <p:nvPr>
            <p:ph type="sldNum" sz="quarter" idx="12"/>
          </p:nvPr>
        </p:nvSpPr>
        <p:spPr>
          <a:ln/>
        </p:spPr>
        <p:txBody>
          <a:bodyPr/>
          <a:lstStyle>
            <a:lvl1pPr>
              <a:defRPr/>
            </a:lvl1pPr>
          </a:lstStyle>
          <a:p>
            <a:fld id="{25613016-03C8-4FD3-8740-180932FD45ED}" type="slidenum">
              <a:rPr lang="pt-PT" altLang="cs-CZ"/>
              <a:pPr/>
              <a:t>‹#›</a:t>
            </a:fld>
            <a:endParaRPr lang="pt-PT" altLang="cs-CZ"/>
          </a:p>
        </p:txBody>
      </p:sp>
    </p:spTree>
    <p:extLst>
      <p:ext uri="{BB962C8B-B14F-4D97-AF65-F5344CB8AC3E}">
        <p14:creationId xmlns:p14="http://schemas.microsoft.com/office/powerpoint/2010/main" val="2311809095"/>
      </p:ext>
    </p:extLst>
  </p:cSld>
  <p:clrMapOvr>
    <a:masterClrMapping/>
  </p:clrMapOvr>
  <p:transition spd="slow"/>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0">
            <a:extLst>
              <a:ext uri="{FF2B5EF4-FFF2-40B4-BE49-F238E27FC236}">
                <a16:creationId xmlns:a16="http://schemas.microsoft.com/office/drawing/2014/main" id="{B7AA33A0-4D90-56A4-8543-90B1F1529C93}"/>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6A1B98A6-91EE-2906-8013-AC65F4EE1F58}"/>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26ED8B5D-BC9F-92DD-2588-53648B739487}"/>
              </a:ext>
            </a:extLst>
          </p:cNvPr>
          <p:cNvSpPr txBox="1">
            <a:spLocks noGrp="1"/>
          </p:cNvSpPr>
          <p:nvPr>
            <p:ph type="sldNum" sz="quarter" idx="12"/>
          </p:nvPr>
        </p:nvSpPr>
        <p:spPr>
          <a:ln/>
        </p:spPr>
        <p:txBody>
          <a:bodyPr/>
          <a:lstStyle>
            <a:lvl1pPr>
              <a:defRPr/>
            </a:lvl1pPr>
          </a:lstStyle>
          <a:p>
            <a:fld id="{1676B3D1-EACB-4365-85A8-6946656037E1}" type="slidenum">
              <a:rPr lang="pt-PT" altLang="cs-CZ"/>
              <a:pPr/>
              <a:t>‹#›</a:t>
            </a:fld>
            <a:endParaRPr lang="pt-PT" altLang="cs-CZ"/>
          </a:p>
        </p:txBody>
      </p:sp>
    </p:spTree>
    <p:extLst>
      <p:ext uri="{BB962C8B-B14F-4D97-AF65-F5344CB8AC3E}">
        <p14:creationId xmlns:p14="http://schemas.microsoft.com/office/powerpoint/2010/main" val="1148676807"/>
      </p:ext>
    </p:extLst>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0">
            <a:extLst>
              <a:ext uri="{FF2B5EF4-FFF2-40B4-BE49-F238E27FC236}">
                <a16:creationId xmlns:a16="http://schemas.microsoft.com/office/drawing/2014/main" id="{2F1B89F7-8D16-7070-01C8-D7CDF7C95579}"/>
              </a:ext>
            </a:extLst>
          </p:cNvPr>
          <p:cNvSpPr txBox="1">
            <a:spLocks noGrp="1"/>
          </p:cNvSpPr>
          <p:nvPr>
            <p:ph type="dt" sz="half" idx="10"/>
          </p:nvPr>
        </p:nvSpPr>
        <p:spPr>
          <a:ln/>
        </p:spPr>
        <p:txBody>
          <a:bodyPr/>
          <a:lstStyle>
            <a:lvl1pPr>
              <a:defRPr/>
            </a:lvl1pPr>
          </a:lstStyle>
          <a:p>
            <a:pPr>
              <a:defRPr/>
            </a:pPr>
            <a:endParaRPr/>
          </a:p>
        </p:txBody>
      </p:sp>
      <p:sp>
        <p:nvSpPr>
          <p:cNvPr id="6" name="Footer Placeholder 21">
            <a:extLst>
              <a:ext uri="{FF2B5EF4-FFF2-40B4-BE49-F238E27FC236}">
                <a16:creationId xmlns:a16="http://schemas.microsoft.com/office/drawing/2014/main" id="{9967E420-97B0-9FE6-1846-D81E25422325}"/>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2">
            <a:extLst>
              <a:ext uri="{FF2B5EF4-FFF2-40B4-BE49-F238E27FC236}">
                <a16:creationId xmlns:a16="http://schemas.microsoft.com/office/drawing/2014/main" id="{22E19C23-8FCE-81C3-B6B4-AE837CFCB1C4}"/>
              </a:ext>
            </a:extLst>
          </p:cNvPr>
          <p:cNvSpPr txBox="1">
            <a:spLocks noGrp="1"/>
          </p:cNvSpPr>
          <p:nvPr>
            <p:ph type="sldNum" sz="quarter" idx="12"/>
          </p:nvPr>
        </p:nvSpPr>
        <p:spPr>
          <a:ln/>
        </p:spPr>
        <p:txBody>
          <a:bodyPr/>
          <a:lstStyle>
            <a:lvl1pPr>
              <a:defRPr/>
            </a:lvl1pPr>
          </a:lstStyle>
          <a:p>
            <a:fld id="{10D0DF36-DC56-401B-9254-9D9B2E733453}" type="slidenum">
              <a:rPr lang="pt-PT" altLang="cs-CZ"/>
              <a:pPr/>
              <a:t>‹#›</a:t>
            </a:fld>
            <a:endParaRPr lang="pt-PT" altLang="cs-CZ"/>
          </a:p>
        </p:txBody>
      </p:sp>
    </p:spTree>
    <p:extLst>
      <p:ext uri="{BB962C8B-B14F-4D97-AF65-F5344CB8AC3E}">
        <p14:creationId xmlns:p14="http://schemas.microsoft.com/office/powerpoint/2010/main" val="3781520819"/>
      </p:ext>
    </p:extLst>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E3B0208B-8251-E7AD-27DC-770D4C41A7D1}"/>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06EF1A91-6181-D543-D49D-A17379BB203B}"/>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0FA650AC-D92A-3C0F-BE66-9AAA284E23A3}"/>
              </a:ext>
            </a:extLst>
          </p:cNvPr>
          <p:cNvSpPr txBox="1">
            <a:spLocks noGrp="1"/>
          </p:cNvSpPr>
          <p:nvPr>
            <p:ph type="sldNum" sz="quarter" idx="12"/>
          </p:nvPr>
        </p:nvSpPr>
        <p:spPr>
          <a:ln/>
        </p:spPr>
        <p:txBody>
          <a:bodyPr/>
          <a:lstStyle>
            <a:lvl1pPr>
              <a:defRPr/>
            </a:lvl1pPr>
          </a:lstStyle>
          <a:p>
            <a:fld id="{AF2AE01F-51D1-428A-99AF-CA83F520FEF8}" type="slidenum">
              <a:rPr lang="pt-PT" altLang="cs-CZ"/>
              <a:pPr/>
              <a:t>‹#›</a:t>
            </a:fld>
            <a:endParaRPr lang="pt-PT" altLang="cs-CZ"/>
          </a:p>
        </p:txBody>
      </p:sp>
    </p:spTree>
    <p:extLst>
      <p:ext uri="{BB962C8B-B14F-4D97-AF65-F5344CB8AC3E}">
        <p14:creationId xmlns:p14="http://schemas.microsoft.com/office/powerpoint/2010/main" val="3560834880"/>
      </p:ext>
    </p:extLst>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0">
            <a:extLst>
              <a:ext uri="{FF2B5EF4-FFF2-40B4-BE49-F238E27FC236}">
                <a16:creationId xmlns:a16="http://schemas.microsoft.com/office/drawing/2014/main" id="{C0F9A1DB-484A-B0CF-EAD6-78ECD4931FA0}"/>
              </a:ext>
            </a:extLst>
          </p:cNvPr>
          <p:cNvSpPr txBox="1">
            <a:spLocks noGrp="1"/>
          </p:cNvSpPr>
          <p:nvPr>
            <p:ph type="dt" sz="half" idx="10"/>
          </p:nvPr>
        </p:nvSpPr>
        <p:spPr>
          <a:ln/>
        </p:spPr>
        <p:txBody>
          <a:bodyPr/>
          <a:lstStyle>
            <a:lvl1pPr>
              <a:defRPr/>
            </a:lvl1pPr>
          </a:lstStyle>
          <a:p>
            <a:pPr>
              <a:defRPr/>
            </a:pPr>
            <a:endParaRPr/>
          </a:p>
        </p:txBody>
      </p:sp>
      <p:sp>
        <p:nvSpPr>
          <p:cNvPr id="5" name="Footer Placeholder 21">
            <a:extLst>
              <a:ext uri="{FF2B5EF4-FFF2-40B4-BE49-F238E27FC236}">
                <a16:creationId xmlns:a16="http://schemas.microsoft.com/office/drawing/2014/main" id="{02CB55D4-EA91-07F5-F038-381A5E6FBCB6}"/>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22">
            <a:extLst>
              <a:ext uri="{FF2B5EF4-FFF2-40B4-BE49-F238E27FC236}">
                <a16:creationId xmlns:a16="http://schemas.microsoft.com/office/drawing/2014/main" id="{E9A6B058-9E2D-5D11-C82C-0A57E27FD281}"/>
              </a:ext>
            </a:extLst>
          </p:cNvPr>
          <p:cNvSpPr txBox="1">
            <a:spLocks noGrp="1"/>
          </p:cNvSpPr>
          <p:nvPr>
            <p:ph type="sldNum" sz="quarter" idx="12"/>
          </p:nvPr>
        </p:nvSpPr>
        <p:spPr>
          <a:ln/>
        </p:spPr>
        <p:txBody>
          <a:bodyPr/>
          <a:lstStyle>
            <a:lvl1pPr>
              <a:defRPr/>
            </a:lvl1pPr>
          </a:lstStyle>
          <a:p>
            <a:fld id="{512C36B2-275D-4EB2-9509-46B6E480DEFC}" type="slidenum">
              <a:rPr lang="pt-PT" altLang="cs-CZ"/>
              <a:pPr/>
              <a:t>‹#›</a:t>
            </a:fld>
            <a:endParaRPr lang="pt-PT" altLang="cs-CZ"/>
          </a:p>
        </p:txBody>
      </p:sp>
    </p:spTree>
    <p:extLst>
      <p:ext uri="{BB962C8B-B14F-4D97-AF65-F5344CB8AC3E}">
        <p14:creationId xmlns:p14="http://schemas.microsoft.com/office/powerpoint/2010/main" val="4132603483"/>
      </p:ext>
    </p:extLst>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928688"/>
            <a:ext cx="7559675" cy="1973262"/>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2978150"/>
            <a:ext cx="7559675" cy="13700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17">
            <a:extLst>
              <a:ext uri="{FF2B5EF4-FFF2-40B4-BE49-F238E27FC236}">
                <a16:creationId xmlns:a16="http://schemas.microsoft.com/office/drawing/2014/main" id="{C1FAFF4E-A163-C46D-8074-A5ACB3DE136A}"/>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EC0B29F7-5E96-AA66-9476-3CD3013EEFF3}"/>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38C2DD76-E196-EF97-C0CA-49DFEA737ECF}"/>
              </a:ext>
            </a:extLst>
          </p:cNvPr>
          <p:cNvSpPr txBox="1">
            <a:spLocks noGrp="1"/>
          </p:cNvSpPr>
          <p:nvPr>
            <p:ph type="sldNum" sz="quarter" idx="12"/>
          </p:nvPr>
        </p:nvSpPr>
        <p:spPr>
          <a:ln/>
        </p:spPr>
        <p:txBody>
          <a:bodyPr/>
          <a:lstStyle>
            <a:lvl1pPr>
              <a:defRPr/>
            </a:lvl1pPr>
          </a:lstStyle>
          <a:p>
            <a:fld id="{14B470BA-5119-45C6-9E18-CEDF583B82A9}" type="slidenum">
              <a:rPr lang="pt-PT" altLang="cs-CZ"/>
              <a:pPr/>
              <a:t>‹#›</a:t>
            </a:fld>
            <a:endParaRPr lang="pt-PT" altLang="cs-CZ"/>
          </a:p>
        </p:txBody>
      </p:sp>
    </p:spTree>
    <p:extLst>
      <p:ext uri="{BB962C8B-B14F-4D97-AF65-F5344CB8AC3E}">
        <p14:creationId xmlns:p14="http://schemas.microsoft.com/office/powerpoint/2010/main" val="353479469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23">
            <a:extLst>
              <a:ext uri="{FF2B5EF4-FFF2-40B4-BE49-F238E27FC236}">
                <a16:creationId xmlns:a16="http://schemas.microsoft.com/office/drawing/2014/main" id="{76856EDF-B2AD-81AF-4E66-889772F77A57}"/>
              </a:ext>
            </a:extLst>
          </p:cNvPr>
          <p:cNvSpPr txBox="1">
            <a:spLocks noGrp="1"/>
          </p:cNvSpPr>
          <p:nvPr>
            <p:ph type="dt" sz="half" idx="10"/>
          </p:nvPr>
        </p:nvSpPr>
        <p:spPr>
          <a:ln/>
        </p:spPr>
        <p:txBody>
          <a:bodyPr/>
          <a:lstStyle>
            <a:lvl1pPr>
              <a:defRPr/>
            </a:lvl1pPr>
          </a:lstStyle>
          <a:p>
            <a:pPr>
              <a:defRPr/>
            </a:pPr>
            <a:endParaRPr/>
          </a:p>
        </p:txBody>
      </p:sp>
      <p:sp>
        <p:nvSpPr>
          <p:cNvPr id="6" name="Footer Placeholder 24">
            <a:extLst>
              <a:ext uri="{FF2B5EF4-FFF2-40B4-BE49-F238E27FC236}">
                <a16:creationId xmlns:a16="http://schemas.microsoft.com/office/drawing/2014/main" id="{43F209E9-5F65-FA4D-0267-F91162650C40}"/>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25">
            <a:extLst>
              <a:ext uri="{FF2B5EF4-FFF2-40B4-BE49-F238E27FC236}">
                <a16:creationId xmlns:a16="http://schemas.microsoft.com/office/drawing/2014/main" id="{192788EB-51DE-8A1F-4350-D3F3D8997072}"/>
              </a:ext>
            </a:extLst>
          </p:cNvPr>
          <p:cNvSpPr txBox="1">
            <a:spLocks noGrp="1"/>
          </p:cNvSpPr>
          <p:nvPr>
            <p:ph type="sldNum" sz="quarter" idx="12"/>
          </p:nvPr>
        </p:nvSpPr>
        <p:spPr>
          <a:ln/>
        </p:spPr>
        <p:txBody>
          <a:bodyPr/>
          <a:lstStyle>
            <a:lvl1pPr>
              <a:defRPr/>
            </a:lvl1pPr>
          </a:lstStyle>
          <a:p>
            <a:fld id="{3A322663-B5ED-41D6-A0C3-5E6854738489}" type="slidenum">
              <a:rPr lang="pt-PT" altLang="cs-CZ"/>
              <a:pPr/>
              <a:t>‹#›</a:t>
            </a:fld>
            <a:endParaRPr lang="pt-PT" altLang="cs-CZ"/>
          </a:p>
        </p:txBody>
      </p:sp>
    </p:spTree>
    <p:extLst>
      <p:ext uri="{BB962C8B-B14F-4D97-AF65-F5344CB8AC3E}">
        <p14:creationId xmlns:p14="http://schemas.microsoft.com/office/powerpoint/2010/main" val="2435335617"/>
      </p:ext>
    </p:extLst>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609DB44C-428F-38A8-F5A1-FA057E481698}"/>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6BA49353-C5C6-0D51-2698-0E0E64827728}"/>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6DF6BF61-8F92-6415-FFD7-1E9AE1D0C61E}"/>
              </a:ext>
            </a:extLst>
          </p:cNvPr>
          <p:cNvSpPr txBox="1">
            <a:spLocks noGrp="1"/>
          </p:cNvSpPr>
          <p:nvPr>
            <p:ph type="sldNum" sz="quarter" idx="12"/>
          </p:nvPr>
        </p:nvSpPr>
        <p:spPr>
          <a:ln/>
        </p:spPr>
        <p:txBody>
          <a:bodyPr/>
          <a:lstStyle>
            <a:lvl1pPr>
              <a:defRPr/>
            </a:lvl1pPr>
          </a:lstStyle>
          <a:p>
            <a:fld id="{D3F0A242-C704-4AF7-BAB6-673A966DB1D0}" type="slidenum">
              <a:rPr lang="pt-PT" altLang="cs-CZ"/>
              <a:pPr/>
              <a:t>‹#›</a:t>
            </a:fld>
            <a:endParaRPr lang="pt-PT" altLang="cs-CZ"/>
          </a:p>
        </p:txBody>
      </p:sp>
    </p:spTree>
    <p:extLst>
      <p:ext uri="{BB962C8B-B14F-4D97-AF65-F5344CB8AC3E}">
        <p14:creationId xmlns:p14="http://schemas.microsoft.com/office/powerpoint/2010/main" val="1128735422"/>
      </p:ext>
    </p:extLst>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414463"/>
            <a:ext cx="8694737" cy="23574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3794125"/>
            <a:ext cx="8694737" cy="12414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17">
            <a:extLst>
              <a:ext uri="{FF2B5EF4-FFF2-40B4-BE49-F238E27FC236}">
                <a16:creationId xmlns:a16="http://schemas.microsoft.com/office/drawing/2014/main" id="{5C47DBF2-32E5-0EA1-5DED-872F918D8222}"/>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D1381D16-585A-DFFF-D8F0-FF5597BAD64F}"/>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FD0ADE7E-C112-431E-8E52-78259DC0183F}"/>
              </a:ext>
            </a:extLst>
          </p:cNvPr>
          <p:cNvSpPr txBox="1">
            <a:spLocks noGrp="1"/>
          </p:cNvSpPr>
          <p:nvPr>
            <p:ph type="sldNum" sz="quarter" idx="12"/>
          </p:nvPr>
        </p:nvSpPr>
        <p:spPr>
          <a:ln/>
        </p:spPr>
        <p:txBody>
          <a:bodyPr/>
          <a:lstStyle>
            <a:lvl1pPr>
              <a:defRPr/>
            </a:lvl1pPr>
          </a:lstStyle>
          <a:p>
            <a:fld id="{0A0DDE58-B850-4FF8-A04D-E373F2A13E89}" type="slidenum">
              <a:rPr lang="pt-PT" altLang="cs-CZ"/>
              <a:pPr/>
              <a:t>‹#›</a:t>
            </a:fld>
            <a:endParaRPr lang="pt-PT" altLang="cs-CZ"/>
          </a:p>
        </p:txBody>
      </p:sp>
    </p:spTree>
    <p:extLst>
      <p:ext uri="{BB962C8B-B14F-4D97-AF65-F5344CB8AC3E}">
        <p14:creationId xmlns:p14="http://schemas.microsoft.com/office/powerpoint/2010/main" val="3055639726"/>
      </p:ext>
    </p:extLst>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68313" y="1800225"/>
            <a:ext cx="4459287"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0" y="1800225"/>
            <a:ext cx="4459288" cy="32877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7">
            <a:extLst>
              <a:ext uri="{FF2B5EF4-FFF2-40B4-BE49-F238E27FC236}">
                <a16:creationId xmlns:a16="http://schemas.microsoft.com/office/drawing/2014/main" id="{EA254043-8FBC-6435-79D4-F8BB4AB3064F}"/>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05FA0EA8-0AFB-652E-91DD-9B987BA88794}"/>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0056855D-68FD-8DA1-809D-BD1AB8074D2A}"/>
              </a:ext>
            </a:extLst>
          </p:cNvPr>
          <p:cNvSpPr txBox="1">
            <a:spLocks noGrp="1"/>
          </p:cNvSpPr>
          <p:nvPr>
            <p:ph type="sldNum" sz="quarter" idx="12"/>
          </p:nvPr>
        </p:nvSpPr>
        <p:spPr>
          <a:ln/>
        </p:spPr>
        <p:txBody>
          <a:bodyPr/>
          <a:lstStyle>
            <a:lvl1pPr>
              <a:defRPr/>
            </a:lvl1pPr>
          </a:lstStyle>
          <a:p>
            <a:fld id="{82899064-C743-47A7-99BF-EB7686458812}" type="slidenum">
              <a:rPr lang="pt-PT" altLang="cs-CZ"/>
              <a:pPr/>
              <a:t>‹#›</a:t>
            </a:fld>
            <a:endParaRPr lang="pt-PT" altLang="cs-CZ"/>
          </a:p>
        </p:txBody>
      </p:sp>
    </p:spTree>
    <p:extLst>
      <p:ext uri="{BB962C8B-B14F-4D97-AF65-F5344CB8AC3E}">
        <p14:creationId xmlns:p14="http://schemas.microsoft.com/office/powerpoint/2010/main" val="22558313"/>
      </p:ext>
    </p:extLst>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301625"/>
            <a:ext cx="8694737" cy="1096963"/>
          </a:xfrm>
        </p:spPr>
        <p:txBody>
          <a:bodyPr/>
          <a:lstStyle/>
          <a:p>
            <a:r>
              <a:rPr lang="en-US"/>
              <a:t>Click to edit Master title style</a:t>
            </a:r>
          </a:p>
        </p:txBody>
      </p:sp>
      <p:sp>
        <p:nvSpPr>
          <p:cNvPr id="3" name="Text Placeholder 2"/>
          <p:cNvSpPr>
            <a:spLocks noGrp="1"/>
          </p:cNvSpPr>
          <p:nvPr>
            <p:ph type="body" idx="1"/>
          </p:nvPr>
        </p:nvSpPr>
        <p:spPr>
          <a:xfrm>
            <a:off x="693738" y="1390650"/>
            <a:ext cx="426561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071688"/>
            <a:ext cx="426561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390650"/>
            <a:ext cx="4284662" cy="6810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071688"/>
            <a:ext cx="4284662" cy="3046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7">
            <a:extLst>
              <a:ext uri="{FF2B5EF4-FFF2-40B4-BE49-F238E27FC236}">
                <a16:creationId xmlns:a16="http://schemas.microsoft.com/office/drawing/2014/main" id="{B9E9E844-19BF-A4A2-75DB-F013E61D1255}"/>
              </a:ext>
            </a:extLst>
          </p:cNvPr>
          <p:cNvSpPr txBox="1">
            <a:spLocks noGrp="1"/>
          </p:cNvSpPr>
          <p:nvPr>
            <p:ph type="dt" sz="half" idx="10"/>
          </p:nvPr>
        </p:nvSpPr>
        <p:spPr>
          <a:ln/>
        </p:spPr>
        <p:txBody>
          <a:bodyPr/>
          <a:lstStyle>
            <a:lvl1pPr>
              <a:defRPr/>
            </a:lvl1pPr>
          </a:lstStyle>
          <a:p>
            <a:pPr>
              <a:defRPr/>
            </a:pPr>
            <a:endParaRPr/>
          </a:p>
        </p:txBody>
      </p:sp>
      <p:sp>
        <p:nvSpPr>
          <p:cNvPr id="8" name="Footer Placeholder 18">
            <a:extLst>
              <a:ext uri="{FF2B5EF4-FFF2-40B4-BE49-F238E27FC236}">
                <a16:creationId xmlns:a16="http://schemas.microsoft.com/office/drawing/2014/main" id="{8A57EC43-4E1E-045F-2844-E71BF15C5C00}"/>
              </a:ext>
            </a:extLst>
          </p:cNvPr>
          <p:cNvSpPr txBox="1">
            <a:spLocks noGrp="1"/>
          </p:cNvSpPr>
          <p:nvPr>
            <p:ph type="ftr" sz="quarter" idx="11"/>
          </p:nvPr>
        </p:nvSpPr>
        <p:spPr>
          <a:ln/>
        </p:spPr>
        <p:txBody>
          <a:bodyPr/>
          <a:lstStyle>
            <a:lvl1pPr>
              <a:defRPr/>
            </a:lvl1pPr>
          </a:lstStyle>
          <a:p>
            <a:pPr>
              <a:defRPr/>
            </a:pPr>
            <a:endParaRPr/>
          </a:p>
        </p:txBody>
      </p:sp>
      <p:sp>
        <p:nvSpPr>
          <p:cNvPr id="9" name="Slide Number Placeholder 19">
            <a:extLst>
              <a:ext uri="{FF2B5EF4-FFF2-40B4-BE49-F238E27FC236}">
                <a16:creationId xmlns:a16="http://schemas.microsoft.com/office/drawing/2014/main" id="{06FB1329-695D-9324-2D97-BA0C68930FCB}"/>
              </a:ext>
            </a:extLst>
          </p:cNvPr>
          <p:cNvSpPr txBox="1">
            <a:spLocks noGrp="1"/>
          </p:cNvSpPr>
          <p:nvPr>
            <p:ph type="sldNum" sz="quarter" idx="12"/>
          </p:nvPr>
        </p:nvSpPr>
        <p:spPr>
          <a:ln/>
        </p:spPr>
        <p:txBody>
          <a:bodyPr/>
          <a:lstStyle>
            <a:lvl1pPr>
              <a:defRPr/>
            </a:lvl1pPr>
          </a:lstStyle>
          <a:p>
            <a:fld id="{9B01EE49-A103-4DDE-9391-A915FFB87AF6}" type="slidenum">
              <a:rPr lang="pt-PT" altLang="cs-CZ"/>
              <a:pPr/>
              <a:t>‹#›</a:t>
            </a:fld>
            <a:endParaRPr lang="pt-PT" altLang="cs-CZ"/>
          </a:p>
        </p:txBody>
      </p:sp>
    </p:spTree>
    <p:extLst>
      <p:ext uri="{BB962C8B-B14F-4D97-AF65-F5344CB8AC3E}">
        <p14:creationId xmlns:p14="http://schemas.microsoft.com/office/powerpoint/2010/main" val="2472440779"/>
      </p:ext>
    </p:extLst>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7">
            <a:extLst>
              <a:ext uri="{FF2B5EF4-FFF2-40B4-BE49-F238E27FC236}">
                <a16:creationId xmlns:a16="http://schemas.microsoft.com/office/drawing/2014/main" id="{65474BF7-1E97-221A-DF16-E536FFDF4918}"/>
              </a:ext>
            </a:extLst>
          </p:cNvPr>
          <p:cNvSpPr txBox="1">
            <a:spLocks noGrp="1"/>
          </p:cNvSpPr>
          <p:nvPr>
            <p:ph type="dt" sz="half" idx="10"/>
          </p:nvPr>
        </p:nvSpPr>
        <p:spPr>
          <a:ln/>
        </p:spPr>
        <p:txBody>
          <a:bodyPr/>
          <a:lstStyle>
            <a:lvl1pPr>
              <a:defRPr/>
            </a:lvl1pPr>
          </a:lstStyle>
          <a:p>
            <a:pPr>
              <a:defRPr/>
            </a:pPr>
            <a:endParaRPr/>
          </a:p>
        </p:txBody>
      </p:sp>
      <p:sp>
        <p:nvSpPr>
          <p:cNvPr id="4" name="Footer Placeholder 18">
            <a:extLst>
              <a:ext uri="{FF2B5EF4-FFF2-40B4-BE49-F238E27FC236}">
                <a16:creationId xmlns:a16="http://schemas.microsoft.com/office/drawing/2014/main" id="{892DCE53-7FDF-9007-26C7-53F59E21D65C}"/>
              </a:ext>
            </a:extLst>
          </p:cNvPr>
          <p:cNvSpPr txBox="1">
            <a:spLocks noGrp="1"/>
          </p:cNvSpPr>
          <p:nvPr>
            <p:ph type="ftr" sz="quarter" idx="11"/>
          </p:nvPr>
        </p:nvSpPr>
        <p:spPr>
          <a:ln/>
        </p:spPr>
        <p:txBody>
          <a:bodyPr/>
          <a:lstStyle>
            <a:lvl1pPr>
              <a:defRPr/>
            </a:lvl1pPr>
          </a:lstStyle>
          <a:p>
            <a:pPr>
              <a:defRPr/>
            </a:pPr>
            <a:endParaRPr/>
          </a:p>
        </p:txBody>
      </p:sp>
      <p:sp>
        <p:nvSpPr>
          <p:cNvPr id="5" name="Slide Number Placeholder 19">
            <a:extLst>
              <a:ext uri="{FF2B5EF4-FFF2-40B4-BE49-F238E27FC236}">
                <a16:creationId xmlns:a16="http://schemas.microsoft.com/office/drawing/2014/main" id="{034FC2B3-C054-1271-ED75-302444BB102A}"/>
              </a:ext>
            </a:extLst>
          </p:cNvPr>
          <p:cNvSpPr txBox="1">
            <a:spLocks noGrp="1"/>
          </p:cNvSpPr>
          <p:nvPr>
            <p:ph type="sldNum" sz="quarter" idx="12"/>
          </p:nvPr>
        </p:nvSpPr>
        <p:spPr>
          <a:ln/>
        </p:spPr>
        <p:txBody>
          <a:bodyPr/>
          <a:lstStyle>
            <a:lvl1pPr>
              <a:defRPr/>
            </a:lvl1pPr>
          </a:lstStyle>
          <a:p>
            <a:fld id="{F15D0537-AD97-4470-A5C7-676DD573945E}" type="slidenum">
              <a:rPr lang="pt-PT" altLang="cs-CZ"/>
              <a:pPr/>
              <a:t>‹#›</a:t>
            </a:fld>
            <a:endParaRPr lang="pt-PT" altLang="cs-CZ"/>
          </a:p>
        </p:txBody>
      </p:sp>
    </p:spTree>
    <p:extLst>
      <p:ext uri="{BB962C8B-B14F-4D97-AF65-F5344CB8AC3E}">
        <p14:creationId xmlns:p14="http://schemas.microsoft.com/office/powerpoint/2010/main" val="696077111"/>
      </p:ext>
    </p:extLst>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7">
            <a:extLst>
              <a:ext uri="{FF2B5EF4-FFF2-40B4-BE49-F238E27FC236}">
                <a16:creationId xmlns:a16="http://schemas.microsoft.com/office/drawing/2014/main" id="{7E1104B6-DFE8-DDF3-AB2C-F6E749C25EF5}"/>
              </a:ext>
            </a:extLst>
          </p:cNvPr>
          <p:cNvSpPr txBox="1">
            <a:spLocks noGrp="1"/>
          </p:cNvSpPr>
          <p:nvPr>
            <p:ph type="dt" sz="half" idx="10"/>
          </p:nvPr>
        </p:nvSpPr>
        <p:spPr>
          <a:ln/>
        </p:spPr>
        <p:txBody>
          <a:bodyPr/>
          <a:lstStyle>
            <a:lvl1pPr>
              <a:defRPr/>
            </a:lvl1pPr>
          </a:lstStyle>
          <a:p>
            <a:pPr>
              <a:defRPr/>
            </a:pPr>
            <a:endParaRPr/>
          </a:p>
        </p:txBody>
      </p:sp>
      <p:sp>
        <p:nvSpPr>
          <p:cNvPr id="3" name="Footer Placeholder 18">
            <a:extLst>
              <a:ext uri="{FF2B5EF4-FFF2-40B4-BE49-F238E27FC236}">
                <a16:creationId xmlns:a16="http://schemas.microsoft.com/office/drawing/2014/main" id="{74DA990D-349F-AA41-B08F-47CF6E6DE6AF}"/>
              </a:ext>
            </a:extLst>
          </p:cNvPr>
          <p:cNvSpPr txBox="1">
            <a:spLocks noGrp="1"/>
          </p:cNvSpPr>
          <p:nvPr>
            <p:ph type="ftr" sz="quarter" idx="11"/>
          </p:nvPr>
        </p:nvSpPr>
        <p:spPr>
          <a:ln/>
        </p:spPr>
        <p:txBody>
          <a:bodyPr/>
          <a:lstStyle>
            <a:lvl1pPr>
              <a:defRPr/>
            </a:lvl1pPr>
          </a:lstStyle>
          <a:p>
            <a:pPr>
              <a:defRPr/>
            </a:pPr>
            <a:endParaRPr/>
          </a:p>
        </p:txBody>
      </p:sp>
      <p:sp>
        <p:nvSpPr>
          <p:cNvPr id="4" name="Slide Number Placeholder 19">
            <a:extLst>
              <a:ext uri="{FF2B5EF4-FFF2-40B4-BE49-F238E27FC236}">
                <a16:creationId xmlns:a16="http://schemas.microsoft.com/office/drawing/2014/main" id="{149B06F0-319D-92A9-1FA9-0E7569237961}"/>
              </a:ext>
            </a:extLst>
          </p:cNvPr>
          <p:cNvSpPr txBox="1">
            <a:spLocks noGrp="1"/>
          </p:cNvSpPr>
          <p:nvPr>
            <p:ph type="sldNum" sz="quarter" idx="12"/>
          </p:nvPr>
        </p:nvSpPr>
        <p:spPr>
          <a:ln/>
        </p:spPr>
        <p:txBody>
          <a:bodyPr/>
          <a:lstStyle>
            <a:lvl1pPr>
              <a:defRPr/>
            </a:lvl1pPr>
          </a:lstStyle>
          <a:p>
            <a:fld id="{490301F2-4012-4852-99CB-9204FFE22A2E}" type="slidenum">
              <a:rPr lang="pt-PT" altLang="cs-CZ"/>
              <a:pPr/>
              <a:t>‹#›</a:t>
            </a:fld>
            <a:endParaRPr lang="pt-PT" altLang="cs-CZ"/>
          </a:p>
        </p:txBody>
      </p:sp>
    </p:spTree>
    <p:extLst>
      <p:ext uri="{BB962C8B-B14F-4D97-AF65-F5344CB8AC3E}">
        <p14:creationId xmlns:p14="http://schemas.microsoft.com/office/powerpoint/2010/main" val="3983001755"/>
      </p:ext>
    </p:extLst>
  </p:cSld>
  <p:clrMapOvr>
    <a:masterClrMapping/>
  </p:clrMapOvr>
  <p:transition spd="slow"/>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815975"/>
            <a:ext cx="5102225" cy="40306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7">
            <a:extLst>
              <a:ext uri="{FF2B5EF4-FFF2-40B4-BE49-F238E27FC236}">
                <a16:creationId xmlns:a16="http://schemas.microsoft.com/office/drawing/2014/main" id="{C4F8AC32-A4EC-5666-9329-19D354262A95}"/>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10C19541-D0B7-7386-4DB0-7040645A0BFC}"/>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F36F3814-BB59-D294-810C-F4B2BE61317E}"/>
              </a:ext>
            </a:extLst>
          </p:cNvPr>
          <p:cNvSpPr txBox="1">
            <a:spLocks noGrp="1"/>
          </p:cNvSpPr>
          <p:nvPr>
            <p:ph type="sldNum" sz="quarter" idx="12"/>
          </p:nvPr>
        </p:nvSpPr>
        <p:spPr>
          <a:ln/>
        </p:spPr>
        <p:txBody>
          <a:bodyPr/>
          <a:lstStyle>
            <a:lvl1pPr>
              <a:defRPr/>
            </a:lvl1pPr>
          </a:lstStyle>
          <a:p>
            <a:fld id="{24A6B2C1-4CA5-4F5C-A3EC-DEE762B6382E}" type="slidenum">
              <a:rPr lang="pt-PT" altLang="cs-CZ"/>
              <a:pPr/>
              <a:t>‹#›</a:t>
            </a:fld>
            <a:endParaRPr lang="pt-PT" altLang="cs-CZ"/>
          </a:p>
        </p:txBody>
      </p:sp>
    </p:spTree>
    <p:extLst>
      <p:ext uri="{BB962C8B-B14F-4D97-AF65-F5344CB8AC3E}">
        <p14:creationId xmlns:p14="http://schemas.microsoft.com/office/powerpoint/2010/main" val="301700920"/>
      </p:ext>
    </p:extLst>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377825"/>
            <a:ext cx="3251200" cy="1323975"/>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815975"/>
            <a:ext cx="5102225" cy="40306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93738" y="1701800"/>
            <a:ext cx="3251200" cy="3151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17">
            <a:extLst>
              <a:ext uri="{FF2B5EF4-FFF2-40B4-BE49-F238E27FC236}">
                <a16:creationId xmlns:a16="http://schemas.microsoft.com/office/drawing/2014/main" id="{506C0F89-E595-329D-F754-58F21FEC77EA}"/>
              </a:ext>
            </a:extLst>
          </p:cNvPr>
          <p:cNvSpPr txBox="1">
            <a:spLocks noGrp="1"/>
          </p:cNvSpPr>
          <p:nvPr>
            <p:ph type="dt" sz="half" idx="10"/>
          </p:nvPr>
        </p:nvSpPr>
        <p:spPr>
          <a:ln/>
        </p:spPr>
        <p:txBody>
          <a:bodyPr/>
          <a:lstStyle>
            <a:lvl1pPr>
              <a:defRPr/>
            </a:lvl1pPr>
          </a:lstStyle>
          <a:p>
            <a:pPr>
              <a:defRPr/>
            </a:pPr>
            <a:endParaRPr/>
          </a:p>
        </p:txBody>
      </p:sp>
      <p:sp>
        <p:nvSpPr>
          <p:cNvPr id="6" name="Footer Placeholder 18">
            <a:extLst>
              <a:ext uri="{FF2B5EF4-FFF2-40B4-BE49-F238E27FC236}">
                <a16:creationId xmlns:a16="http://schemas.microsoft.com/office/drawing/2014/main" id="{ECB606F9-10B7-34DB-CD5A-3AFE3A23CE00}"/>
              </a:ext>
            </a:extLst>
          </p:cNvPr>
          <p:cNvSpPr txBox="1">
            <a:spLocks noGrp="1"/>
          </p:cNvSpPr>
          <p:nvPr>
            <p:ph type="ftr" sz="quarter" idx="11"/>
          </p:nvPr>
        </p:nvSpPr>
        <p:spPr>
          <a:ln/>
        </p:spPr>
        <p:txBody>
          <a:bodyPr/>
          <a:lstStyle>
            <a:lvl1pPr>
              <a:defRPr/>
            </a:lvl1pPr>
          </a:lstStyle>
          <a:p>
            <a:pPr>
              <a:defRPr/>
            </a:pPr>
            <a:endParaRPr/>
          </a:p>
        </p:txBody>
      </p:sp>
      <p:sp>
        <p:nvSpPr>
          <p:cNvPr id="7" name="Slide Number Placeholder 19">
            <a:extLst>
              <a:ext uri="{FF2B5EF4-FFF2-40B4-BE49-F238E27FC236}">
                <a16:creationId xmlns:a16="http://schemas.microsoft.com/office/drawing/2014/main" id="{B394303A-B5B2-E084-003E-E67E324BFF99}"/>
              </a:ext>
            </a:extLst>
          </p:cNvPr>
          <p:cNvSpPr txBox="1">
            <a:spLocks noGrp="1"/>
          </p:cNvSpPr>
          <p:nvPr>
            <p:ph type="sldNum" sz="quarter" idx="12"/>
          </p:nvPr>
        </p:nvSpPr>
        <p:spPr>
          <a:ln/>
        </p:spPr>
        <p:txBody>
          <a:bodyPr/>
          <a:lstStyle>
            <a:lvl1pPr>
              <a:defRPr/>
            </a:lvl1pPr>
          </a:lstStyle>
          <a:p>
            <a:fld id="{136DD506-E2B8-4D05-A758-FD793865D617}" type="slidenum">
              <a:rPr lang="pt-PT" altLang="cs-CZ"/>
              <a:pPr/>
              <a:t>‹#›</a:t>
            </a:fld>
            <a:endParaRPr lang="pt-PT" altLang="cs-CZ"/>
          </a:p>
        </p:txBody>
      </p:sp>
    </p:spTree>
    <p:extLst>
      <p:ext uri="{BB962C8B-B14F-4D97-AF65-F5344CB8AC3E}">
        <p14:creationId xmlns:p14="http://schemas.microsoft.com/office/powerpoint/2010/main" val="1001570628"/>
      </p:ext>
    </p:extLst>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47A163F2-64D2-E1C0-226F-013206DC120A}"/>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F75CC86E-F9D4-54E1-90C2-DF8554E3D845}"/>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31E8D42C-8249-4396-D56E-E0224F44848C}"/>
              </a:ext>
            </a:extLst>
          </p:cNvPr>
          <p:cNvSpPr txBox="1">
            <a:spLocks noGrp="1"/>
          </p:cNvSpPr>
          <p:nvPr>
            <p:ph type="sldNum" sz="quarter" idx="12"/>
          </p:nvPr>
        </p:nvSpPr>
        <p:spPr>
          <a:ln/>
        </p:spPr>
        <p:txBody>
          <a:bodyPr/>
          <a:lstStyle>
            <a:lvl1pPr>
              <a:defRPr/>
            </a:lvl1pPr>
          </a:lstStyle>
          <a:p>
            <a:fld id="{046C3A46-2DFB-4E9D-8D86-973A4C717748}" type="slidenum">
              <a:rPr lang="pt-PT" altLang="cs-CZ"/>
              <a:pPr/>
              <a:t>‹#›</a:t>
            </a:fld>
            <a:endParaRPr lang="pt-PT" altLang="cs-CZ"/>
          </a:p>
        </p:txBody>
      </p:sp>
    </p:spTree>
    <p:extLst>
      <p:ext uri="{BB962C8B-B14F-4D97-AF65-F5344CB8AC3E}">
        <p14:creationId xmlns:p14="http://schemas.microsoft.com/office/powerpoint/2010/main" val="1634712597"/>
      </p:ext>
    </p:extLst>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2338" y="468313"/>
            <a:ext cx="2266950" cy="461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8313" y="468313"/>
            <a:ext cx="6651625" cy="46196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7">
            <a:extLst>
              <a:ext uri="{FF2B5EF4-FFF2-40B4-BE49-F238E27FC236}">
                <a16:creationId xmlns:a16="http://schemas.microsoft.com/office/drawing/2014/main" id="{2F3BA033-8882-6A2E-1CF7-9EB951E1B592}"/>
              </a:ext>
            </a:extLst>
          </p:cNvPr>
          <p:cNvSpPr txBox="1">
            <a:spLocks noGrp="1"/>
          </p:cNvSpPr>
          <p:nvPr>
            <p:ph type="dt" sz="half" idx="10"/>
          </p:nvPr>
        </p:nvSpPr>
        <p:spPr>
          <a:ln/>
        </p:spPr>
        <p:txBody>
          <a:bodyPr/>
          <a:lstStyle>
            <a:lvl1pPr>
              <a:defRPr/>
            </a:lvl1pPr>
          </a:lstStyle>
          <a:p>
            <a:pPr>
              <a:defRPr/>
            </a:pPr>
            <a:endParaRPr/>
          </a:p>
        </p:txBody>
      </p:sp>
      <p:sp>
        <p:nvSpPr>
          <p:cNvPr id="5" name="Footer Placeholder 18">
            <a:extLst>
              <a:ext uri="{FF2B5EF4-FFF2-40B4-BE49-F238E27FC236}">
                <a16:creationId xmlns:a16="http://schemas.microsoft.com/office/drawing/2014/main" id="{2F3FE3AF-D8F1-3CC4-9D01-15582784286E}"/>
              </a:ext>
            </a:extLst>
          </p:cNvPr>
          <p:cNvSpPr txBox="1">
            <a:spLocks noGrp="1"/>
          </p:cNvSpPr>
          <p:nvPr>
            <p:ph type="ftr" sz="quarter" idx="11"/>
          </p:nvPr>
        </p:nvSpPr>
        <p:spPr>
          <a:ln/>
        </p:spPr>
        <p:txBody>
          <a:bodyPr/>
          <a:lstStyle>
            <a:lvl1pPr>
              <a:defRPr/>
            </a:lvl1pPr>
          </a:lstStyle>
          <a:p>
            <a:pPr>
              <a:defRPr/>
            </a:pPr>
            <a:endParaRPr/>
          </a:p>
        </p:txBody>
      </p:sp>
      <p:sp>
        <p:nvSpPr>
          <p:cNvPr id="6" name="Slide Number Placeholder 19">
            <a:extLst>
              <a:ext uri="{FF2B5EF4-FFF2-40B4-BE49-F238E27FC236}">
                <a16:creationId xmlns:a16="http://schemas.microsoft.com/office/drawing/2014/main" id="{83D346B3-144A-58D6-67C0-E0565EC87D15}"/>
              </a:ext>
            </a:extLst>
          </p:cNvPr>
          <p:cNvSpPr txBox="1">
            <a:spLocks noGrp="1"/>
          </p:cNvSpPr>
          <p:nvPr>
            <p:ph type="sldNum" sz="quarter" idx="12"/>
          </p:nvPr>
        </p:nvSpPr>
        <p:spPr>
          <a:ln/>
        </p:spPr>
        <p:txBody>
          <a:bodyPr/>
          <a:lstStyle>
            <a:lvl1pPr>
              <a:defRPr/>
            </a:lvl1pPr>
          </a:lstStyle>
          <a:p>
            <a:fld id="{8E77C7E7-2DB3-4403-98D3-744ED76FEAEB}" type="slidenum">
              <a:rPr lang="pt-PT" altLang="cs-CZ"/>
              <a:pPr/>
              <a:t>‹#›</a:t>
            </a:fld>
            <a:endParaRPr lang="pt-PT" altLang="cs-CZ"/>
          </a:p>
        </p:txBody>
      </p:sp>
    </p:spTree>
    <p:extLst>
      <p:ext uri="{BB962C8B-B14F-4D97-AF65-F5344CB8AC3E}">
        <p14:creationId xmlns:p14="http://schemas.microsoft.com/office/powerpoint/2010/main" val="159812200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jp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BB2F063D-E3B8-651B-C4A6-3FA45C1DC417}"/>
              </a:ext>
            </a:extLst>
          </p:cNvPr>
          <p:cNvGrpSpPr>
            <a:grpSpLocks/>
          </p:cNvGrpSpPr>
          <p:nvPr/>
        </p:nvGrpSpPr>
        <p:grpSpPr bwMode="auto">
          <a:xfrm>
            <a:off x="0" y="0"/>
            <a:ext cx="10080625" cy="4114800"/>
            <a:chOff x="0" y="0"/>
            <a:chExt cx="10080720" cy="4114800"/>
          </a:xfrm>
        </p:grpSpPr>
        <p:sp>
          <p:nvSpPr>
            <p:cNvPr id="3" name="Freeform 2">
              <a:extLst>
                <a:ext uri="{FF2B5EF4-FFF2-40B4-BE49-F238E27FC236}">
                  <a16:creationId xmlns:a16="http://schemas.microsoft.com/office/drawing/2014/main" id="{4A2FB4EB-BB40-90EA-3EB0-5D3A646D7FA1}"/>
                </a:ext>
              </a:extLst>
            </p:cNvPr>
            <p:cNvSpPr/>
            <p:nvPr/>
          </p:nvSpPr>
          <p:spPr>
            <a:xfrm>
              <a:off x="0" y="0"/>
              <a:ext cx="10080720" cy="411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CEF"/>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54BE8DC7-BD1B-E432-D130-3E7B5770C9A0}"/>
                </a:ext>
              </a:extLst>
            </p:cNvPr>
            <p:cNvSpPr/>
            <p:nvPr/>
          </p:nvSpPr>
          <p:spPr>
            <a:xfrm>
              <a:off x="0" y="0"/>
              <a:ext cx="10080720" cy="411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CEF"/>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11A5360B-4B9D-E1A4-88EA-BE7424CF3624}"/>
                </a:ext>
              </a:extLst>
            </p:cNvPr>
            <p:cNvSpPr/>
            <p:nvPr/>
          </p:nvSpPr>
          <p:spPr>
            <a:xfrm>
              <a:off x="0" y="1279525"/>
              <a:ext cx="1554178" cy="6413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43A40">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A22FE0B7-13EE-54B8-EB2D-972CB1EDF4EF}"/>
                </a:ext>
              </a:extLst>
            </p:cNvPr>
            <p:cNvSpPr/>
            <p:nvPr/>
          </p:nvSpPr>
          <p:spPr>
            <a:xfrm>
              <a:off x="914409" y="1920875"/>
              <a:ext cx="1279537"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ED4DA"/>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3F9CD8AB-F918-A5E4-F73B-898C0BD15814}"/>
                </a:ext>
              </a:extLst>
            </p:cNvPr>
            <p:cNvSpPr/>
            <p:nvPr/>
          </p:nvSpPr>
          <p:spPr>
            <a:xfrm>
              <a:off x="2193946" y="549275"/>
              <a:ext cx="1281125" cy="18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EE2E6"/>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8FEEE98C-075F-3F10-F955-F50CE1422D0C}"/>
                </a:ext>
              </a:extLst>
            </p:cNvPr>
            <p:cNvSpPr/>
            <p:nvPr/>
          </p:nvSpPr>
          <p:spPr>
            <a:xfrm>
              <a:off x="3475071" y="1189038"/>
              <a:ext cx="365128" cy="3651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DB5BD"/>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E2482024-D265-2C58-65D9-D55FAA214B78}"/>
                </a:ext>
              </a:extLst>
            </p:cNvPr>
            <p:cNvSpPr/>
            <p:nvPr/>
          </p:nvSpPr>
          <p:spPr>
            <a:xfrm>
              <a:off x="4206915" y="0"/>
              <a:ext cx="1462102" cy="91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6C757D"/>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8B370914-AAE9-231B-ACAA-68DB298B89B8}"/>
                </a:ext>
              </a:extLst>
            </p:cNvPr>
            <p:cNvSpPr/>
            <p:nvPr/>
          </p:nvSpPr>
          <p:spPr>
            <a:xfrm>
              <a:off x="4664119" y="914400"/>
              <a:ext cx="100489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EE2E6"/>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22D79879-E888-0B88-BFD3-7549874BF23D}"/>
                </a:ext>
              </a:extLst>
            </p:cNvPr>
            <p:cNvSpPr/>
            <p:nvPr/>
          </p:nvSpPr>
          <p:spPr>
            <a:xfrm>
              <a:off x="3475071" y="1736725"/>
              <a:ext cx="3108354" cy="10064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ED4DA"/>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C430042C-D3DA-1AB3-73E2-64B3737CDC81}"/>
                </a:ext>
              </a:extLst>
            </p:cNvPr>
            <p:cNvSpPr/>
            <p:nvPr/>
          </p:nvSpPr>
          <p:spPr>
            <a:xfrm>
              <a:off x="4114839" y="2743200"/>
              <a:ext cx="1463689" cy="10064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DB5BD"/>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BC90A87B-791E-FE5C-44E3-496B507AA0E3}"/>
                </a:ext>
              </a:extLst>
            </p:cNvPr>
            <p:cNvSpPr/>
            <p:nvPr/>
          </p:nvSpPr>
          <p:spPr>
            <a:xfrm>
              <a:off x="6583425" y="1463675"/>
              <a:ext cx="155417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B2B2">
                <a:alpha val="6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04449F7F-2DC9-7C50-CBE4-4799502546DA}"/>
                </a:ext>
              </a:extLst>
            </p:cNvPr>
            <p:cNvSpPr/>
            <p:nvPr/>
          </p:nvSpPr>
          <p:spPr>
            <a:xfrm>
              <a:off x="7315269" y="1920875"/>
              <a:ext cx="1463689" cy="164465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B2B2">
                <a:alpha val="3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747553F3-A9D6-EE28-375E-D5CC570AC3FB}"/>
                </a:ext>
              </a:extLst>
            </p:cNvPr>
            <p:cNvSpPr/>
            <p:nvPr/>
          </p:nvSpPr>
          <p:spPr>
            <a:xfrm>
              <a:off x="2743226" y="2378075"/>
              <a:ext cx="549280" cy="8223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4F4F9"/>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6" name="Freeform 15">
              <a:extLst>
                <a:ext uri="{FF2B5EF4-FFF2-40B4-BE49-F238E27FC236}">
                  <a16:creationId xmlns:a16="http://schemas.microsoft.com/office/drawing/2014/main" id="{FF298BF9-B887-A91A-28A3-FA4D8A107327}"/>
                </a:ext>
              </a:extLst>
            </p:cNvPr>
            <p:cNvSpPr/>
            <p:nvPr/>
          </p:nvSpPr>
          <p:spPr>
            <a:xfrm>
              <a:off x="8594806" y="0"/>
              <a:ext cx="1485914" cy="14636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DDDDDD"/>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7" name="Freeform 16">
              <a:extLst>
                <a:ext uri="{FF2B5EF4-FFF2-40B4-BE49-F238E27FC236}">
                  <a16:creationId xmlns:a16="http://schemas.microsoft.com/office/drawing/2014/main" id="{C547566F-DF89-C6A1-C5D9-82C266A7DFBF}"/>
                </a:ext>
              </a:extLst>
            </p:cNvPr>
            <p:cNvSpPr/>
            <p:nvPr/>
          </p:nvSpPr>
          <p:spPr>
            <a:xfrm>
              <a:off x="6765989" y="0"/>
              <a:ext cx="274641" cy="10064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2F4550">
                <a:alpha val="5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8" name="Freeform 17">
              <a:extLst>
                <a:ext uri="{FF2B5EF4-FFF2-40B4-BE49-F238E27FC236}">
                  <a16:creationId xmlns:a16="http://schemas.microsoft.com/office/drawing/2014/main" id="{0BF36B65-DC60-7B20-7AB8-41349A64E6C6}"/>
                </a:ext>
              </a:extLst>
            </p:cNvPr>
            <p:cNvSpPr/>
            <p:nvPr/>
          </p:nvSpPr>
          <p:spPr>
            <a:xfrm>
              <a:off x="1554178" y="0"/>
              <a:ext cx="182564" cy="914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9" name="Freeform 18">
              <a:extLst>
                <a:ext uri="{FF2B5EF4-FFF2-40B4-BE49-F238E27FC236}">
                  <a16:creationId xmlns:a16="http://schemas.microsoft.com/office/drawing/2014/main" id="{10149846-63B8-5541-CD68-09093C9A7637}"/>
                </a:ext>
              </a:extLst>
            </p:cNvPr>
            <p:cNvSpPr/>
            <p:nvPr/>
          </p:nvSpPr>
          <p:spPr>
            <a:xfrm>
              <a:off x="0" y="3017838"/>
              <a:ext cx="365128" cy="10969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4F4F9"/>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0" name="Freeform 19">
              <a:extLst>
                <a:ext uri="{FF2B5EF4-FFF2-40B4-BE49-F238E27FC236}">
                  <a16:creationId xmlns:a16="http://schemas.microsoft.com/office/drawing/2014/main" id="{E06A44CD-C1BD-B869-0F96-F72821D6CF10}"/>
                </a:ext>
              </a:extLst>
            </p:cNvPr>
            <p:cNvSpPr/>
            <p:nvPr/>
          </p:nvSpPr>
          <p:spPr>
            <a:xfrm>
              <a:off x="9601290" y="2560638"/>
              <a:ext cx="365128" cy="15541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2B2B2"/>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1" name="Freeform 20">
              <a:extLst>
                <a:ext uri="{FF2B5EF4-FFF2-40B4-BE49-F238E27FC236}">
                  <a16:creationId xmlns:a16="http://schemas.microsoft.com/office/drawing/2014/main" id="{01AA127A-9D18-92F0-BFFE-950D1027F932}"/>
                </a:ext>
              </a:extLst>
            </p:cNvPr>
            <p:cNvSpPr/>
            <p:nvPr/>
          </p:nvSpPr>
          <p:spPr>
            <a:xfrm>
              <a:off x="8778958" y="1828800"/>
              <a:ext cx="365128" cy="3651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ADB5BD"/>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22" name="Title Placeholder 21">
            <a:extLst>
              <a:ext uri="{FF2B5EF4-FFF2-40B4-BE49-F238E27FC236}">
                <a16:creationId xmlns:a16="http://schemas.microsoft.com/office/drawing/2014/main" id="{08B90EF0-4E40-AC11-A7CF-72630F423D82}"/>
              </a:ext>
            </a:extLst>
          </p:cNvPr>
          <p:cNvSpPr txBox="1">
            <a:spLocks noGrp="1"/>
          </p:cNvSpPr>
          <p:nvPr>
            <p:ph type="title"/>
          </p:nvPr>
        </p:nvSpPr>
        <p:spPr>
          <a:xfrm>
            <a:off x="468313" y="4114800"/>
            <a:ext cx="9144000" cy="950913"/>
          </a:xfrm>
          <a:prstGeom prst="rect">
            <a:avLst/>
          </a:prstGeom>
          <a:noFill/>
          <a:ln>
            <a:noFill/>
          </a:ln>
        </p:spPr>
        <p:txBody>
          <a:bodyPr lIns="0" tIns="0" rIns="0" bIns="0" anchor="ctr"/>
          <a:lstStyle/>
          <a:p>
            <a:endParaRPr lang="pt-PT"/>
          </a:p>
        </p:txBody>
      </p:sp>
      <p:sp>
        <p:nvSpPr>
          <p:cNvPr id="23" name="Text Placeholder 22">
            <a:extLst>
              <a:ext uri="{FF2B5EF4-FFF2-40B4-BE49-F238E27FC236}">
                <a16:creationId xmlns:a16="http://schemas.microsoft.com/office/drawing/2014/main" id="{9BC9BA7E-70B1-CE30-25A1-89E03BAF81E0}"/>
              </a:ext>
            </a:extLst>
          </p:cNvPr>
          <p:cNvSpPr txBox="1">
            <a:spLocks noGrp="1"/>
          </p:cNvSpPr>
          <p:nvPr>
            <p:ph type="body" idx="1"/>
          </p:nvPr>
        </p:nvSpPr>
        <p:spPr>
          <a:xfrm>
            <a:off x="468313" y="468313"/>
            <a:ext cx="9144000" cy="3635375"/>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24" name="Date Placeholder 23">
            <a:extLst>
              <a:ext uri="{FF2B5EF4-FFF2-40B4-BE49-F238E27FC236}">
                <a16:creationId xmlns:a16="http://schemas.microsoft.com/office/drawing/2014/main" id="{BCBFF5D9-C81E-49C7-B7F6-BA9B48CABAFB}"/>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5" name="Footer Placeholder 24">
            <a:extLst>
              <a:ext uri="{FF2B5EF4-FFF2-40B4-BE49-F238E27FC236}">
                <a16:creationId xmlns:a16="http://schemas.microsoft.com/office/drawing/2014/main" id="{E3594C16-54D1-59A1-B2E7-BE606B586594}"/>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6" name="Slide Number Placeholder 25">
            <a:extLst>
              <a:ext uri="{FF2B5EF4-FFF2-40B4-BE49-F238E27FC236}">
                <a16:creationId xmlns:a16="http://schemas.microsoft.com/office/drawing/2014/main" id="{7A7F5262-292E-5A50-C461-E1ECA71295B0}"/>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094D02E5-07FF-4835-9D0E-BCF353F40209}"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1">
            <a:extLst>
              <a:ext uri="{FF2B5EF4-FFF2-40B4-BE49-F238E27FC236}">
                <a16:creationId xmlns:a16="http://schemas.microsoft.com/office/drawing/2014/main" id="{268F19ED-75C5-A505-42D8-50CC494F217A}"/>
              </a:ext>
            </a:extLst>
          </p:cNvPr>
          <p:cNvGrpSpPr>
            <a:grpSpLocks/>
          </p:cNvGrpSpPr>
          <p:nvPr/>
        </p:nvGrpSpPr>
        <p:grpSpPr bwMode="auto">
          <a:xfrm>
            <a:off x="8540750" y="5065713"/>
            <a:ext cx="1279525" cy="914400"/>
            <a:chOff x="8540312" y="5065888"/>
            <a:chExt cx="1280520" cy="914760"/>
          </a:xfrm>
        </p:grpSpPr>
        <p:grpSp>
          <p:nvGrpSpPr>
            <p:cNvPr id="2059" name="Group 2">
              <a:extLst>
                <a:ext uri="{FF2B5EF4-FFF2-40B4-BE49-F238E27FC236}">
                  <a16:creationId xmlns:a16="http://schemas.microsoft.com/office/drawing/2014/main" id="{B8AA73D0-992C-13CB-990F-F7C3CF68B8C0}"/>
                </a:ext>
              </a:extLst>
            </p:cNvPr>
            <p:cNvGrpSpPr>
              <a:grpSpLocks/>
            </p:cNvGrpSpPr>
            <p:nvPr/>
          </p:nvGrpSpPr>
          <p:grpSpPr bwMode="auto">
            <a:xfrm>
              <a:off x="8540312" y="5065888"/>
              <a:ext cx="1280520" cy="914760"/>
              <a:chOff x="8540312" y="5065888"/>
              <a:chExt cx="1280520" cy="914760"/>
            </a:xfrm>
          </p:grpSpPr>
          <p:sp>
            <p:nvSpPr>
              <p:cNvPr id="4" name="Freeform 3">
                <a:extLst>
                  <a:ext uri="{FF2B5EF4-FFF2-40B4-BE49-F238E27FC236}">
                    <a16:creationId xmlns:a16="http://schemas.microsoft.com/office/drawing/2014/main" id="{B0E1B091-9744-F2F5-4417-6B048244688F}"/>
                  </a:ext>
                </a:extLst>
              </p:cNvPr>
              <p:cNvSpPr/>
              <p:nvPr/>
            </p:nvSpPr>
            <p:spPr>
              <a:xfrm rot="21598800" flipV="1">
                <a:off x="963759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8B43CC62-FC4E-5A16-2302-8E8461F2956F}"/>
                  </a:ext>
                </a:extLst>
              </p:cNvPr>
              <p:cNvSpPr/>
              <p:nvPr/>
            </p:nvSpPr>
            <p:spPr>
              <a:xfrm rot="21598800" flipV="1">
                <a:off x="927183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19A4866A-EEC6-3884-0AE4-E9ECDFD474A0}"/>
                  </a:ext>
                </a:extLst>
              </p:cNvPr>
              <p:cNvSpPr/>
              <p:nvPr/>
            </p:nvSpPr>
            <p:spPr>
              <a:xfrm rot="21598800" flipV="1">
                <a:off x="890643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853B5AE2-FAA6-F6F2-3CCC-9E3BA93C6CF1}"/>
                  </a:ext>
                </a:extLst>
              </p:cNvPr>
              <p:cNvSpPr/>
              <p:nvPr/>
            </p:nvSpPr>
            <p:spPr>
              <a:xfrm rot="21598800" flipV="1">
                <a:off x="8540312" y="54320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17AD6CD1-0418-3CD5-9A17-B5DDE576F994}"/>
                  </a:ext>
                </a:extLst>
              </p:cNvPr>
              <p:cNvSpPr/>
              <p:nvPr/>
            </p:nvSpPr>
            <p:spPr>
              <a:xfrm rot="21598800" flipV="1">
                <a:off x="854031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A61FA363-D2B8-4473-9F06-45594ABDCDAD}"/>
                  </a:ext>
                </a:extLst>
              </p:cNvPr>
              <p:cNvSpPr/>
              <p:nvPr/>
            </p:nvSpPr>
            <p:spPr>
              <a:xfrm rot="21598800" flipV="1">
                <a:off x="890607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F0161E17-9FFD-2FC5-0F4A-49C8CD99B4AD}"/>
                  </a:ext>
                </a:extLst>
              </p:cNvPr>
              <p:cNvSpPr/>
              <p:nvPr/>
            </p:nvSpPr>
            <p:spPr>
              <a:xfrm rot="21598800" flipV="1">
                <a:off x="9271832" y="50662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A41C1E7C-58B3-12E8-3D43-6896A3700322}"/>
                  </a:ext>
                </a:extLst>
              </p:cNvPr>
              <p:cNvSpPr/>
              <p:nvPr/>
            </p:nvSpPr>
            <p:spPr>
              <a:xfrm rot="21598800" flipV="1">
                <a:off x="963795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D7733B5E-93E0-EBC5-89B7-36CD75C78F54}"/>
                  </a:ext>
                </a:extLst>
              </p:cNvPr>
              <p:cNvSpPr/>
              <p:nvPr/>
            </p:nvSpPr>
            <p:spPr>
              <a:xfrm rot="21598800" flipV="1">
                <a:off x="963759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526E7F4C-3618-07F9-3961-1BAC6CDACECE}"/>
                  </a:ext>
                </a:extLst>
              </p:cNvPr>
              <p:cNvSpPr/>
              <p:nvPr/>
            </p:nvSpPr>
            <p:spPr>
              <a:xfrm rot="21598800" flipV="1">
                <a:off x="9272192" y="579776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029EE5FE-DB1C-DBC6-04BC-40DA07AAA6CD}"/>
                  </a:ext>
                </a:extLst>
              </p:cNvPr>
              <p:cNvSpPr/>
              <p:nvPr/>
            </p:nvSpPr>
            <p:spPr>
              <a:xfrm rot="21598800" flipV="1">
                <a:off x="890607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0F2BAC94-BFAB-3091-668C-475F2237B2F7}"/>
                  </a:ext>
                </a:extLst>
              </p:cNvPr>
              <p:cNvSpPr/>
              <p:nvPr/>
            </p:nvSpPr>
            <p:spPr>
              <a:xfrm rot="21598800" flipV="1">
                <a:off x="854031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grpSp>
      <p:sp>
        <p:nvSpPr>
          <p:cNvPr id="16" name="Freeform 15">
            <a:extLst>
              <a:ext uri="{FF2B5EF4-FFF2-40B4-BE49-F238E27FC236}">
                <a16:creationId xmlns:a16="http://schemas.microsoft.com/office/drawing/2014/main" id="{201AB7FF-4B2D-B785-867A-F737A6429DCC}"/>
              </a:ext>
            </a:extLst>
          </p:cNvPr>
          <p:cNvSpPr>
            <a:spLocks noMove="1" noResize="1"/>
          </p:cNvSpPr>
          <p:nvPr/>
        </p:nvSpPr>
        <p:spPr>
          <a:xfrm>
            <a:off x="1500188" y="1774825"/>
            <a:ext cx="2925762" cy="29257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7" name="Freeform 16">
            <a:extLst>
              <a:ext uri="{FF2B5EF4-FFF2-40B4-BE49-F238E27FC236}">
                <a16:creationId xmlns:a16="http://schemas.microsoft.com/office/drawing/2014/main" id="{9BEEA481-79DC-42C4-5D12-661942C5CB3D}"/>
              </a:ext>
            </a:extLst>
          </p:cNvPr>
          <p:cNvSpPr>
            <a:spLocks noMove="1" noResize="1"/>
          </p:cNvSpPr>
          <p:nvPr/>
        </p:nvSpPr>
        <p:spPr>
          <a:xfrm>
            <a:off x="1225550" y="1135063"/>
            <a:ext cx="1189038" cy="118745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8" name="Freeform 17">
            <a:extLst>
              <a:ext uri="{FF2B5EF4-FFF2-40B4-BE49-F238E27FC236}">
                <a16:creationId xmlns:a16="http://schemas.microsoft.com/office/drawing/2014/main" id="{87E17FFB-49EB-71C2-450C-78BF029D4B8A}"/>
              </a:ext>
            </a:extLst>
          </p:cNvPr>
          <p:cNvSpPr>
            <a:spLocks noMove="1" noResize="1"/>
          </p:cNvSpPr>
          <p:nvPr/>
        </p:nvSpPr>
        <p:spPr>
          <a:xfrm>
            <a:off x="3419475" y="4243388"/>
            <a:ext cx="641350" cy="6397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9" name="Title Placeholder 18">
            <a:extLst>
              <a:ext uri="{FF2B5EF4-FFF2-40B4-BE49-F238E27FC236}">
                <a16:creationId xmlns:a16="http://schemas.microsoft.com/office/drawing/2014/main" id="{A13AD0E1-D13D-7723-AFDD-195D07955364}"/>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20" name="Text Placeholder 19">
            <a:extLst>
              <a:ext uri="{FF2B5EF4-FFF2-40B4-BE49-F238E27FC236}">
                <a16:creationId xmlns:a16="http://schemas.microsoft.com/office/drawing/2014/main" id="{C348046E-F9B1-6155-6CD0-F8B1513DFD3B}"/>
              </a:ext>
            </a:extLst>
          </p:cNvPr>
          <p:cNvSpPr txBox="1">
            <a:spLocks noGrp="1"/>
          </p:cNvSpPr>
          <p:nvPr>
            <p:ph type="body" idx="1"/>
          </p:nvPr>
        </p:nvSpPr>
        <p:spPr>
          <a:xfrm>
            <a:off x="468313" y="1800225"/>
            <a:ext cx="61626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21" name="Date Placeholder 20">
            <a:extLst>
              <a:ext uri="{FF2B5EF4-FFF2-40B4-BE49-F238E27FC236}">
                <a16:creationId xmlns:a16="http://schemas.microsoft.com/office/drawing/2014/main" id="{32B25CC4-BC45-D4DC-4DE9-DA58AB54C43F}"/>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2" name="Footer Placeholder 21">
            <a:extLst>
              <a:ext uri="{FF2B5EF4-FFF2-40B4-BE49-F238E27FC236}">
                <a16:creationId xmlns:a16="http://schemas.microsoft.com/office/drawing/2014/main" id="{8F2C93A2-6D1D-CFD3-793D-51F838D13025}"/>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3" name="Slide Number Placeholder 22">
            <a:extLst>
              <a:ext uri="{FF2B5EF4-FFF2-40B4-BE49-F238E27FC236}">
                <a16:creationId xmlns:a16="http://schemas.microsoft.com/office/drawing/2014/main" id="{0B8E8267-1684-C103-815E-5C045CFD5A7C}"/>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B27D3254-048B-46F9-9021-FB6C02D93E07}"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
            <a:extLst>
              <a:ext uri="{FF2B5EF4-FFF2-40B4-BE49-F238E27FC236}">
                <a16:creationId xmlns:a16="http://schemas.microsoft.com/office/drawing/2014/main" id="{C5F64FDB-144E-E885-5B09-73BB8DE18216}"/>
              </a:ext>
            </a:extLst>
          </p:cNvPr>
          <p:cNvGrpSpPr>
            <a:grpSpLocks/>
          </p:cNvGrpSpPr>
          <p:nvPr/>
        </p:nvGrpSpPr>
        <p:grpSpPr bwMode="auto">
          <a:xfrm>
            <a:off x="7407275" y="3565525"/>
            <a:ext cx="2376488" cy="4298950"/>
            <a:chOff x="7406640" y="3566160"/>
            <a:chExt cx="2377440" cy="4297679"/>
          </a:xfrm>
        </p:grpSpPr>
        <p:sp>
          <p:nvSpPr>
            <p:cNvPr id="3" name="Freeform 2">
              <a:extLst>
                <a:ext uri="{FF2B5EF4-FFF2-40B4-BE49-F238E27FC236}">
                  <a16:creationId xmlns:a16="http://schemas.microsoft.com/office/drawing/2014/main" id="{FE594EEE-E96C-CAC0-D2C4-FD7046E83992}"/>
                </a:ext>
              </a:extLst>
            </p:cNvPr>
            <p:cNvSpPr/>
            <p:nvPr/>
          </p:nvSpPr>
          <p:spPr>
            <a:xfrm>
              <a:off x="8138160" y="4754879"/>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C1F2A7B6-B22A-D37F-4B80-8B87C6A8B290}"/>
                </a:ext>
              </a:extLst>
            </p:cNvPr>
            <p:cNvSpPr/>
            <p:nvPr/>
          </p:nvSpPr>
          <p:spPr>
            <a:xfrm>
              <a:off x="8961120" y="356616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B67AC3B2-7F64-D626-C012-5F461F09DA98}"/>
                </a:ext>
              </a:extLst>
            </p:cNvPr>
            <p:cNvSpPr/>
            <p:nvPr/>
          </p:nvSpPr>
          <p:spPr>
            <a:xfrm>
              <a:off x="8504042" y="5119864"/>
              <a:ext cx="1280038" cy="920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3538627A-6A76-18B9-3FB3-DF9F76A96B3D}"/>
                </a:ext>
              </a:extLst>
            </p:cNvPr>
            <p:cNvSpPr/>
            <p:nvPr/>
          </p:nvSpPr>
          <p:spPr>
            <a:xfrm>
              <a:off x="8321406" y="5303959"/>
              <a:ext cx="914766" cy="904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D122436D-4EFF-0133-6BA1-8A0B07F948D7}"/>
                </a:ext>
              </a:extLst>
            </p:cNvPr>
            <p:cNvSpPr/>
            <p:nvPr/>
          </p:nvSpPr>
          <p:spPr>
            <a:xfrm>
              <a:off x="8869314" y="5486467"/>
              <a:ext cx="914766" cy="920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BD31FFF6-07E0-3243-74E3-9869C94B1B88}"/>
                </a:ext>
              </a:extLst>
            </p:cNvPr>
            <p:cNvSpPr/>
            <p:nvPr/>
          </p:nvSpPr>
          <p:spPr>
            <a:xfrm>
              <a:off x="7406640" y="530352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9" name="Freeform 8">
            <a:extLst>
              <a:ext uri="{FF2B5EF4-FFF2-40B4-BE49-F238E27FC236}">
                <a16:creationId xmlns:a16="http://schemas.microsoft.com/office/drawing/2014/main" id="{534565D1-A334-83C4-3D30-D229741500AA}"/>
              </a:ext>
            </a:extLst>
          </p:cNvPr>
          <p:cNvSpPr>
            <a:spLocks noMove="1" noResize="1"/>
          </p:cNvSpPr>
          <p:nvPr/>
        </p:nvSpPr>
        <p:spPr>
          <a:xfrm flipH="1" flipV="1">
            <a:off x="1463039" y="-1554479"/>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4F80ACC3-CF14-2EA6-BF40-83F8955F0C77}"/>
              </a:ext>
            </a:extLst>
          </p:cNvPr>
          <p:cNvSpPr>
            <a:spLocks noMove="1" noResize="1"/>
          </p:cNvSpPr>
          <p:nvPr/>
        </p:nvSpPr>
        <p:spPr>
          <a:xfrm flipH="1" flipV="1">
            <a:off x="640080" y="-36576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3FBF5557-EDD3-A070-EA60-EE796CF9B4A2}"/>
              </a:ext>
            </a:extLst>
          </p:cNvPr>
          <p:cNvSpPr>
            <a:spLocks noMove="1" noResize="1"/>
          </p:cNvSpPr>
          <p:nvPr/>
        </p:nvSpPr>
        <p:spPr>
          <a:xfrm flipH="1" flipV="1">
            <a:off x="274638" y="549275"/>
            <a:ext cx="1279525" cy="90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31BDD427-E667-A142-36DC-D0F783EA00E7}"/>
              </a:ext>
            </a:extLst>
          </p:cNvPr>
          <p:cNvSpPr>
            <a:spLocks noMove="1" noResize="1"/>
          </p:cNvSpPr>
          <p:nvPr/>
        </p:nvSpPr>
        <p:spPr>
          <a:xfrm flipH="1" flipV="1">
            <a:off x="822325" y="365125"/>
            <a:ext cx="914400" cy="920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65B77678-6D7F-844A-3F41-A2D77C7236D5}"/>
              </a:ext>
            </a:extLst>
          </p:cNvPr>
          <p:cNvSpPr>
            <a:spLocks noMove="1" noResize="1"/>
          </p:cNvSpPr>
          <p:nvPr/>
        </p:nvSpPr>
        <p:spPr>
          <a:xfrm flipH="1" flipV="1">
            <a:off x="274638" y="182563"/>
            <a:ext cx="914400" cy="920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1F641F3B-092D-0221-E7A9-CAAC1DC195A0}"/>
              </a:ext>
            </a:extLst>
          </p:cNvPr>
          <p:cNvSpPr>
            <a:spLocks noMove="1" noResize="1"/>
          </p:cNvSpPr>
          <p:nvPr/>
        </p:nvSpPr>
        <p:spPr>
          <a:xfrm flipH="1" flipV="1">
            <a:off x="2194560" y="-210312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75000A82-333B-EF6D-1E41-E4D0AF24980F}"/>
              </a:ext>
            </a:extLst>
          </p:cNvPr>
          <p:cNvSpPr>
            <a:spLocks noMove="1" noResize="1"/>
          </p:cNvSpPr>
          <p:nvPr/>
        </p:nvSpPr>
        <p:spPr>
          <a:xfrm>
            <a:off x="3475038" y="2560638"/>
            <a:ext cx="2743200" cy="27432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6" name="Title Placeholder 15">
            <a:extLst>
              <a:ext uri="{FF2B5EF4-FFF2-40B4-BE49-F238E27FC236}">
                <a16:creationId xmlns:a16="http://schemas.microsoft.com/office/drawing/2014/main" id="{4488CDB3-B526-073C-5465-1D392194A73E}"/>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17" name="Text Placeholder 16">
            <a:extLst>
              <a:ext uri="{FF2B5EF4-FFF2-40B4-BE49-F238E27FC236}">
                <a16:creationId xmlns:a16="http://schemas.microsoft.com/office/drawing/2014/main" id="{07AB4177-43C1-FEA5-D103-B847EF9F557D}"/>
              </a:ext>
            </a:extLst>
          </p:cNvPr>
          <p:cNvSpPr txBox="1">
            <a:spLocks noGrp="1"/>
          </p:cNvSpPr>
          <p:nvPr>
            <p:ph type="body" idx="1"/>
          </p:nvPr>
        </p:nvSpPr>
        <p:spPr>
          <a:xfrm>
            <a:off x="468313" y="1800225"/>
            <a:ext cx="90709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18" name="Date Placeholder 17">
            <a:extLst>
              <a:ext uri="{FF2B5EF4-FFF2-40B4-BE49-F238E27FC236}">
                <a16:creationId xmlns:a16="http://schemas.microsoft.com/office/drawing/2014/main" id="{AB09ACDA-3353-39EB-915C-07E172865C77}"/>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9" name="Footer Placeholder 18">
            <a:extLst>
              <a:ext uri="{FF2B5EF4-FFF2-40B4-BE49-F238E27FC236}">
                <a16:creationId xmlns:a16="http://schemas.microsoft.com/office/drawing/2014/main" id="{63BCB5EC-2597-E146-0EFC-D1375949BE4F}"/>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0" name="Slide Number Placeholder 19">
            <a:extLst>
              <a:ext uri="{FF2B5EF4-FFF2-40B4-BE49-F238E27FC236}">
                <a16:creationId xmlns:a16="http://schemas.microsoft.com/office/drawing/2014/main" id="{41871173-BCDA-045B-CE98-D15E02AF1286}"/>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82B8D28C-94DE-4611-AE57-EB5E6B29181B}"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ransition spd="slow"/>
  <p:txStyles>
    <p:titleStyle>
      <a:lvl1pPr algn="ctr" rtl="0" eaLnBrk="0" fontAlgn="base" hangingPunct="0">
        <a:spcBef>
          <a:spcPct val="0"/>
        </a:spcBef>
        <a:spcAft>
          <a:spcPct val="0"/>
        </a:spcAft>
        <a:defRPr lang="pt-PT" sz="44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C05B3E8C-58E1-9461-71A0-F954CE6D9F89}"/>
              </a:ext>
            </a:extLst>
          </p:cNvPr>
          <p:cNvSpPr>
            <a:spLocks noMove="1" noResize="1"/>
          </p:cNvSpPr>
          <p:nvPr/>
        </p:nvSpPr>
        <p:spPr>
          <a:xfrm>
            <a:off x="822325" y="2468563"/>
            <a:ext cx="1463675" cy="146367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EEEEEE"/>
          </a:solidFill>
          <a:ln>
            <a:noFill/>
            <a:prstDash val="solid"/>
          </a:ln>
          <a:effectLst>
            <a:outerShdw dist="103351" dir="2700000" algn="tl">
              <a:srgbClr val="808080">
                <a:alpha val="20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 name="Freeform 2">
            <a:extLst>
              <a:ext uri="{FF2B5EF4-FFF2-40B4-BE49-F238E27FC236}">
                <a16:creationId xmlns:a16="http://schemas.microsoft.com/office/drawing/2014/main" id="{5F5CA003-AD52-915D-9922-8E6F059DD9E3}"/>
              </a:ext>
            </a:extLst>
          </p:cNvPr>
          <p:cNvSpPr>
            <a:spLocks noMove="1" noResize="1"/>
          </p:cNvSpPr>
          <p:nvPr/>
        </p:nvSpPr>
        <p:spPr>
          <a:xfrm>
            <a:off x="4479925" y="1554163"/>
            <a:ext cx="1463675" cy="146367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EEEEEE"/>
          </a:solidFill>
          <a:ln>
            <a:noFill/>
            <a:prstDash val="solid"/>
          </a:ln>
          <a:effectLst>
            <a:outerShdw dist="103351" dir="2700000" algn="tl">
              <a:srgbClr val="808080">
                <a:alpha val="20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C37FADA4-1AB3-49BD-CE57-852B96300561}"/>
              </a:ext>
            </a:extLst>
          </p:cNvPr>
          <p:cNvSpPr>
            <a:spLocks noMove="1" noResize="1"/>
          </p:cNvSpPr>
          <p:nvPr/>
        </p:nvSpPr>
        <p:spPr>
          <a:xfrm>
            <a:off x="6583363" y="3108325"/>
            <a:ext cx="1463675" cy="146367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EEEEEE"/>
          </a:solidFill>
          <a:ln>
            <a:noFill/>
            <a:prstDash val="solid"/>
          </a:ln>
          <a:effectLst>
            <a:outerShdw dist="103351" dir="2700000" algn="tl">
              <a:srgbClr val="808080">
                <a:alpha val="20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496549E0-70B7-C79D-C584-D49BE471C57C}"/>
              </a:ext>
            </a:extLst>
          </p:cNvPr>
          <p:cNvSpPr>
            <a:spLocks noMove="1" noResize="1"/>
          </p:cNvSpPr>
          <p:nvPr/>
        </p:nvSpPr>
        <p:spPr>
          <a:xfrm rot="4648200">
            <a:off x="1600200" y="4057650"/>
            <a:ext cx="823913" cy="754063"/>
          </a:xfrm>
          <a:custGeom>
            <a:avLst/>
            <a:gdLst/>
            <a:ahLst/>
            <a:cxnLst>
              <a:cxn ang="3cd4">
                <a:pos x="hc" y="t"/>
              </a:cxn>
              <a:cxn ang="cd2">
                <a:pos x="l" y="vc"/>
              </a:cxn>
              <a:cxn ang="cd4">
                <a:pos x="hc" y="b"/>
              </a:cxn>
              <a:cxn ang="0">
                <a:pos x="r" y="vc"/>
              </a:cxn>
            </a:cxnLst>
            <a:rect l="l" t="t" r="r" b="b"/>
            <a:pathLst>
              <a:path w="2287" h="2094">
                <a:moveTo>
                  <a:pt x="0" y="2094"/>
                </a:moveTo>
                <a:cubicBezTo>
                  <a:pt x="2342" y="2094"/>
                  <a:pt x="2287" y="0"/>
                  <a:pt x="2287" y="0"/>
                </a:cubicBezTo>
              </a:path>
            </a:pathLst>
          </a:custGeom>
          <a:noFill/>
          <a:ln w="36720">
            <a:solidFill>
              <a:srgbClr val="666666"/>
            </a:solidFill>
            <a:custDash>
              <a:ds d="600000" sp="600000"/>
            </a:custDash>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7383CFB8-0C9E-7803-4498-2BE109940232}"/>
              </a:ext>
            </a:extLst>
          </p:cNvPr>
          <p:cNvSpPr>
            <a:spLocks noMove="1" noResize="1"/>
          </p:cNvSpPr>
          <p:nvPr/>
        </p:nvSpPr>
        <p:spPr>
          <a:xfrm rot="9205800">
            <a:off x="3422650" y="1781175"/>
            <a:ext cx="1022350" cy="325438"/>
          </a:xfrm>
          <a:custGeom>
            <a:avLst/>
            <a:gdLst/>
            <a:ahLst/>
            <a:cxnLst>
              <a:cxn ang="3cd4">
                <a:pos x="hc" y="t"/>
              </a:cxn>
              <a:cxn ang="cd2">
                <a:pos x="l" y="vc"/>
              </a:cxn>
              <a:cxn ang="cd4">
                <a:pos x="hc" y="b"/>
              </a:cxn>
              <a:cxn ang="0">
                <a:pos x="r" y="vc"/>
              </a:cxn>
            </a:cxnLst>
            <a:rect l="l" t="t" r="r" b="b"/>
            <a:pathLst>
              <a:path w="2840" h="906">
                <a:moveTo>
                  <a:pt x="0" y="101"/>
                </a:moveTo>
                <a:cubicBezTo>
                  <a:pt x="1136" y="-467"/>
                  <a:pt x="1022" y="1578"/>
                  <a:pt x="2840" y="669"/>
                </a:cubicBezTo>
              </a:path>
            </a:pathLst>
          </a:custGeom>
          <a:noFill/>
          <a:ln w="36720">
            <a:solidFill>
              <a:srgbClr val="666666"/>
            </a:solidFill>
            <a:custDash>
              <a:ds d="600000" sp="600000"/>
            </a:custDash>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614E39D9-678F-B6DB-C835-C15629E9A5A6}"/>
              </a:ext>
            </a:extLst>
          </p:cNvPr>
          <p:cNvSpPr>
            <a:spLocks noMove="1" noResize="1"/>
          </p:cNvSpPr>
          <p:nvPr/>
        </p:nvSpPr>
        <p:spPr>
          <a:xfrm rot="2700000">
            <a:off x="8436769" y="1939131"/>
            <a:ext cx="619125" cy="1700213"/>
          </a:xfrm>
          <a:custGeom>
            <a:avLst/>
            <a:gdLst/>
            <a:ahLst/>
            <a:cxnLst>
              <a:cxn ang="3cd4">
                <a:pos x="hc" y="t"/>
              </a:cxn>
              <a:cxn ang="cd2">
                <a:pos x="l" y="vc"/>
              </a:cxn>
              <a:cxn ang="cd4">
                <a:pos x="hc" y="b"/>
              </a:cxn>
              <a:cxn ang="0">
                <a:pos x="r" y="vc"/>
              </a:cxn>
            </a:cxnLst>
            <a:rect l="l" t="t" r="r" b="b"/>
            <a:pathLst>
              <a:path w="1717" h="4721">
                <a:moveTo>
                  <a:pt x="113" y="51"/>
                </a:moveTo>
                <a:cubicBezTo>
                  <a:pt x="1909" y="-308"/>
                  <a:pt x="2088" y="1308"/>
                  <a:pt x="1190" y="2206"/>
                </a:cubicBezTo>
                <a:cubicBezTo>
                  <a:pt x="292" y="3105"/>
                  <a:pt x="-247" y="4003"/>
                  <a:pt x="113" y="4721"/>
                </a:cubicBezTo>
              </a:path>
            </a:pathLst>
          </a:custGeom>
          <a:noFill/>
          <a:ln w="36720">
            <a:solidFill>
              <a:srgbClr val="666666"/>
            </a:solidFill>
            <a:custDash>
              <a:ds d="600000" sp="600000"/>
            </a:custDash>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AF003DF2-B93D-3E8B-0405-5BF90D1703FB}"/>
              </a:ext>
            </a:extLst>
          </p:cNvPr>
          <p:cNvSpPr>
            <a:spLocks noMove="1" noResize="1"/>
          </p:cNvSpPr>
          <p:nvPr/>
        </p:nvSpPr>
        <p:spPr>
          <a:xfrm>
            <a:off x="2468563" y="822325"/>
            <a:ext cx="1411287" cy="1371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08DEE615-039B-2B61-4F79-6FB47EC26A90}"/>
              </a:ext>
            </a:extLst>
          </p:cNvPr>
          <p:cNvSpPr>
            <a:spLocks noMove="1" noResize="1"/>
          </p:cNvSpPr>
          <p:nvPr/>
        </p:nvSpPr>
        <p:spPr>
          <a:xfrm>
            <a:off x="3932238" y="4664075"/>
            <a:ext cx="1684337" cy="164465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C81AB690-F6CE-C2D0-4C67-FD034250F596}"/>
              </a:ext>
            </a:extLst>
          </p:cNvPr>
          <p:cNvSpPr>
            <a:spLocks noMove="1" noResize="1"/>
          </p:cNvSpPr>
          <p:nvPr/>
        </p:nvSpPr>
        <p:spPr>
          <a:xfrm>
            <a:off x="8412163" y="1279525"/>
            <a:ext cx="1096962" cy="100647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Title Placeholder 10">
            <a:extLst>
              <a:ext uri="{FF2B5EF4-FFF2-40B4-BE49-F238E27FC236}">
                <a16:creationId xmlns:a16="http://schemas.microsoft.com/office/drawing/2014/main" id="{73971051-575C-936A-FC40-989A2BCBC3BE}"/>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12" name="Text Placeholder 11">
            <a:extLst>
              <a:ext uri="{FF2B5EF4-FFF2-40B4-BE49-F238E27FC236}">
                <a16:creationId xmlns:a16="http://schemas.microsoft.com/office/drawing/2014/main" id="{9CA6FD69-D065-3236-A0E7-F2611CC6FAAD}"/>
              </a:ext>
            </a:extLst>
          </p:cNvPr>
          <p:cNvSpPr txBox="1">
            <a:spLocks noGrp="1"/>
          </p:cNvSpPr>
          <p:nvPr>
            <p:ph type="body" idx="1"/>
          </p:nvPr>
        </p:nvSpPr>
        <p:spPr>
          <a:xfrm>
            <a:off x="468313" y="1800225"/>
            <a:ext cx="90709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13" name="Date Placeholder 12">
            <a:extLst>
              <a:ext uri="{FF2B5EF4-FFF2-40B4-BE49-F238E27FC236}">
                <a16:creationId xmlns:a16="http://schemas.microsoft.com/office/drawing/2014/main" id="{1E456C69-2942-94EE-A4BC-AF9A410A8FEA}"/>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4" name="Footer Placeholder 13">
            <a:extLst>
              <a:ext uri="{FF2B5EF4-FFF2-40B4-BE49-F238E27FC236}">
                <a16:creationId xmlns:a16="http://schemas.microsoft.com/office/drawing/2014/main" id="{55A52D09-3D99-FDB9-638C-3375A23E1680}"/>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5" name="Slide Number Placeholder 14">
            <a:extLst>
              <a:ext uri="{FF2B5EF4-FFF2-40B4-BE49-F238E27FC236}">
                <a16:creationId xmlns:a16="http://schemas.microsoft.com/office/drawing/2014/main" id="{34475339-F65C-2C3D-4C14-9CB70AC691D5}"/>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483CF64A-320B-4E00-8452-85B854938D09}"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9DD4F3A2-B870-955E-86F2-1BD2DBF60516}"/>
              </a:ext>
            </a:extLst>
          </p:cNvPr>
          <p:cNvSpPr>
            <a:spLocks noMove="1" noResize="1"/>
          </p:cNvSpPr>
          <p:nvPr/>
        </p:nvSpPr>
        <p:spPr>
          <a:xfrm>
            <a:off x="6772275" y="1300163"/>
            <a:ext cx="862013" cy="1825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 name="Freeform 2">
            <a:extLst>
              <a:ext uri="{FF2B5EF4-FFF2-40B4-BE49-F238E27FC236}">
                <a16:creationId xmlns:a16="http://schemas.microsoft.com/office/drawing/2014/main" id="{0B0F3135-DAAC-9658-3EFD-64117003DEBC}"/>
              </a:ext>
            </a:extLst>
          </p:cNvPr>
          <p:cNvSpPr>
            <a:spLocks noMove="1" noResize="1"/>
          </p:cNvSpPr>
          <p:nvPr/>
        </p:nvSpPr>
        <p:spPr>
          <a:xfrm>
            <a:off x="5813425" y="3854450"/>
            <a:ext cx="862013" cy="1825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B15B48C3-109B-10B2-CAA7-8F510514E4FC}"/>
              </a:ext>
            </a:extLst>
          </p:cNvPr>
          <p:cNvSpPr>
            <a:spLocks noMove="1" noResize="1"/>
          </p:cNvSpPr>
          <p:nvPr/>
        </p:nvSpPr>
        <p:spPr>
          <a:xfrm>
            <a:off x="7589838" y="2560638"/>
            <a:ext cx="2193925" cy="219392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CFBA9E8D-A31F-8D31-C2E2-062E9C378D9D}"/>
              </a:ext>
            </a:extLst>
          </p:cNvPr>
          <p:cNvSpPr>
            <a:spLocks noMove="1" noResize="1"/>
          </p:cNvSpPr>
          <p:nvPr/>
        </p:nvSpPr>
        <p:spPr>
          <a:xfrm>
            <a:off x="3200400" y="731838"/>
            <a:ext cx="1684338" cy="164623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C52BF567-C0CA-7846-98FB-92ACDADD49CC}"/>
              </a:ext>
            </a:extLst>
          </p:cNvPr>
          <p:cNvSpPr>
            <a:spLocks noMove="1" noResize="1"/>
          </p:cNvSpPr>
          <p:nvPr/>
        </p:nvSpPr>
        <p:spPr>
          <a:xfrm>
            <a:off x="1423988" y="3489325"/>
            <a:ext cx="1684337" cy="164623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3E24D82F-AC1E-BD54-EB67-39F55C623621}"/>
              </a:ext>
            </a:extLst>
          </p:cNvPr>
          <p:cNvSpPr>
            <a:spLocks noMove="1" noResize="1"/>
          </p:cNvSpPr>
          <p:nvPr/>
        </p:nvSpPr>
        <p:spPr>
          <a:xfrm rot="5400000">
            <a:off x="478632" y="2123281"/>
            <a:ext cx="1847850" cy="1401763"/>
          </a:xfrm>
          <a:custGeom>
            <a:avLst/>
            <a:gdLst/>
            <a:ahLst/>
            <a:cxnLst>
              <a:cxn ang="3cd4">
                <a:pos x="hc" y="t"/>
              </a:cxn>
              <a:cxn ang="cd2">
                <a:pos x="l" y="vc"/>
              </a:cxn>
              <a:cxn ang="cd4">
                <a:pos x="hc" y="b"/>
              </a:cxn>
              <a:cxn ang="0">
                <a:pos x="r" y="vc"/>
              </a:cxn>
            </a:cxnLst>
            <a:rect l="l" t="t" r="r" b="b"/>
            <a:pathLst>
              <a:path w="5136" h="3895">
                <a:moveTo>
                  <a:pt x="0" y="3556"/>
                </a:moveTo>
                <a:cubicBezTo>
                  <a:pt x="2540" y="4826"/>
                  <a:pt x="5588" y="2286"/>
                  <a:pt x="5080" y="0"/>
                </a:cubicBezTo>
              </a:path>
            </a:pathLst>
          </a:custGeom>
          <a:noFill/>
          <a:ln w="36720">
            <a:solidFill>
              <a:srgbClr val="666666"/>
            </a:solidFill>
            <a:custDash>
              <a:ds d="600000" sp="600000"/>
            </a:custDash>
            <a:headEnd type="arrow"/>
            <a:tailEnd type="arrow"/>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A603823A-7448-7832-8076-FA97669B6395}"/>
              </a:ext>
            </a:extLst>
          </p:cNvPr>
          <p:cNvSpPr>
            <a:spLocks noMove="1" noResize="1"/>
          </p:cNvSpPr>
          <p:nvPr/>
        </p:nvSpPr>
        <p:spPr>
          <a:xfrm rot="2700000">
            <a:off x="3178969" y="3601244"/>
            <a:ext cx="1616075" cy="788987"/>
          </a:xfrm>
          <a:custGeom>
            <a:avLst/>
            <a:gdLst/>
            <a:ahLst/>
            <a:cxnLst>
              <a:cxn ang="3cd4">
                <a:pos x="hc" y="t"/>
              </a:cxn>
              <a:cxn ang="cd2">
                <a:pos x="l" y="vc"/>
              </a:cxn>
              <a:cxn ang="cd4">
                <a:pos x="hc" y="b"/>
              </a:cxn>
              <a:cxn ang="0">
                <a:pos x="r" y="vc"/>
              </a:cxn>
            </a:cxnLst>
            <a:rect l="l" t="t" r="r" b="b"/>
            <a:pathLst>
              <a:path w="4490" h="2190">
                <a:moveTo>
                  <a:pt x="0" y="933"/>
                </a:moveTo>
                <a:cubicBezTo>
                  <a:pt x="1078" y="933"/>
                  <a:pt x="1078" y="1652"/>
                  <a:pt x="1616" y="1113"/>
                </a:cubicBezTo>
                <a:cubicBezTo>
                  <a:pt x="2155" y="574"/>
                  <a:pt x="3412" y="2190"/>
                  <a:pt x="2335" y="2190"/>
                </a:cubicBezTo>
                <a:cubicBezTo>
                  <a:pt x="1257" y="2190"/>
                  <a:pt x="3412" y="-324"/>
                  <a:pt x="4490" y="35"/>
                </a:cubicBezTo>
              </a:path>
            </a:pathLst>
          </a:custGeom>
          <a:noFill/>
          <a:ln w="36720">
            <a:solidFill>
              <a:srgbClr val="666666"/>
            </a:solidFill>
            <a:custDash>
              <a:ds d="600000" sp="600000"/>
            </a:custDash>
            <a:headEnd type="arrow"/>
            <a:tailEnd type="arrow"/>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2A243511-28A2-07DA-353A-BFA68D2321F8}"/>
              </a:ext>
            </a:extLst>
          </p:cNvPr>
          <p:cNvSpPr>
            <a:spLocks noMove="1" noResize="1"/>
          </p:cNvSpPr>
          <p:nvPr/>
        </p:nvSpPr>
        <p:spPr>
          <a:xfrm rot="2700000">
            <a:off x="7460457" y="2289969"/>
            <a:ext cx="1066800" cy="1239837"/>
          </a:xfrm>
          <a:custGeom>
            <a:avLst/>
            <a:gdLst/>
            <a:ahLst/>
            <a:cxnLst>
              <a:cxn ang="3cd4">
                <a:pos x="hc" y="t"/>
              </a:cxn>
              <a:cxn ang="cd2">
                <a:pos x="l" y="vc"/>
              </a:cxn>
              <a:cxn ang="cd4">
                <a:pos x="hc" y="b"/>
              </a:cxn>
              <a:cxn ang="0">
                <a:pos x="r" y="vc"/>
              </a:cxn>
            </a:cxnLst>
            <a:rect l="l" t="t" r="r" b="b"/>
            <a:pathLst>
              <a:path w="2962" h="3445">
                <a:moveTo>
                  <a:pt x="2335" y="3445"/>
                </a:moveTo>
                <a:cubicBezTo>
                  <a:pt x="1257" y="3445"/>
                  <a:pt x="3412" y="1649"/>
                  <a:pt x="2874" y="1111"/>
                </a:cubicBezTo>
                <a:cubicBezTo>
                  <a:pt x="2335" y="572"/>
                  <a:pt x="180" y="2368"/>
                  <a:pt x="1257" y="2368"/>
                </a:cubicBezTo>
                <a:cubicBezTo>
                  <a:pt x="2335" y="2368"/>
                  <a:pt x="1078" y="-326"/>
                  <a:pt x="0" y="33"/>
                </a:cubicBezTo>
              </a:path>
            </a:pathLst>
          </a:custGeom>
          <a:noFill/>
          <a:ln w="36720">
            <a:solidFill>
              <a:srgbClr val="666666"/>
            </a:solidFill>
            <a:custDash>
              <a:ds d="600000" sp="600000"/>
            </a:custDash>
            <a:headEnd type="arrow"/>
            <a:tailEnd type="arrow"/>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7756CDA7-4074-0DB2-A129-9D3A5E65F614}"/>
              </a:ext>
            </a:extLst>
          </p:cNvPr>
          <p:cNvSpPr>
            <a:spLocks noMove="1" noResize="1"/>
          </p:cNvSpPr>
          <p:nvPr/>
        </p:nvSpPr>
        <p:spPr>
          <a:xfrm>
            <a:off x="1423988" y="4754563"/>
            <a:ext cx="862012" cy="1825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064D97BD-0ACF-A6AD-C2F4-2E4A3837CCE4}"/>
              </a:ext>
            </a:extLst>
          </p:cNvPr>
          <p:cNvSpPr>
            <a:spLocks noMove="1" noResize="1"/>
          </p:cNvSpPr>
          <p:nvPr/>
        </p:nvSpPr>
        <p:spPr>
          <a:xfrm>
            <a:off x="2887663" y="1300163"/>
            <a:ext cx="862012" cy="1825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Title Placeholder 11">
            <a:extLst>
              <a:ext uri="{FF2B5EF4-FFF2-40B4-BE49-F238E27FC236}">
                <a16:creationId xmlns:a16="http://schemas.microsoft.com/office/drawing/2014/main" id="{41F3FF7C-186D-382A-9CA8-0AE122405101}"/>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13" name="Text Placeholder 12">
            <a:extLst>
              <a:ext uri="{FF2B5EF4-FFF2-40B4-BE49-F238E27FC236}">
                <a16:creationId xmlns:a16="http://schemas.microsoft.com/office/drawing/2014/main" id="{429C47B8-3E7D-0A48-F625-66798D3DDDEA}"/>
              </a:ext>
            </a:extLst>
          </p:cNvPr>
          <p:cNvSpPr txBox="1">
            <a:spLocks noGrp="1"/>
          </p:cNvSpPr>
          <p:nvPr>
            <p:ph type="body" idx="1"/>
          </p:nvPr>
        </p:nvSpPr>
        <p:spPr>
          <a:xfrm>
            <a:off x="468313" y="1800225"/>
            <a:ext cx="90709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14" name="Date Placeholder 13">
            <a:extLst>
              <a:ext uri="{FF2B5EF4-FFF2-40B4-BE49-F238E27FC236}">
                <a16:creationId xmlns:a16="http://schemas.microsoft.com/office/drawing/2014/main" id="{E340E444-C31C-89D5-64B1-9BD4549EA699}"/>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5" name="Footer Placeholder 14">
            <a:extLst>
              <a:ext uri="{FF2B5EF4-FFF2-40B4-BE49-F238E27FC236}">
                <a16:creationId xmlns:a16="http://schemas.microsoft.com/office/drawing/2014/main" id="{FB71784D-47D9-B556-EB98-E04FB1AD030D}"/>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6" name="Slide Number Placeholder 15">
            <a:extLst>
              <a:ext uri="{FF2B5EF4-FFF2-40B4-BE49-F238E27FC236}">
                <a16:creationId xmlns:a16="http://schemas.microsoft.com/office/drawing/2014/main" id="{C89F853F-1E63-30A6-F4B2-A64EE157C50A}"/>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A9BB0B81-C38B-4F52-A601-0A2F94B60B37}"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1">
            <a:extLst>
              <a:ext uri="{FF2B5EF4-FFF2-40B4-BE49-F238E27FC236}">
                <a16:creationId xmlns:a16="http://schemas.microsoft.com/office/drawing/2014/main" id="{07E69949-14CB-12EB-E310-3DA8E9D98000}"/>
              </a:ext>
            </a:extLst>
          </p:cNvPr>
          <p:cNvGrpSpPr>
            <a:grpSpLocks/>
          </p:cNvGrpSpPr>
          <p:nvPr/>
        </p:nvGrpSpPr>
        <p:grpSpPr bwMode="auto">
          <a:xfrm>
            <a:off x="2982913" y="1585913"/>
            <a:ext cx="5983287" cy="3149600"/>
            <a:chOff x="2982960" y="1585440"/>
            <a:chExt cx="5982480" cy="3149999"/>
          </a:xfrm>
        </p:grpSpPr>
        <p:sp>
          <p:nvSpPr>
            <p:cNvPr id="3" name="Freeform 2">
              <a:extLst>
                <a:ext uri="{FF2B5EF4-FFF2-40B4-BE49-F238E27FC236}">
                  <a16:creationId xmlns:a16="http://schemas.microsoft.com/office/drawing/2014/main" id="{93EBBAD8-F7C2-A9EC-E854-EB6E6341CD96}"/>
                </a:ext>
              </a:extLst>
            </p:cNvPr>
            <p:cNvSpPr/>
            <p:nvPr/>
          </p:nvSpPr>
          <p:spPr>
            <a:xfrm>
              <a:off x="3570256" y="1888690"/>
              <a:ext cx="4926935" cy="262288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9ECEF"/>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2654E23B-4C08-8675-69CB-0A747B65CDC9}"/>
                </a:ext>
              </a:extLst>
            </p:cNvPr>
            <p:cNvSpPr/>
            <p:nvPr/>
          </p:nvSpPr>
          <p:spPr>
            <a:xfrm>
              <a:off x="3763905" y="1585440"/>
              <a:ext cx="4926935" cy="262288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8360">
              <a:solidFill>
                <a:srgbClr val="000000"/>
              </a:solidFill>
              <a:prstDash val="solid"/>
            </a:ln>
          </p:spPr>
          <p:txBody>
            <a:bodyPr wrap="none" lIns="99000" tIns="54000" rIns="99000" bIns="54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TextBox 4">
              <a:extLst>
                <a:ext uri="{FF2B5EF4-FFF2-40B4-BE49-F238E27FC236}">
                  <a16:creationId xmlns:a16="http://schemas.microsoft.com/office/drawing/2014/main" id="{6AA7A3C9-3CC4-A754-512C-5114EED25C42}"/>
                </a:ext>
              </a:extLst>
            </p:cNvPr>
            <p:cNvSpPr txBox="1">
              <a:spLocks noMove="1" noResize="1"/>
            </p:cNvSpPr>
            <p:nvPr/>
          </p:nvSpPr>
          <p:spPr>
            <a:xfrm>
              <a:off x="3844856" y="1768025"/>
              <a:ext cx="1096815" cy="1474975"/>
            </a:xfrm>
            <a:prstGeom prst="rect">
              <a:avLst/>
            </a:prstGeom>
            <a:noFill/>
            <a:ln>
              <a:noFill/>
            </a:ln>
          </p:spPr>
          <p:txBody>
            <a:bodyPr wrap="none" lIns="90000" tIns="45000" rIns="90000" bIns="45000" compatLnSpc="0">
              <a:spAutoFit/>
            </a:bodyPr>
            <a:lstStyle/>
            <a:p>
              <a:pPr eaLnBrk="1" fontAlgn="auto">
                <a:spcBef>
                  <a:spcPts val="0"/>
                </a:spcBef>
                <a:spcAft>
                  <a:spcPts val="0"/>
                </a:spcAft>
                <a:defRPr/>
              </a:pPr>
              <a:r>
                <a:rPr lang="pt-PT" sz="8000">
                  <a:latin typeface="Noto Sans" pitchFamily="34"/>
                  <a:ea typeface="Noto Sans CJK SC" pitchFamily="2"/>
                  <a:cs typeface="Noto Sans Devanagari" pitchFamily="2"/>
                </a:rPr>
                <a:t>“</a:t>
              </a:r>
            </a:p>
          </p:txBody>
        </p:sp>
        <p:sp>
          <p:nvSpPr>
            <p:cNvPr id="6" name="TextBox 5">
              <a:extLst>
                <a:ext uri="{FF2B5EF4-FFF2-40B4-BE49-F238E27FC236}">
                  <a16:creationId xmlns:a16="http://schemas.microsoft.com/office/drawing/2014/main" id="{010E9B00-E4F4-BA25-8EB4-7A1E3D73E4D5}"/>
                </a:ext>
              </a:extLst>
            </p:cNvPr>
            <p:cNvSpPr txBox="1">
              <a:spLocks noMove="1" noResize="1"/>
            </p:cNvSpPr>
            <p:nvPr/>
          </p:nvSpPr>
          <p:spPr>
            <a:xfrm>
              <a:off x="7868626" y="3400182"/>
              <a:ext cx="1096814" cy="1335257"/>
            </a:xfrm>
            <a:prstGeom prst="rect">
              <a:avLst/>
            </a:prstGeom>
            <a:noFill/>
            <a:ln>
              <a:noFill/>
            </a:ln>
          </p:spPr>
          <p:txBody>
            <a:bodyPr wrap="none" lIns="90000" tIns="45000" rIns="90000" bIns="45000" compatLnSpc="0">
              <a:spAutoFit/>
            </a:bodyPr>
            <a:lstStyle/>
            <a:p>
              <a:pPr eaLnBrk="1" fontAlgn="auto">
                <a:spcBef>
                  <a:spcPts val="0"/>
                </a:spcBef>
                <a:spcAft>
                  <a:spcPts val="0"/>
                </a:spcAft>
                <a:defRPr/>
              </a:pPr>
              <a:r>
                <a:rPr lang="pt-PT" sz="7200">
                  <a:latin typeface="Noto Sans" pitchFamily="34"/>
                  <a:ea typeface="Noto Sans CJK SC" pitchFamily="2"/>
                  <a:cs typeface="Noto Sans Devanagari" pitchFamily="2"/>
                </a:rPr>
                <a:t>”</a:t>
              </a:r>
            </a:p>
          </p:txBody>
        </p:sp>
        <p:sp>
          <p:nvSpPr>
            <p:cNvPr id="7" name="Freeform 6">
              <a:extLst>
                <a:ext uri="{FF2B5EF4-FFF2-40B4-BE49-F238E27FC236}">
                  <a16:creationId xmlns:a16="http://schemas.microsoft.com/office/drawing/2014/main" id="{9286E93D-C366-4241-7387-D1A8DFCB9F88}"/>
                </a:ext>
              </a:extLst>
            </p:cNvPr>
            <p:cNvSpPr>
              <a:spLocks noMove="1" noResize="1"/>
            </p:cNvSpPr>
            <p:nvPr/>
          </p:nvSpPr>
          <p:spPr>
            <a:xfrm>
              <a:off x="2982960" y="4117823"/>
              <a:ext cx="1044434" cy="3016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accent1"/>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grpSp>
        <p:nvGrpSpPr>
          <p:cNvPr id="7171" name="Group 7">
            <a:extLst>
              <a:ext uri="{FF2B5EF4-FFF2-40B4-BE49-F238E27FC236}">
                <a16:creationId xmlns:a16="http://schemas.microsoft.com/office/drawing/2014/main" id="{1ED43A2C-7093-04DD-A4AF-6BCB88074715}"/>
              </a:ext>
            </a:extLst>
          </p:cNvPr>
          <p:cNvGrpSpPr>
            <a:grpSpLocks/>
          </p:cNvGrpSpPr>
          <p:nvPr/>
        </p:nvGrpSpPr>
        <p:grpSpPr bwMode="auto">
          <a:xfrm>
            <a:off x="-2087563" y="-398463"/>
            <a:ext cx="4940301" cy="8513763"/>
            <a:chOff x="-2087468" y="-397772"/>
            <a:chExt cx="4940108" cy="8512560"/>
          </a:xfrm>
        </p:grpSpPr>
        <p:sp>
          <p:nvSpPr>
            <p:cNvPr id="9" name="Freeform 8">
              <a:extLst>
                <a:ext uri="{FF2B5EF4-FFF2-40B4-BE49-F238E27FC236}">
                  <a16:creationId xmlns:a16="http://schemas.microsoft.com/office/drawing/2014/main" id="{FE4C95B8-0652-BEE5-66B7-E4FED1286F58}"/>
                </a:ext>
              </a:extLst>
            </p:cNvPr>
            <p:cNvSpPr/>
            <p:nvPr/>
          </p:nvSpPr>
          <p:spPr>
            <a:xfrm>
              <a:off x="-893715" y="4486276"/>
              <a:ext cx="1073109" cy="76665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38213E7C-30FF-F395-5025-CDC8782C8EE3}"/>
                </a:ext>
              </a:extLst>
            </p:cNvPr>
            <p:cNvSpPr/>
            <p:nvPr/>
          </p:nvSpPr>
          <p:spPr>
            <a:xfrm rot="5357400">
              <a:off x="-896834" y="5152892"/>
              <a:ext cx="1068236"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343A40"/>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D296EBF6-F79E-5710-7263-20E3F132C6BE}"/>
                </a:ext>
              </a:extLst>
            </p:cNvPr>
            <p:cNvSpPr/>
            <p:nvPr/>
          </p:nvSpPr>
          <p:spPr>
            <a:xfrm>
              <a:off x="-228578" y="5162455"/>
              <a:ext cx="1073108" cy="765067"/>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F8F9F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274753A0-9E79-6BB2-FBDA-882757AC18DB}"/>
                </a:ext>
              </a:extLst>
            </p:cNvPr>
            <p:cNvSpPr/>
            <p:nvPr/>
          </p:nvSpPr>
          <p:spPr>
            <a:xfrm rot="5357400">
              <a:off x="-219792" y="4490205"/>
              <a:ext cx="1068236" cy="765146"/>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343A40"/>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63F9CAAE-C7D9-1FD6-E71E-0FC2C7532134}"/>
                </a:ext>
              </a:extLst>
            </p:cNvPr>
            <p:cNvSpPr/>
            <p:nvPr/>
          </p:nvSpPr>
          <p:spPr>
            <a:xfrm>
              <a:off x="-228960" y="3826079"/>
              <a:ext cx="107316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3"/>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E595DF72-F691-44C1-1CEF-EB88C41E80B9}"/>
                </a:ext>
              </a:extLst>
            </p:cNvPr>
            <p:cNvSpPr/>
            <p:nvPr/>
          </p:nvSpPr>
          <p:spPr>
            <a:xfrm rot="5357400">
              <a:off x="-1586348" y="4494628"/>
              <a:ext cx="106884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4"/>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A2B9253D-C16E-42D6-69E9-0198AE06FED4}"/>
                </a:ext>
              </a:extLst>
            </p:cNvPr>
            <p:cNvSpPr/>
            <p:nvPr/>
          </p:nvSpPr>
          <p:spPr>
            <a:xfrm rot="5357400">
              <a:off x="-2238219" y="5170352"/>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6" name="Freeform 15">
              <a:extLst>
                <a:ext uri="{FF2B5EF4-FFF2-40B4-BE49-F238E27FC236}">
                  <a16:creationId xmlns:a16="http://schemas.microsoft.com/office/drawing/2014/main" id="{EDE86B5F-8093-3802-383B-C9810FA1B647}"/>
                </a:ext>
              </a:extLst>
            </p:cNvPr>
            <p:cNvSpPr/>
            <p:nvPr/>
          </p:nvSpPr>
          <p:spPr>
            <a:xfrm rot="5357400">
              <a:off x="-896834" y="3821168"/>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7" name="Freeform 16">
              <a:extLst>
                <a:ext uri="{FF2B5EF4-FFF2-40B4-BE49-F238E27FC236}">
                  <a16:creationId xmlns:a16="http://schemas.microsoft.com/office/drawing/2014/main" id="{BA656351-E499-9201-AA40-1239E426A9FE}"/>
                </a:ext>
              </a:extLst>
            </p:cNvPr>
            <p:cNvSpPr/>
            <p:nvPr/>
          </p:nvSpPr>
          <p:spPr>
            <a:xfrm rot="5357400">
              <a:off x="-222173" y="3154512"/>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8" name="Freeform 17">
              <a:extLst>
                <a:ext uri="{FF2B5EF4-FFF2-40B4-BE49-F238E27FC236}">
                  <a16:creationId xmlns:a16="http://schemas.microsoft.com/office/drawing/2014/main" id="{5D0B01AB-E922-F2CC-ACA3-D99D0243CE48}"/>
                </a:ext>
              </a:extLst>
            </p:cNvPr>
            <p:cNvSpPr/>
            <p:nvPr/>
          </p:nvSpPr>
          <p:spPr>
            <a:xfrm>
              <a:off x="455609" y="4478340"/>
              <a:ext cx="1073108" cy="765067"/>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9" name="Freeform 18">
              <a:extLst>
                <a:ext uri="{FF2B5EF4-FFF2-40B4-BE49-F238E27FC236}">
                  <a16:creationId xmlns:a16="http://schemas.microsoft.com/office/drawing/2014/main" id="{1074E3AA-E1DF-DDDD-096F-B158FBFEEB84}"/>
                </a:ext>
              </a:extLst>
            </p:cNvPr>
            <p:cNvSpPr/>
            <p:nvPr/>
          </p:nvSpPr>
          <p:spPr>
            <a:xfrm rot="5357400">
              <a:off x="471538" y="3821168"/>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E9ECEF"/>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0" name="Freeform 19">
              <a:extLst>
                <a:ext uri="{FF2B5EF4-FFF2-40B4-BE49-F238E27FC236}">
                  <a16:creationId xmlns:a16="http://schemas.microsoft.com/office/drawing/2014/main" id="{33613442-BE96-76A1-EA21-097D34EC7142}"/>
                </a:ext>
              </a:extLst>
            </p:cNvPr>
            <p:cNvSpPr/>
            <p:nvPr/>
          </p:nvSpPr>
          <p:spPr>
            <a:xfrm>
              <a:off x="1158843" y="5170392"/>
              <a:ext cx="1073108" cy="766654"/>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1" name="Freeform 20">
              <a:extLst>
                <a:ext uri="{FF2B5EF4-FFF2-40B4-BE49-F238E27FC236}">
                  <a16:creationId xmlns:a16="http://schemas.microsoft.com/office/drawing/2014/main" id="{B64B2CFE-0211-BC80-FE0E-3CC091B8E0DF}"/>
                </a:ext>
              </a:extLst>
            </p:cNvPr>
            <p:cNvSpPr/>
            <p:nvPr/>
          </p:nvSpPr>
          <p:spPr>
            <a:xfrm>
              <a:off x="-1562026" y="5162455"/>
              <a:ext cx="1073108" cy="76665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2" name="Freeform 21">
              <a:extLst>
                <a:ext uri="{FF2B5EF4-FFF2-40B4-BE49-F238E27FC236}">
                  <a16:creationId xmlns:a16="http://schemas.microsoft.com/office/drawing/2014/main" id="{052D9027-F42D-C3FC-361F-464D5FB7C85F}"/>
                </a:ext>
              </a:extLst>
            </p:cNvPr>
            <p:cNvSpPr/>
            <p:nvPr/>
          </p:nvSpPr>
          <p:spPr>
            <a:xfrm rot="5357400">
              <a:off x="462013" y="5170352"/>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3" name="Freeform 22">
              <a:extLst>
                <a:ext uri="{FF2B5EF4-FFF2-40B4-BE49-F238E27FC236}">
                  <a16:creationId xmlns:a16="http://schemas.microsoft.com/office/drawing/2014/main" id="{BBBA4A04-17AD-B47A-BAAA-D440DC991739}"/>
                </a:ext>
              </a:extLst>
            </p:cNvPr>
            <p:cNvSpPr/>
            <p:nvPr/>
          </p:nvSpPr>
          <p:spPr>
            <a:xfrm rot="16242600" flipH="1">
              <a:off x="533447" y="725981"/>
              <a:ext cx="1069824" cy="76514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212529"/>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4" name="Freeform 23">
              <a:extLst>
                <a:ext uri="{FF2B5EF4-FFF2-40B4-BE49-F238E27FC236}">
                  <a16:creationId xmlns:a16="http://schemas.microsoft.com/office/drawing/2014/main" id="{01C4111D-4547-A646-1E7C-BB7D473E1AA8}"/>
                </a:ext>
              </a:extLst>
            </p:cNvPr>
            <p:cNvSpPr/>
            <p:nvPr/>
          </p:nvSpPr>
          <p:spPr>
            <a:xfrm rot="16242600" flipH="1">
              <a:off x="1185885" y="1402161"/>
              <a:ext cx="1069824" cy="76514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5" name="Freeform 24">
              <a:extLst>
                <a:ext uri="{FF2B5EF4-FFF2-40B4-BE49-F238E27FC236}">
                  <a16:creationId xmlns:a16="http://schemas.microsoft.com/office/drawing/2014/main" id="{725143CA-B0BD-D596-31FC-C9B465993DE6}"/>
                </a:ext>
              </a:extLst>
            </p:cNvPr>
            <p:cNvSpPr/>
            <p:nvPr/>
          </p:nvSpPr>
          <p:spPr>
            <a:xfrm flipH="1">
              <a:off x="-246040" y="2462500"/>
              <a:ext cx="1073109" cy="766654"/>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6" name="Freeform 25">
              <a:extLst>
                <a:ext uri="{FF2B5EF4-FFF2-40B4-BE49-F238E27FC236}">
                  <a16:creationId xmlns:a16="http://schemas.microsoft.com/office/drawing/2014/main" id="{2C7ECA54-A02A-8064-6170-BC9711ECD640}"/>
                </a:ext>
              </a:extLst>
            </p:cNvPr>
            <p:cNvSpPr/>
            <p:nvPr/>
          </p:nvSpPr>
          <p:spPr>
            <a:xfrm>
              <a:off x="1108045" y="1135537"/>
              <a:ext cx="1073108" cy="766654"/>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7" name="Freeform 26">
              <a:extLst>
                <a:ext uri="{FF2B5EF4-FFF2-40B4-BE49-F238E27FC236}">
                  <a16:creationId xmlns:a16="http://schemas.microsoft.com/office/drawing/2014/main" id="{DF47FDD8-E2E5-C073-8C58-01E166234A52}"/>
                </a:ext>
              </a:extLst>
            </p:cNvPr>
            <p:cNvSpPr/>
            <p:nvPr/>
          </p:nvSpPr>
          <p:spPr>
            <a:xfrm rot="5357400">
              <a:off x="1103338" y="1802153"/>
              <a:ext cx="1068237"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343A40"/>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8" name="Freeform 27">
              <a:extLst>
                <a:ext uri="{FF2B5EF4-FFF2-40B4-BE49-F238E27FC236}">
                  <a16:creationId xmlns:a16="http://schemas.microsoft.com/office/drawing/2014/main" id="{2D751351-1D75-8096-9EF9-810191A9E359}"/>
                </a:ext>
              </a:extLst>
            </p:cNvPr>
            <p:cNvSpPr/>
            <p:nvPr/>
          </p:nvSpPr>
          <p:spPr>
            <a:xfrm rot="5357400">
              <a:off x="414532" y="1143028"/>
              <a:ext cx="106884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4"/>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9" name="Freeform 28">
              <a:extLst>
                <a:ext uri="{FF2B5EF4-FFF2-40B4-BE49-F238E27FC236}">
                  <a16:creationId xmlns:a16="http://schemas.microsoft.com/office/drawing/2014/main" id="{E3141833-4E1B-772B-F1FE-F7094571BA07}"/>
                </a:ext>
              </a:extLst>
            </p:cNvPr>
            <p:cNvSpPr/>
            <p:nvPr/>
          </p:nvSpPr>
          <p:spPr>
            <a:xfrm>
              <a:off x="439734" y="1811717"/>
              <a:ext cx="1073108" cy="766654"/>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0" name="Freeform 29">
              <a:extLst>
                <a:ext uri="{FF2B5EF4-FFF2-40B4-BE49-F238E27FC236}">
                  <a16:creationId xmlns:a16="http://schemas.microsoft.com/office/drawing/2014/main" id="{3A129B2B-1DED-BCF3-CC12-C58BA75E2993}"/>
                </a:ext>
              </a:extLst>
            </p:cNvPr>
            <p:cNvSpPr/>
            <p:nvPr/>
          </p:nvSpPr>
          <p:spPr>
            <a:xfrm>
              <a:off x="423860" y="451421"/>
              <a:ext cx="1073108" cy="76665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1" name="Freeform 30">
              <a:extLst>
                <a:ext uri="{FF2B5EF4-FFF2-40B4-BE49-F238E27FC236}">
                  <a16:creationId xmlns:a16="http://schemas.microsoft.com/office/drawing/2014/main" id="{117E22A2-4CA4-472B-26B7-72369043D2EA}"/>
                </a:ext>
              </a:extLst>
            </p:cNvPr>
            <p:cNvSpPr/>
            <p:nvPr/>
          </p:nvSpPr>
          <p:spPr>
            <a:xfrm rot="5357400">
              <a:off x="-245984" y="438684"/>
              <a:ext cx="1068236"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2" name="Freeform 31">
              <a:extLst>
                <a:ext uri="{FF2B5EF4-FFF2-40B4-BE49-F238E27FC236}">
                  <a16:creationId xmlns:a16="http://schemas.microsoft.com/office/drawing/2014/main" id="{7C0E46F4-F96E-B418-E409-F06A78231907}"/>
                </a:ext>
              </a:extLst>
            </p:cNvPr>
            <p:cNvSpPr/>
            <p:nvPr/>
          </p:nvSpPr>
          <p:spPr>
            <a:xfrm rot="5357400">
              <a:off x="435026" y="-247020"/>
              <a:ext cx="1068237" cy="766732"/>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3" name="Freeform 32">
              <a:extLst>
                <a:ext uri="{FF2B5EF4-FFF2-40B4-BE49-F238E27FC236}">
                  <a16:creationId xmlns:a16="http://schemas.microsoft.com/office/drawing/2014/main" id="{5814BF17-13B5-88E4-7E65-DAACFAD86A6F}"/>
                </a:ext>
              </a:extLst>
            </p:cNvPr>
            <p:cNvSpPr/>
            <p:nvPr/>
          </p:nvSpPr>
          <p:spPr>
            <a:xfrm>
              <a:off x="1779532" y="1794256"/>
              <a:ext cx="1073108" cy="766655"/>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4" name="Freeform 33">
              <a:extLst>
                <a:ext uri="{FF2B5EF4-FFF2-40B4-BE49-F238E27FC236}">
                  <a16:creationId xmlns:a16="http://schemas.microsoft.com/office/drawing/2014/main" id="{D1C64369-B392-CDDD-97B9-F1F2DBD0E47A}"/>
                </a:ext>
              </a:extLst>
            </p:cNvPr>
            <p:cNvSpPr/>
            <p:nvPr/>
          </p:nvSpPr>
          <p:spPr>
            <a:xfrm>
              <a:off x="1106280" y="-257040"/>
              <a:ext cx="107316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3"/>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5" name="Freeform 34">
              <a:extLst>
                <a:ext uri="{FF2B5EF4-FFF2-40B4-BE49-F238E27FC236}">
                  <a16:creationId xmlns:a16="http://schemas.microsoft.com/office/drawing/2014/main" id="{3368FE5B-BBDA-B8D8-923D-91E751C1A598}"/>
                </a:ext>
              </a:extLst>
            </p:cNvPr>
            <p:cNvSpPr/>
            <p:nvPr/>
          </p:nvSpPr>
          <p:spPr>
            <a:xfrm>
              <a:off x="-908280" y="1790640"/>
              <a:ext cx="107316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3"/>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6" name="Freeform 35">
              <a:extLst>
                <a:ext uri="{FF2B5EF4-FFF2-40B4-BE49-F238E27FC236}">
                  <a16:creationId xmlns:a16="http://schemas.microsoft.com/office/drawing/2014/main" id="{DC6542B3-8997-B985-02EB-A92960065642}"/>
                </a:ext>
              </a:extLst>
            </p:cNvPr>
            <p:cNvSpPr/>
            <p:nvPr/>
          </p:nvSpPr>
          <p:spPr>
            <a:xfrm rot="5357400">
              <a:off x="-246778" y="5825103"/>
              <a:ext cx="1069824"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7" name="Freeform 36">
              <a:extLst>
                <a:ext uri="{FF2B5EF4-FFF2-40B4-BE49-F238E27FC236}">
                  <a16:creationId xmlns:a16="http://schemas.microsoft.com/office/drawing/2014/main" id="{FF9C9E6D-B1E8-3290-B34D-7A38344DAD34}"/>
                </a:ext>
              </a:extLst>
            </p:cNvPr>
            <p:cNvSpPr/>
            <p:nvPr/>
          </p:nvSpPr>
          <p:spPr>
            <a:xfrm>
              <a:off x="427320" y="5853960"/>
              <a:ext cx="1073160" cy="766440"/>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blipFill>
              <a:blip r:embed="rId13"/>
              <a:tile sx="74764" sy="74764" algn="tl"/>
            </a:blip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8" name="Freeform 37">
              <a:extLst>
                <a:ext uri="{FF2B5EF4-FFF2-40B4-BE49-F238E27FC236}">
                  <a16:creationId xmlns:a16="http://schemas.microsoft.com/office/drawing/2014/main" id="{D9A98F36-0A42-C503-1EC9-7F5AB623AB86}"/>
                </a:ext>
              </a:extLst>
            </p:cNvPr>
            <p:cNvSpPr/>
            <p:nvPr/>
          </p:nvSpPr>
          <p:spPr>
            <a:xfrm>
              <a:off x="-236515" y="6494180"/>
              <a:ext cx="1073109" cy="766654"/>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CED4DA"/>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9" name="Freeform 38">
              <a:extLst>
                <a:ext uri="{FF2B5EF4-FFF2-40B4-BE49-F238E27FC236}">
                  <a16:creationId xmlns:a16="http://schemas.microsoft.com/office/drawing/2014/main" id="{9E80E876-BC55-E8D9-4269-8F2D6B84C7F7}"/>
                </a:ext>
              </a:extLst>
            </p:cNvPr>
            <p:cNvSpPr/>
            <p:nvPr/>
          </p:nvSpPr>
          <p:spPr>
            <a:xfrm rot="5357400">
              <a:off x="-930171" y="6502077"/>
              <a:ext cx="1068236"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E9ECEF"/>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0" name="Freeform 39">
              <a:extLst>
                <a:ext uri="{FF2B5EF4-FFF2-40B4-BE49-F238E27FC236}">
                  <a16:creationId xmlns:a16="http://schemas.microsoft.com/office/drawing/2014/main" id="{6293FC6D-8EE4-BA25-0652-F08EFA237FE4}"/>
                </a:ext>
              </a:extLst>
            </p:cNvPr>
            <p:cNvSpPr/>
            <p:nvPr/>
          </p:nvSpPr>
          <p:spPr>
            <a:xfrm rot="5357400">
              <a:off x="-245984" y="7197303"/>
              <a:ext cx="1068236"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343A40"/>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1" name="Freeform 40">
              <a:extLst>
                <a:ext uri="{FF2B5EF4-FFF2-40B4-BE49-F238E27FC236}">
                  <a16:creationId xmlns:a16="http://schemas.microsoft.com/office/drawing/2014/main" id="{63CD5A05-D595-A2AF-DC1A-A66CB8CFA47E}"/>
                </a:ext>
              </a:extLst>
            </p:cNvPr>
            <p:cNvSpPr/>
            <p:nvPr/>
          </p:nvSpPr>
          <p:spPr>
            <a:xfrm rot="5357400">
              <a:off x="427089" y="6517949"/>
              <a:ext cx="1068236" cy="766733"/>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DEE2E6"/>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2" name="Freeform 41">
              <a:extLst>
                <a:ext uri="{FF2B5EF4-FFF2-40B4-BE49-F238E27FC236}">
                  <a16:creationId xmlns:a16="http://schemas.microsoft.com/office/drawing/2014/main" id="{8E2399DC-3158-0780-AA05-A7B26B2ABFF3}"/>
                </a:ext>
              </a:extLst>
            </p:cNvPr>
            <p:cNvSpPr/>
            <p:nvPr/>
          </p:nvSpPr>
          <p:spPr>
            <a:xfrm>
              <a:off x="1103283" y="6530687"/>
              <a:ext cx="1073108" cy="765067"/>
            </a:xfrm>
            <a:custGeom>
              <a:avLst/>
              <a:gdLst>
                <a:gd name="f0" fmla="val 10800000"/>
                <a:gd name="f1" fmla="val 5400000"/>
                <a:gd name="f2" fmla="val 180"/>
                <a:gd name="f3" fmla="val w"/>
                <a:gd name="f4" fmla="val h"/>
                <a:gd name="f5" fmla="val 3822"/>
                <a:gd name="f6" fmla="val 20239"/>
                <a:gd name="f7" fmla="val 5451"/>
                <a:gd name="f8" fmla="val 20418"/>
                <a:gd name="f9" fmla="val 7281"/>
                <a:gd name="f10" fmla="val 21646"/>
                <a:gd name="f11" fmla="val 8714"/>
                <a:gd name="f12" fmla="val 20776"/>
                <a:gd name="f13" fmla="val 8865"/>
                <a:gd name="f14" fmla="val 20686"/>
                <a:gd name="f15" fmla="val 8964"/>
                <a:gd name="f16" fmla="val 20455"/>
                <a:gd name="f17" fmla="val 9019"/>
                <a:gd name="f18" fmla="val 9071"/>
                <a:gd name="f19" fmla="val 20036"/>
                <a:gd name="f20" fmla="val 9053"/>
                <a:gd name="f21" fmla="val 19804"/>
                <a:gd name="f22" fmla="val 19597"/>
                <a:gd name="f23" fmla="val 8966"/>
                <a:gd name="f24" fmla="val 19288"/>
                <a:gd name="f25" fmla="val 8781"/>
                <a:gd name="f26" fmla="val 19048"/>
                <a:gd name="f27" fmla="val 18743"/>
                <a:gd name="f28" fmla="val 8601"/>
                <a:gd name="f29" fmla="val 18227"/>
                <a:gd name="f30" fmla="val 8526"/>
                <a:gd name="f31" fmla="val 17674"/>
                <a:gd name="f32" fmla="val 8560"/>
                <a:gd name="f33" fmla="val 17138"/>
                <a:gd name="f34" fmla="val 8584"/>
                <a:gd name="f35" fmla="val 16800"/>
                <a:gd name="f36" fmla="val 8662"/>
                <a:gd name="f37" fmla="val 16459"/>
                <a:gd name="f38" fmla="val 8790"/>
                <a:gd name="f39" fmla="val 16170"/>
                <a:gd name="f40" fmla="val 8923"/>
                <a:gd name="f41" fmla="val 15870"/>
                <a:gd name="f42" fmla="val 9117"/>
                <a:gd name="f43" fmla="val 15626"/>
                <a:gd name="f44" fmla="val 9326"/>
                <a:gd name="f45" fmla="val 15422"/>
                <a:gd name="f46" fmla="val 9578"/>
                <a:gd name="f47" fmla="val 15179"/>
                <a:gd name="f48" fmla="val 9865"/>
                <a:gd name="f49" fmla="val 14979"/>
                <a:gd name="f50" fmla="val 10164"/>
                <a:gd name="f51" fmla="val 14886"/>
                <a:gd name="f52" fmla="val 10338"/>
                <a:gd name="f53" fmla="val 14833"/>
                <a:gd name="f54" fmla="val 10527"/>
                <a:gd name="f55" fmla="val 10701"/>
                <a:gd name="f56" fmla="val 11112"/>
                <a:gd name="f57" fmla="val 15016"/>
                <a:gd name="f58" fmla="val 11507"/>
                <a:gd name="f59" fmla="val 15284"/>
                <a:gd name="f60" fmla="val 11846"/>
                <a:gd name="f61" fmla="val 15638"/>
                <a:gd name="f62" fmla="val 12122"/>
                <a:gd name="f63" fmla="val 15922"/>
                <a:gd name="f64" fmla="val 12397"/>
                <a:gd name="f65" fmla="val 16268"/>
                <a:gd name="f66" fmla="val 12534"/>
                <a:gd name="f67" fmla="val 16707"/>
                <a:gd name="f68" fmla="val 12687"/>
                <a:gd name="f69" fmla="val 17203"/>
                <a:gd name="f70" fmla="val 12716"/>
                <a:gd name="f71" fmla="val 17792"/>
                <a:gd name="f72" fmla="val 12641"/>
                <a:gd name="f73" fmla="val 18321"/>
                <a:gd name="f74" fmla="val 12586"/>
                <a:gd name="f75" fmla="val 18707"/>
                <a:gd name="f76" fmla="val 12368"/>
                <a:gd name="f77" fmla="val 19012"/>
                <a:gd name="f78" fmla="val 12246"/>
                <a:gd name="f79" fmla="val 19365"/>
                <a:gd name="f80" fmla="val 12151"/>
                <a:gd name="f81" fmla="val 19646"/>
                <a:gd name="f82" fmla="val 12009"/>
                <a:gd name="f83" fmla="val 19914"/>
                <a:gd name="f84" fmla="val 11983"/>
                <a:gd name="f85" fmla="val 20223"/>
                <a:gd name="f86" fmla="val 11962"/>
                <a:gd name="f87" fmla="val 20471"/>
                <a:gd name="f88" fmla="val 11930"/>
                <a:gd name="f89" fmla="val 20808"/>
                <a:gd name="f90" fmla="val 12070"/>
                <a:gd name="f91" fmla="val 20963"/>
                <a:gd name="f92" fmla="val 13488"/>
                <a:gd name="f93" fmla="val 22552"/>
                <a:gd name="f94" fmla="val 15695"/>
                <a:gd name="f95" fmla="val 20678"/>
                <a:gd name="f96" fmla="val 17507"/>
                <a:gd name="f97" fmla="val 20532"/>
                <a:gd name="f98" fmla="val 17542"/>
                <a:gd name="f99" fmla="val 20524"/>
                <a:gd name="f100" fmla="val 17438"/>
                <a:gd name="f101" fmla="val 17983"/>
                <a:gd name="f102" fmla="val 16101"/>
                <a:gd name="f103" fmla="val 14890"/>
                <a:gd name="f104" fmla="val 17235"/>
                <a:gd name="f105" fmla="val 12902"/>
                <a:gd name="f106" fmla="val 17345"/>
                <a:gd name="f107" fmla="val 12707"/>
                <a:gd name="f108" fmla="val 17586"/>
                <a:gd name="f109" fmla="val 12752"/>
                <a:gd name="f110" fmla="val 17762"/>
                <a:gd name="f111" fmla="val 12780"/>
                <a:gd name="f112" fmla="val 12817"/>
                <a:gd name="f113" fmla="val 18174"/>
                <a:gd name="f114" fmla="val 13016"/>
                <a:gd name="f115" fmla="val 18374"/>
                <a:gd name="f116" fmla="val 13150"/>
                <a:gd name="f117" fmla="val 18627"/>
                <a:gd name="f118" fmla="val 13321"/>
                <a:gd name="f119" fmla="val 18844"/>
                <a:gd name="f120" fmla="val 13626"/>
                <a:gd name="f121" fmla="val 19120"/>
                <a:gd name="f122" fmla="val 13703"/>
                <a:gd name="f123" fmla="val 19497"/>
                <a:gd name="f124" fmla="val 13809"/>
                <a:gd name="f125" fmla="val 19917"/>
                <a:gd name="f126" fmla="val 13768"/>
                <a:gd name="f127" fmla="val 20271"/>
                <a:gd name="f128" fmla="val 13553"/>
                <a:gd name="f129" fmla="val 20584"/>
                <a:gd name="f130" fmla="val 13362"/>
                <a:gd name="f131" fmla="val 20831"/>
                <a:gd name="f132" fmla="val 12975"/>
                <a:gd name="f133" fmla="val 21034"/>
                <a:gd name="f134" fmla="val 12589"/>
                <a:gd name="f135" fmla="val 21286"/>
                <a:gd name="f136" fmla="val 12114"/>
                <a:gd name="f137" fmla="val 21477"/>
                <a:gd name="f138" fmla="val 11561"/>
                <a:gd name="f139" fmla="val 21570"/>
                <a:gd name="f140" fmla="val 10984"/>
                <a:gd name="f141" fmla="val 21608"/>
                <a:gd name="f142" fmla="val 10740"/>
                <a:gd name="f143" fmla="val 10476"/>
                <a:gd name="f144" fmla="val 10232"/>
                <a:gd name="f145" fmla="val 21504"/>
                <a:gd name="f146" fmla="val 9813"/>
                <a:gd name="f147" fmla="val 21361"/>
                <a:gd name="f148" fmla="val 9411"/>
                <a:gd name="f149" fmla="val 21187"/>
                <a:gd name="f150" fmla="val 9057"/>
                <a:gd name="f151" fmla="val 21042"/>
                <a:gd name="f152" fmla="val 8764"/>
                <a:gd name="f153" fmla="val 20868"/>
                <a:gd name="f154" fmla="val 8492"/>
                <a:gd name="f155" fmla="val 20654"/>
                <a:gd name="f156" fmla="val 8305"/>
                <a:gd name="f157" fmla="val 20448"/>
                <a:gd name="f158" fmla="val 8126"/>
                <a:gd name="f159" fmla="val 20204"/>
                <a:gd name="f160" fmla="val 8016"/>
                <a:gd name="f161" fmla="val 19964"/>
                <a:gd name="f162" fmla="val 7984"/>
                <a:gd name="f163" fmla="val 19581"/>
                <a:gd name="f164" fmla="val 7935"/>
                <a:gd name="f165" fmla="val 19186"/>
                <a:gd name="f166" fmla="val 8041"/>
                <a:gd name="f167" fmla="val 18818"/>
                <a:gd name="f168" fmla="val 8199"/>
                <a:gd name="f169" fmla="val 18601"/>
                <a:gd name="f170" fmla="val 8293"/>
                <a:gd name="f171" fmla="val 18429"/>
                <a:gd name="f172" fmla="val 8553"/>
                <a:gd name="f173" fmla="val 18209"/>
                <a:gd name="f174" fmla="val 8626"/>
                <a:gd name="f175" fmla="val 18061"/>
                <a:gd name="f176" fmla="val 8675"/>
                <a:gd name="f177" fmla="val 17896"/>
                <a:gd name="f178" fmla="val 8699"/>
                <a:gd name="f179" fmla="val 17751"/>
                <a:gd name="f180" fmla="val 17597"/>
                <a:gd name="f181" fmla="val 8549"/>
                <a:gd name="f182" fmla="val 17432"/>
                <a:gd name="f183" fmla="val 8411"/>
                <a:gd name="f184" fmla="val 17368"/>
                <a:gd name="f185" fmla="val 16747"/>
                <a:gd name="f186" fmla="val 6191"/>
                <a:gd name="f187" fmla="val 17623"/>
                <a:gd name="f188" fmla="val 3631"/>
                <a:gd name="f189" fmla="val 1342"/>
                <a:gd name="f190" fmla="val 17722"/>
                <a:gd name="f191" fmla="val 1358"/>
                <a:gd name="f192" fmla="val 16089"/>
                <a:gd name="f193" fmla="val 1180"/>
                <a:gd name="f194" fmla="val 14262"/>
                <a:gd name="f195" fmla="val -48"/>
                <a:gd name="f196" fmla="val 12829"/>
                <a:gd name="f197" fmla="val 822"/>
                <a:gd name="f198" fmla="val 12679"/>
                <a:gd name="f199" fmla="val 911"/>
                <a:gd name="f200" fmla="val 12580"/>
                <a:gd name="f201" fmla="val 1143"/>
                <a:gd name="f202" fmla="val 12525"/>
                <a:gd name="f203" fmla="val 12473"/>
                <a:gd name="f204" fmla="val 1562"/>
                <a:gd name="f205" fmla="val 12490"/>
                <a:gd name="f206" fmla="val 1793"/>
                <a:gd name="f207" fmla="val 2001"/>
                <a:gd name="f208" fmla="val 12577"/>
                <a:gd name="f209" fmla="val 2310"/>
                <a:gd name="f210" fmla="val 12763"/>
                <a:gd name="f211" fmla="val 2549"/>
                <a:gd name="f212" fmla="val 2854"/>
                <a:gd name="f213" fmla="val 12942"/>
                <a:gd name="f214" fmla="val 3370"/>
                <a:gd name="f215" fmla="val 13018"/>
                <a:gd name="f216" fmla="val 3923"/>
                <a:gd name="f217" fmla="val 12983"/>
                <a:gd name="f218" fmla="val 4460"/>
                <a:gd name="f219" fmla="val 12960"/>
                <a:gd name="f220" fmla="val 4797"/>
                <a:gd name="f221" fmla="val 12882"/>
                <a:gd name="f222" fmla="val 5139"/>
                <a:gd name="f223" fmla="val 12754"/>
                <a:gd name="f224" fmla="val 5427"/>
                <a:gd name="f225" fmla="val 12621"/>
                <a:gd name="f226" fmla="val 5728"/>
                <a:gd name="f227" fmla="val 12426"/>
                <a:gd name="f228" fmla="val 5972"/>
                <a:gd name="f229" fmla="val 12217"/>
                <a:gd name="f230" fmla="val 6175"/>
                <a:gd name="f231" fmla="val 11965"/>
                <a:gd name="f232" fmla="val 6419"/>
                <a:gd name="f233" fmla="val 11678"/>
                <a:gd name="f234" fmla="val 6618"/>
                <a:gd name="f235" fmla="val 11379"/>
                <a:gd name="f236" fmla="val 6712"/>
                <a:gd name="f237" fmla="val 11205"/>
                <a:gd name="f238" fmla="val 6765"/>
                <a:gd name="f239" fmla="val 11017"/>
                <a:gd name="f240" fmla="val 10843"/>
                <a:gd name="f241" fmla="val 10431"/>
                <a:gd name="f242" fmla="val 6582"/>
                <a:gd name="f243" fmla="val 10037"/>
                <a:gd name="f244" fmla="val 6313"/>
                <a:gd name="f245" fmla="val 9697"/>
                <a:gd name="f246" fmla="val 5960"/>
                <a:gd name="f247" fmla="val 9422"/>
                <a:gd name="f248" fmla="val 5675"/>
                <a:gd name="f249" fmla="val 9146"/>
                <a:gd name="f250" fmla="val 5330"/>
                <a:gd name="f251" fmla="val 9010"/>
                <a:gd name="f252" fmla="val 4891"/>
                <a:gd name="f253" fmla="val 8856"/>
                <a:gd name="f254" fmla="val 4395"/>
                <a:gd name="f255" fmla="val 8827"/>
                <a:gd name="f256" fmla="val 3805"/>
                <a:gd name="f257" fmla="val 8903"/>
                <a:gd name="f258" fmla="val 3277"/>
                <a:gd name="f259" fmla="val 8958"/>
                <a:gd name="f260" fmla="val 2891"/>
                <a:gd name="f261" fmla="val 9175"/>
                <a:gd name="f262" fmla="val 2586"/>
                <a:gd name="f263" fmla="val 9297"/>
                <a:gd name="f264" fmla="val 2232"/>
                <a:gd name="f265" fmla="val 9393"/>
                <a:gd name="f266" fmla="val 1952"/>
                <a:gd name="f267" fmla="val 9535"/>
                <a:gd name="f268" fmla="val 1684"/>
                <a:gd name="f269" fmla="val 9561"/>
                <a:gd name="f270" fmla="val 1375"/>
                <a:gd name="f271" fmla="val 9581"/>
                <a:gd name="f272" fmla="val 1127"/>
                <a:gd name="f273" fmla="val 9613"/>
                <a:gd name="f274" fmla="val 789"/>
                <a:gd name="f275" fmla="val 9474"/>
                <a:gd name="f276" fmla="val 635"/>
                <a:gd name="f277" fmla="val 8056"/>
                <a:gd name="f278" fmla="val -954"/>
                <a:gd name="f279" fmla="val 5849"/>
                <a:gd name="f280" fmla="val 924"/>
                <a:gd name="f281" fmla="val 4036"/>
                <a:gd name="f282" fmla="val 1066"/>
                <a:gd name="f283" fmla="val 4057"/>
                <a:gd name="f284" fmla="val 4158"/>
                <a:gd name="f285" fmla="val 3667"/>
                <a:gd name="f286" fmla="val 5498"/>
                <a:gd name="f287" fmla="val 6760"/>
                <a:gd name="f288" fmla="val 4364"/>
                <a:gd name="f289" fmla="val 8748"/>
                <a:gd name="f290" fmla="val 4254"/>
                <a:gd name="f291" fmla="val 8943"/>
                <a:gd name="f292" fmla="val 4013"/>
                <a:gd name="f293" fmla="val 8899"/>
                <a:gd name="f294" fmla="val 3836"/>
                <a:gd name="f295" fmla="val 8870"/>
                <a:gd name="f296" fmla="val 3616"/>
                <a:gd name="f297" fmla="val 8833"/>
                <a:gd name="f298" fmla="val 3424"/>
                <a:gd name="f299" fmla="val 8634"/>
                <a:gd name="f300" fmla="val 3224"/>
                <a:gd name="f301" fmla="val 8500"/>
                <a:gd name="f302" fmla="val 2972"/>
                <a:gd name="f303" fmla="val 8329"/>
                <a:gd name="f304" fmla="val 2754"/>
                <a:gd name="f305" fmla="val 8025"/>
                <a:gd name="f306" fmla="val 2479"/>
                <a:gd name="f307" fmla="val 7947"/>
                <a:gd name="f308" fmla="val 2102"/>
                <a:gd name="f309" fmla="val 7842"/>
                <a:gd name="f310" fmla="val 1681"/>
                <a:gd name="f311" fmla="val 7882"/>
                <a:gd name="f312" fmla="val 1328"/>
                <a:gd name="f313" fmla="val 8098"/>
                <a:gd name="f314" fmla="val 1014"/>
                <a:gd name="f315" fmla="val 8289"/>
                <a:gd name="f316" fmla="val 768"/>
                <a:gd name="f317" fmla="val 565"/>
                <a:gd name="f318" fmla="val 9061"/>
                <a:gd name="f319" fmla="val 312"/>
                <a:gd name="f320" fmla="val 9537"/>
                <a:gd name="f321" fmla="val 121"/>
                <a:gd name="f322" fmla="val 10089"/>
                <a:gd name="f323" fmla="val 28"/>
                <a:gd name="f324" fmla="val 10667"/>
                <a:gd name="f325" fmla="val -9"/>
                <a:gd name="f326" fmla="val 10911"/>
                <a:gd name="f327" fmla="val 11175"/>
                <a:gd name="f328" fmla="val 11419"/>
                <a:gd name="f329" fmla="val 95"/>
                <a:gd name="f330" fmla="val 11837"/>
                <a:gd name="f331" fmla="val 237"/>
                <a:gd name="f332" fmla="val 12240"/>
                <a:gd name="f333" fmla="val 411"/>
                <a:gd name="f334" fmla="val 12593"/>
                <a:gd name="f335" fmla="val 556"/>
                <a:gd name="f336" fmla="val 12886"/>
                <a:gd name="f337" fmla="val 730"/>
                <a:gd name="f338" fmla="val 13158"/>
                <a:gd name="f339" fmla="val 945"/>
                <a:gd name="f340" fmla="val 13345"/>
                <a:gd name="f341" fmla="val 1151"/>
                <a:gd name="f342" fmla="val 13524"/>
                <a:gd name="f343" fmla="val 1394"/>
                <a:gd name="f344" fmla="val 13634"/>
                <a:gd name="f345" fmla="val 1635"/>
                <a:gd name="f346" fmla="val 13666"/>
                <a:gd name="f347" fmla="val 2018"/>
                <a:gd name="f348" fmla="val 13715"/>
                <a:gd name="f349" fmla="val 2412"/>
                <a:gd name="f350" fmla="val 13610"/>
                <a:gd name="f351" fmla="val 2780"/>
                <a:gd name="f352" fmla="val 13451"/>
                <a:gd name="f353" fmla="val 2998"/>
                <a:gd name="f354" fmla="val 13358"/>
                <a:gd name="f355" fmla="val 3169"/>
                <a:gd name="f356" fmla="val 13097"/>
                <a:gd name="f357" fmla="val 3390"/>
                <a:gd name="f358" fmla="val 13024"/>
                <a:gd name="f359" fmla="val 3537"/>
                <a:gd name="f360" fmla="val 3703"/>
                <a:gd name="f361" fmla="val 12951"/>
                <a:gd name="f362" fmla="val 3848"/>
                <a:gd name="f363" fmla="val 4001"/>
                <a:gd name="f364" fmla="val 13101"/>
                <a:gd name="f365" fmla="val 4167"/>
                <a:gd name="f366" fmla="val 13240"/>
                <a:gd name="f367" fmla="val 4231"/>
                <a:gd name="f368" fmla="val 4851"/>
                <a:gd name="f369" fmla="val 15459"/>
                <a:gd name="f370" fmla="val 3975"/>
                <a:gd name="f371" fmla="val 18024"/>
                <a:gd name="f372" fmla="val 20308"/>
                <a:gd name="f373" fmla="+- 0 0 0"/>
                <a:gd name="f374" fmla="*/ f3 1 21600"/>
                <a:gd name="f375" fmla="*/ f4 1 21600"/>
                <a:gd name="f376" fmla="*/ f373 f0 1"/>
                <a:gd name="f377" fmla="*/ 5600 f374 1"/>
                <a:gd name="f378" fmla="*/ 16000 f374 1"/>
                <a:gd name="f379" fmla="*/ 14300 f375 1"/>
                <a:gd name="f380" fmla="*/ 7300 f375 1"/>
                <a:gd name="f381" fmla="*/ 10800 f374 1"/>
                <a:gd name="f382" fmla="*/ 0 f375 1"/>
                <a:gd name="f383" fmla="*/ f376 1 f2"/>
                <a:gd name="f384" fmla="*/ 0 f374 1"/>
                <a:gd name="f385" fmla="*/ 10800 f375 1"/>
                <a:gd name="f386" fmla="*/ 21600 f375 1"/>
                <a:gd name="f387" fmla="*/ 21600 f374 1"/>
                <a:gd name="f388" fmla="+- f383 0 f1"/>
              </a:gdLst>
              <a:ahLst/>
              <a:cxnLst>
                <a:cxn ang="3cd4">
                  <a:pos x="hc" y="t"/>
                </a:cxn>
                <a:cxn ang="0">
                  <a:pos x="r" y="vc"/>
                </a:cxn>
                <a:cxn ang="cd4">
                  <a:pos x="hc" y="b"/>
                </a:cxn>
                <a:cxn ang="cd2">
                  <a:pos x="l" y="vc"/>
                </a:cxn>
                <a:cxn ang="f388">
                  <a:pos x="f381" y="f382"/>
                </a:cxn>
                <a:cxn ang="f388">
                  <a:pos x="f384" y="f385"/>
                </a:cxn>
                <a:cxn ang="f388">
                  <a:pos x="f381" y="f386"/>
                </a:cxn>
                <a:cxn ang="f388">
                  <a:pos x="f387" y="f385"/>
                </a:cxn>
              </a:cxnLst>
              <a:rect l="f377" t="f380" r="f378" b="f379"/>
              <a:pathLst>
                <a:path w="21600" h="21600">
                  <a:moveTo>
                    <a:pt x="f5" y="f6"/>
                  </a:moveTo>
                  <a:cubicBezTo>
                    <a:pt x="f7" y="f8"/>
                    <a:pt x="f9" y="f10"/>
                    <a:pt x="f11" y="f12"/>
                  </a:cubicBezTo>
                  <a:cubicBezTo>
                    <a:pt x="f13" y="f14"/>
                    <a:pt x="f15" y="f16"/>
                    <a:pt x="f17" y="f6"/>
                  </a:cubicBezTo>
                  <a:cubicBezTo>
                    <a:pt x="f18" y="f19"/>
                    <a:pt x="f20" y="f21"/>
                    <a:pt x="f17" y="f22"/>
                  </a:cubicBezTo>
                  <a:cubicBezTo>
                    <a:pt x="f23" y="f24"/>
                    <a:pt x="f25" y="f26"/>
                    <a:pt x="f11" y="f27"/>
                  </a:cubicBezTo>
                  <a:cubicBezTo>
                    <a:pt x="f28" y="f29"/>
                    <a:pt x="f30" y="f31"/>
                    <a:pt x="f32" y="f33"/>
                  </a:cubicBezTo>
                  <a:cubicBezTo>
                    <a:pt x="f34" y="f35"/>
                    <a:pt x="f36" y="f37"/>
                    <a:pt x="f38" y="f39"/>
                  </a:cubicBezTo>
                  <a:cubicBezTo>
                    <a:pt x="f40" y="f41"/>
                    <a:pt x="f42" y="f43"/>
                    <a:pt x="f44" y="f45"/>
                  </a:cubicBezTo>
                  <a:cubicBezTo>
                    <a:pt x="f46" y="f47"/>
                    <a:pt x="f48" y="f49"/>
                    <a:pt x="f50" y="f51"/>
                  </a:cubicBezTo>
                  <a:cubicBezTo>
                    <a:pt x="f52" y="f53"/>
                    <a:pt x="f54" y="f53"/>
                    <a:pt x="f55" y="f51"/>
                  </a:cubicBezTo>
                  <a:cubicBezTo>
                    <a:pt x="f56" y="f57"/>
                    <a:pt x="f58" y="f59"/>
                    <a:pt x="f60" y="f61"/>
                  </a:cubicBezTo>
                  <a:cubicBezTo>
                    <a:pt x="f62" y="f63"/>
                    <a:pt x="f64" y="f65"/>
                    <a:pt x="f66" y="f67"/>
                  </a:cubicBezTo>
                  <a:cubicBezTo>
                    <a:pt x="f68" y="f69"/>
                    <a:pt x="f70" y="f71"/>
                    <a:pt x="f72" y="f73"/>
                  </a:cubicBezTo>
                  <a:cubicBezTo>
                    <a:pt x="f74" y="f75"/>
                    <a:pt x="f76" y="f77"/>
                    <a:pt x="f78" y="f79"/>
                  </a:cubicBezTo>
                  <a:cubicBezTo>
                    <a:pt x="f80" y="f81"/>
                    <a:pt x="f82" y="f83"/>
                    <a:pt x="f84" y="f85"/>
                  </a:cubicBezTo>
                  <a:cubicBezTo>
                    <a:pt x="f86" y="f87"/>
                    <a:pt x="f88" y="f89"/>
                    <a:pt x="f90" y="f91"/>
                  </a:cubicBezTo>
                  <a:cubicBezTo>
                    <a:pt x="f92" y="f93"/>
                    <a:pt x="f94" y="f95"/>
                    <a:pt x="f96" y="f97"/>
                  </a:cubicBezTo>
                  <a:lnTo>
                    <a:pt x="f98" y="f99"/>
                  </a:lnTo>
                  <a:cubicBezTo>
                    <a:pt x="f100" y="f101"/>
                    <a:pt x="f102" y="f103"/>
                    <a:pt x="f104" y="f105"/>
                  </a:cubicBezTo>
                  <a:cubicBezTo>
                    <a:pt x="f106" y="f107"/>
                    <a:pt x="f108" y="f109"/>
                    <a:pt x="f110" y="f111"/>
                  </a:cubicBezTo>
                  <a:cubicBezTo>
                    <a:pt x="f101" y="f112"/>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36"/>
                    <a:pt x="f137" y="f138"/>
                    <a:pt x="f139" y="f140"/>
                  </a:cubicBezTo>
                  <a:cubicBezTo>
                    <a:pt x="f141" y="f142"/>
                    <a:pt x="f141" y="f143"/>
                    <a:pt x="f139" y="f144"/>
                  </a:cubicBezTo>
                  <a:cubicBezTo>
                    <a:pt x="f145" y="f146"/>
                    <a:pt x="f147" y="f148"/>
                    <a:pt x="f149" y="f150"/>
                  </a:cubicBezTo>
                  <a:cubicBezTo>
                    <a:pt x="f151" y="f152"/>
                    <a:pt x="f153" y="f154"/>
                    <a:pt x="f155" y="f156"/>
                  </a:cubicBezTo>
                  <a:cubicBezTo>
                    <a:pt x="f157" y="f158"/>
                    <a:pt x="f159" y="f160"/>
                    <a:pt x="f161" y="f162"/>
                  </a:cubicBezTo>
                  <a:cubicBezTo>
                    <a:pt x="f163" y="f164"/>
                    <a:pt x="f165" y="f166"/>
                    <a:pt x="f167" y="f168"/>
                  </a:cubicBezTo>
                  <a:cubicBezTo>
                    <a:pt x="f169" y="f170"/>
                    <a:pt x="f171" y="f172"/>
                    <a:pt x="f173" y="f174"/>
                  </a:cubicBezTo>
                  <a:cubicBezTo>
                    <a:pt x="f175" y="f176"/>
                    <a:pt x="f177" y="f178"/>
                    <a:pt x="f179" y="f174"/>
                  </a:cubicBezTo>
                  <a:cubicBezTo>
                    <a:pt x="f180" y="f181"/>
                    <a:pt x="f182" y="f183"/>
                    <a:pt x="f184" y="f168"/>
                  </a:cubicBezTo>
                  <a:cubicBezTo>
                    <a:pt x="f185" y="f186"/>
                    <a:pt x="f187" y="f188"/>
                    <a:pt x="f179" y="f189"/>
                  </a:cubicBezTo>
                  <a:lnTo>
                    <a:pt x="f190" y="f191"/>
                  </a:lnTo>
                  <a:cubicBezTo>
                    <a:pt x="f192" y="f193"/>
                    <a:pt x="f194" y="f195"/>
                    <a:pt x="f196" y="f197"/>
                  </a:cubicBezTo>
                  <a:cubicBezTo>
                    <a:pt x="f198" y="f199"/>
                    <a:pt x="f200" y="f201"/>
                    <a:pt x="f202" y="f191"/>
                  </a:cubicBezTo>
                  <a:cubicBezTo>
                    <a:pt x="f203" y="f204"/>
                    <a:pt x="f205" y="f206"/>
                    <a:pt x="f202" y="f207"/>
                  </a:cubicBezTo>
                  <a:cubicBezTo>
                    <a:pt x="f208" y="f209"/>
                    <a:pt x="f210" y="f211"/>
                    <a:pt x="f196" y="f212"/>
                  </a:cubicBezTo>
                  <a:cubicBezTo>
                    <a:pt x="f213" y="f214"/>
                    <a:pt x="f215" y="f216"/>
                    <a:pt x="f217" y="f218"/>
                  </a:cubicBezTo>
                  <a:cubicBezTo>
                    <a:pt x="f219" y="f220"/>
                    <a:pt x="f221" y="f222"/>
                    <a:pt x="f223" y="f224"/>
                  </a:cubicBezTo>
                  <a:cubicBezTo>
                    <a:pt x="f225" y="f226"/>
                    <a:pt x="f227" y="f228"/>
                    <a:pt x="f229" y="f230"/>
                  </a:cubicBezTo>
                  <a:cubicBezTo>
                    <a:pt x="f231" y="f232"/>
                    <a:pt x="f233" y="f234"/>
                    <a:pt x="f235" y="f236"/>
                  </a:cubicBezTo>
                  <a:cubicBezTo>
                    <a:pt x="f237" y="f238"/>
                    <a:pt x="f239" y="f238"/>
                    <a:pt x="f240" y="f236"/>
                  </a:cubicBezTo>
                  <a:cubicBezTo>
                    <a:pt x="f241" y="f242"/>
                    <a:pt x="f243" y="f244"/>
                    <a:pt x="f245" y="f246"/>
                  </a:cubicBezTo>
                  <a:cubicBezTo>
                    <a:pt x="f247" y="f248"/>
                    <a:pt x="f249" y="f250"/>
                    <a:pt x="f251" y="f252"/>
                  </a:cubicBezTo>
                  <a:cubicBezTo>
                    <a:pt x="f253" y="f254"/>
                    <a:pt x="f255" y="f256"/>
                    <a:pt x="f257" y="f258"/>
                  </a:cubicBezTo>
                  <a:cubicBezTo>
                    <a:pt x="f259" y="f260"/>
                    <a:pt x="f261" y="f262"/>
                    <a:pt x="f263" y="f264"/>
                  </a:cubicBezTo>
                  <a:cubicBezTo>
                    <a:pt x="f265" y="f266"/>
                    <a:pt x="f267" y="f268"/>
                    <a:pt x="f269" y="f270"/>
                  </a:cubicBezTo>
                  <a:cubicBezTo>
                    <a:pt x="f271" y="f272"/>
                    <a:pt x="f273" y="f274"/>
                    <a:pt x="f275" y="f276"/>
                  </a:cubicBezTo>
                  <a:cubicBezTo>
                    <a:pt x="f277" y="f278"/>
                    <a:pt x="f279" y="f280"/>
                    <a:pt x="f281" y="f282"/>
                  </a:cubicBezTo>
                  <a:lnTo>
                    <a:pt x="f283" y="f272"/>
                  </a:lnTo>
                  <a:cubicBezTo>
                    <a:pt x="f284" y="f285"/>
                    <a:pt x="f286" y="f287"/>
                    <a:pt x="f288" y="f289"/>
                  </a:cubicBezTo>
                  <a:cubicBezTo>
                    <a:pt x="f290" y="f291"/>
                    <a:pt x="f292" y="f293"/>
                    <a:pt x="f294" y="f295"/>
                  </a:cubicBezTo>
                  <a:cubicBezTo>
                    <a:pt x="f296" y="f297"/>
                    <a:pt x="f298" y="f299"/>
                    <a:pt x="f300" y="f301"/>
                  </a:cubicBezTo>
                  <a:cubicBezTo>
                    <a:pt x="f302" y="f303"/>
                    <a:pt x="f304" y="f305"/>
                    <a:pt x="f306" y="f307"/>
                  </a:cubicBezTo>
                  <a:cubicBezTo>
                    <a:pt x="f308" y="f309"/>
                    <a:pt x="f310" y="f311"/>
                    <a:pt x="f312" y="f313"/>
                  </a:cubicBezTo>
                  <a:cubicBezTo>
                    <a:pt x="f314" y="f315"/>
                    <a:pt x="f316" y="f176"/>
                    <a:pt x="f317" y="f318"/>
                  </a:cubicBezTo>
                  <a:cubicBezTo>
                    <a:pt x="f319" y="f320"/>
                    <a:pt x="f321" y="f322"/>
                    <a:pt x="f323" y="f324"/>
                  </a:cubicBezTo>
                  <a:cubicBezTo>
                    <a:pt x="f325" y="f326"/>
                    <a:pt x="f325" y="f327"/>
                    <a:pt x="f323" y="f328"/>
                  </a:cubicBezTo>
                  <a:cubicBezTo>
                    <a:pt x="f329" y="f330"/>
                    <a:pt x="f331" y="f332"/>
                    <a:pt x="f333" y="f334"/>
                  </a:cubicBezTo>
                  <a:cubicBezTo>
                    <a:pt x="f335" y="f336"/>
                    <a:pt x="f337" y="f338"/>
                    <a:pt x="f339" y="f340"/>
                  </a:cubicBezTo>
                  <a:cubicBezTo>
                    <a:pt x="f341" y="f342"/>
                    <a:pt x="f343" y="f344"/>
                    <a:pt x="f345" y="f346"/>
                  </a:cubicBezTo>
                  <a:cubicBezTo>
                    <a:pt x="f347" y="f348"/>
                    <a:pt x="f349" y="f350"/>
                    <a:pt x="f351" y="f352"/>
                  </a:cubicBezTo>
                  <a:cubicBezTo>
                    <a:pt x="f353" y="f354"/>
                    <a:pt x="f355" y="f356"/>
                    <a:pt x="f357" y="f358"/>
                  </a:cubicBezTo>
                  <a:cubicBezTo>
                    <a:pt x="f359" y="f132"/>
                    <a:pt x="f360" y="f361"/>
                    <a:pt x="f362" y="f358"/>
                  </a:cubicBezTo>
                  <a:cubicBezTo>
                    <a:pt x="f363" y="f364"/>
                    <a:pt x="f365" y="f366"/>
                    <a:pt x="f367" y="f352"/>
                  </a:cubicBezTo>
                  <a:cubicBezTo>
                    <a:pt x="f368" y="f369"/>
                    <a:pt x="f370" y="f371"/>
                    <a:pt x="f362" y="f372"/>
                  </a:cubicBezTo>
                  <a:lnTo>
                    <a:pt x="f5" y="f6"/>
                  </a:lnTo>
                  <a:close/>
                </a:path>
              </a:pathLst>
            </a:custGeom>
            <a:solidFill>
              <a:srgbClr val="6C757D"/>
            </a:solidFill>
            <a:ln w="0">
              <a:solidFill>
                <a:srgbClr val="000000"/>
              </a:solidFill>
              <a:prstDash val="solid"/>
            </a:ln>
            <a:effectLst>
              <a:outerShdw dist="103351" dir="2700000" algn="tl">
                <a:srgbClr val="808080">
                  <a:alpha val="20000"/>
                </a:srgbClr>
              </a:outerShdw>
            </a:effectLst>
          </p:spPr>
          <p:txBody>
            <a:bodyPr lIns="90000" tIns="45000" rIns="90000" bIns="45000"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43" name="Freeform 42">
            <a:extLst>
              <a:ext uri="{FF2B5EF4-FFF2-40B4-BE49-F238E27FC236}">
                <a16:creationId xmlns:a16="http://schemas.microsoft.com/office/drawing/2014/main" id="{AAC9318B-A0DB-7C7C-869A-D35A4FA0A060}"/>
              </a:ext>
            </a:extLst>
          </p:cNvPr>
          <p:cNvSpPr>
            <a:spLocks noMove="1" noResize="1"/>
          </p:cNvSpPr>
          <p:nvPr/>
        </p:nvSpPr>
        <p:spPr>
          <a:xfrm rot="2700000">
            <a:off x="7785100" y="5467351"/>
            <a:ext cx="1616075" cy="787400"/>
          </a:xfrm>
          <a:custGeom>
            <a:avLst/>
            <a:gdLst/>
            <a:ahLst/>
            <a:cxnLst>
              <a:cxn ang="3cd4">
                <a:pos x="hc" y="t"/>
              </a:cxn>
              <a:cxn ang="cd2">
                <a:pos x="l" y="vc"/>
              </a:cxn>
              <a:cxn ang="cd4">
                <a:pos x="hc" y="b"/>
              </a:cxn>
              <a:cxn ang="0">
                <a:pos x="r" y="vc"/>
              </a:cxn>
            </a:cxnLst>
            <a:rect l="l" t="t" r="r" b="b"/>
            <a:pathLst>
              <a:path w="4490" h="2190">
                <a:moveTo>
                  <a:pt x="0" y="933"/>
                </a:moveTo>
                <a:cubicBezTo>
                  <a:pt x="1078" y="933"/>
                  <a:pt x="1078" y="1652"/>
                  <a:pt x="1616" y="1113"/>
                </a:cubicBezTo>
                <a:cubicBezTo>
                  <a:pt x="2155" y="574"/>
                  <a:pt x="3412" y="2190"/>
                  <a:pt x="2335" y="2190"/>
                </a:cubicBezTo>
                <a:cubicBezTo>
                  <a:pt x="1257" y="2190"/>
                  <a:pt x="3412" y="-324"/>
                  <a:pt x="4490" y="35"/>
                </a:cubicBezTo>
              </a:path>
            </a:pathLst>
          </a:custGeom>
          <a:noFill/>
          <a:ln w="36720">
            <a:solidFill>
              <a:srgbClr val="666666"/>
            </a:solidFill>
            <a:custDash>
              <a:ds d="600000" sp="600000"/>
            </a:custDash>
            <a:headEnd type="arrow"/>
            <a:tailEnd type="arrow"/>
          </a:ln>
        </p:spPr>
        <p:txBody>
          <a:bodyPr wrap="none" lIns="108360" tIns="63360" rIns="108360" bIns="63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4" name="Freeform 43">
            <a:extLst>
              <a:ext uri="{FF2B5EF4-FFF2-40B4-BE49-F238E27FC236}">
                <a16:creationId xmlns:a16="http://schemas.microsoft.com/office/drawing/2014/main" id="{463DEB48-5AB8-9B51-1C3D-D2C27723DE40}"/>
              </a:ext>
            </a:extLst>
          </p:cNvPr>
          <p:cNvSpPr>
            <a:spLocks noMove="1" noResize="1"/>
          </p:cNvSpPr>
          <p:nvPr/>
        </p:nvSpPr>
        <p:spPr>
          <a:xfrm>
            <a:off x="7372350" y="4975225"/>
            <a:ext cx="1684338" cy="164465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5" name="Freeform 44">
            <a:extLst>
              <a:ext uri="{FF2B5EF4-FFF2-40B4-BE49-F238E27FC236}">
                <a16:creationId xmlns:a16="http://schemas.microsoft.com/office/drawing/2014/main" id="{56B28049-7038-408D-79C2-C0F462BFE558}"/>
              </a:ext>
            </a:extLst>
          </p:cNvPr>
          <p:cNvSpPr>
            <a:spLocks noMove="1" noResize="1"/>
          </p:cNvSpPr>
          <p:nvPr/>
        </p:nvSpPr>
        <p:spPr>
          <a:xfrm>
            <a:off x="7867650" y="-328613"/>
            <a:ext cx="2012950" cy="20113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6" name="Title Placeholder 45">
            <a:extLst>
              <a:ext uri="{FF2B5EF4-FFF2-40B4-BE49-F238E27FC236}">
                <a16:creationId xmlns:a16="http://schemas.microsoft.com/office/drawing/2014/main" id="{5C283422-F512-B393-D89E-2D504F28BE4E}"/>
              </a:ext>
            </a:extLst>
          </p:cNvPr>
          <p:cNvSpPr txBox="1">
            <a:spLocks noGrp="1"/>
          </p:cNvSpPr>
          <p:nvPr>
            <p:ph type="title"/>
          </p:nvPr>
        </p:nvSpPr>
        <p:spPr>
          <a:xfrm>
            <a:off x="1800225" y="468313"/>
            <a:ext cx="7739063" cy="946150"/>
          </a:xfrm>
          <a:prstGeom prst="rect">
            <a:avLst/>
          </a:prstGeom>
          <a:noFill/>
          <a:ln>
            <a:noFill/>
          </a:ln>
        </p:spPr>
        <p:txBody>
          <a:bodyPr lIns="0" tIns="0" rIns="0" bIns="0" anchor="ctr"/>
          <a:lstStyle/>
          <a:p>
            <a:endParaRPr lang="pt-PT"/>
          </a:p>
        </p:txBody>
      </p:sp>
      <p:sp>
        <p:nvSpPr>
          <p:cNvPr id="47" name="Text Placeholder 46">
            <a:extLst>
              <a:ext uri="{FF2B5EF4-FFF2-40B4-BE49-F238E27FC236}">
                <a16:creationId xmlns:a16="http://schemas.microsoft.com/office/drawing/2014/main" id="{24A343E5-3AC5-76C7-9239-BAEA4A62F990}"/>
              </a:ext>
            </a:extLst>
          </p:cNvPr>
          <p:cNvSpPr txBox="1">
            <a:spLocks noGrp="1"/>
          </p:cNvSpPr>
          <p:nvPr>
            <p:ph type="body" idx="1"/>
          </p:nvPr>
        </p:nvSpPr>
        <p:spPr>
          <a:xfrm>
            <a:off x="3924300" y="2160588"/>
            <a:ext cx="4572000" cy="1943100"/>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8" name="Date Placeholder 47">
            <a:extLst>
              <a:ext uri="{FF2B5EF4-FFF2-40B4-BE49-F238E27FC236}">
                <a16:creationId xmlns:a16="http://schemas.microsoft.com/office/drawing/2014/main" id="{4FCD7B4A-807C-6EFD-0B8D-7093E560CA6A}"/>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49" name="Footer Placeholder 48">
            <a:extLst>
              <a:ext uri="{FF2B5EF4-FFF2-40B4-BE49-F238E27FC236}">
                <a16:creationId xmlns:a16="http://schemas.microsoft.com/office/drawing/2014/main" id="{5103EC08-A153-A1E7-5439-B83E4652678E}"/>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50" name="Slide Number Placeholder 49">
            <a:extLst>
              <a:ext uri="{FF2B5EF4-FFF2-40B4-BE49-F238E27FC236}">
                <a16:creationId xmlns:a16="http://schemas.microsoft.com/office/drawing/2014/main" id="{8D93C49F-3FEF-5372-CD1D-4B3FFC2475E2}"/>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860D303C-335F-46B8-BDC9-F237CE6B714E}"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922C0FC2-91B0-E86F-FE89-48084BBAC11A}"/>
              </a:ext>
            </a:extLst>
          </p:cNvPr>
          <p:cNvSpPr>
            <a:spLocks noMove="1" noResize="1"/>
          </p:cNvSpPr>
          <p:nvPr/>
        </p:nvSpPr>
        <p:spPr>
          <a:xfrm>
            <a:off x="8266113" y="4114800"/>
            <a:ext cx="1920875" cy="192087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 name="Freeform 2">
            <a:extLst>
              <a:ext uri="{FF2B5EF4-FFF2-40B4-BE49-F238E27FC236}">
                <a16:creationId xmlns:a16="http://schemas.microsoft.com/office/drawing/2014/main" id="{4AF27D0C-2C01-B15A-FDD9-35A86C7F983B}"/>
              </a:ext>
            </a:extLst>
          </p:cNvPr>
          <p:cNvSpPr>
            <a:spLocks noMove="1" noResize="1"/>
          </p:cNvSpPr>
          <p:nvPr/>
        </p:nvSpPr>
        <p:spPr>
          <a:xfrm>
            <a:off x="7718425" y="-547688"/>
            <a:ext cx="1919288" cy="191928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nvGrpSpPr>
          <p:cNvPr id="8196" name="Group 3">
            <a:extLst>
              <a:ext uri="{FF2B5EF4-FFF2-40B4-BE49-F238E27FC236}">
                <a16:creationId xmlns:a16="http://schemas.microsoft.com/office/drawing/2014/main" id="{B1D9ED6A-FDF8-3D25-96B6-EC0E134E20AE}"/>
              </a:ext>
            </a:extLst>
          </p:cNvPr>
          <p:cNvGrpSpPr>
            <a:grpSpLocks/>
          </p:cNvGrpSpPr>
          <p:nvPr/>
        </p:nvGrpSpPr>
        <p:grpSpPr bwMode="auto">
          <a:xfrm>
            <a:off x="-147638" y="-296863"/>
            <a:ext cx="915988" cy="1281113"/>
            <a:chOff x="-147488" y="-296528"/>
            <a:chExt cx="915480" cy="1280880"/>
          </a:xfrm>
        </p:grpSpPr>
        <p:sp>
          <p:nvSpPr>
            <p:cNvPr id="5" name="Freeform 4">
              <a:extLst>
                <a:ext uri="{FF2B5EF4-FFF2-40B4-BE49-F238E27FC236}">
                  <a16:creationId xmlns:a16="http://schemas.microsoft.com/office/drawing/2014/main" id="{C9731D50-BD90-E2DB-1781-5A608D91E27F}"/>
                </a:ext>
              </a:extLst>
            </p:cNvPr>
            <p:cNvSpPr/>
            <p:nvPr/>
          </p:nvSpPr>
          <p:spPr>
            <a:xfrm rot="16204200" flipV="1">
              <a:off x="219352" y="80111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6E96C8E6-6F5A-9FBD-CD37-F28DD6692236}"/>
                </a:ext>
              </a:extLst>
            </p:cNvPr>
            <p:cNvSpPr/>
            <p:nvPr/>
          </p:nvSpPr>
          <p:spPr>
            <a:xfrm rot="16204200" flipV="1">
              <a:off x="218992" y="43535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CBBAD7F5-23DA-4145-D577-5D3371698CD2}"/>
                </a:ext>
              </a:extLst>
            </p:cNvPr>
            <p:cNvSpPr/>
            <p:nvPr/>
          </p:nvSpPr>
          <p:spPr>
            <a:xfrm rot="16204200" flipV="1">
              <a:off x="218632" y="6995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FAC7E44C-C697-1A6D-D3AB-9E910A704EA7}"/>
                </a:ext>
              </a:extLst>
            </p:cNvPr>
            <p:cNvSpPr/>
            <p:nvPr/>
          </p:nvSpPr>
          <p:spPr>
            <a:xfrm rot="16204200" flipV="1">
              <a:off x="217912" y="-29616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023BD99D-6A55-C8DA-177A-E6F73B35E9F7}"/>
                </a:ext>
              </a:extLst>
            </p:cNvPr>
            <p:cNvSpPr/>
            <p:nvPr/>
          </p:nvSpPr>
          <p:spPr>
            <a:xfrm rot="16204200" flipV="1">
              <a:off x="584032" y="-29652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8C6F1DC7-E834-5781-CCF2-6C5A3F7A4AFE}"/>
                </a:ext>
              </a:extLst>
            </p:cNvPr>
            <p:cNvSpPr/>
            <p:nvPr/>
          </p:nvSpPr>
          <p:spPr>
            <a:xfrm rot="16204200" flipV="1">
              <a:off x="584392" y="6923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07E9B607-5BF8-2464-3DED-DF24C16541FD}"/>
                </a:ext>
              </a:extLst>
            </p:cNvPr>
            <p:cNvSpPr/>
            <p:nvPr/>
          </p:nvSpPr>
          <p:spPr>
            <a:xfrm rot="16204200" flipV="1">
              <a:off x="584392" y="43499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20806D59-D748-A586-2E3F-CB586C5DD34C}"/>
                </a:ext>
              </a:extLst>
            </p:cNvPr>
            <p:cNvSpPr/>
            <p:nvPr/>
          </p:nvSpPr>
          <p:spPr>
            <a:xfrm rot="16204200" flipV="1">
              <a:off x="585112" y="80111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E931A212-346E-60B0-4D72-661172B712D2}"/>
                </a:ext>
              </a:extLst>
            </p:cNvPr>
            <p:cNvSpPr/>
            <p:nvPr/>
          </p:nvSpPr>
          <p:spPr>
            <a:xfrm rot="16204200" flipV="1">
              <a:off x="-146408" y="80147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84AE6950-0DB8-B6D7-ABE4-91FA7D540042}"/>
                </a:ext>
              </a:extLst>
            </p:cNvPr>
            <p:cNvSpPr/>
            <p:nvPr/>
          </p:nvSpPr>
          <p:spPr>
            <a:xfrm rot="16204200" flipV="1">
              <a:off x="-147128" y="43607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56B45A44-5847-9005-90E4-DD36DC1B90B2}"/>
                </a:ext>
              </a:extLst>
            </p:cNvPr>
            <p:cNvSpPr/>
            <p:nvPr/>
          </p:nvSpPr>
          <p:spPr>
            <a:xfrm rot="16204200" flipV="1">
              <a:off x="-147128" y="6995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6" name="Freeform 15">
              <a:extLst>
                <a:ext uri="{FF2B5EF4-FFF2-40B4-BE49-F238E27FC236}">
                  <a16:creationId xmlns:a16="http://schemas.microsoft.com/office/drawing/2014/main" id="{1698E10C-6823-AC8B-01E1-D02E928303C8}"/>
                </a:ext>
              </a:extLst>
            </p:cNvPr>
            <p:cNvSpPr/>
            <p:nvPr/>
          </p:nvSpPr>
          <p:spPr>
            <a:xfrm rot="16204200" flipV="1">
              <a:off x="-147488" y="-2958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grpSp>
        <p:nvGrpSpPr>
          <p:cNvPr id="8197" name="Group 16">
            <a:extLst>
              <a:ext uri="{FF2B5EF4-FFF2-40B4-BE49-F238E27FC236}">
                <a16:creationId xmlns:a16="http://schemas.microsoft.com/office/drawing/2014/main" id="{23CDFEC7-5639-A300-1BE8-7AC618A4FC37}"/>
              </a:ext>
            </a:extLst>
          </p:cNvPr>
          <p:cNvGrpSpPr>
            <a:grpSpLocks/>
          </p:cNvGrpSpPr>
          <p:nvPr/>
        </p:nvGrpSpPr>
        <p:grpSpPr bwMode="auto">
          <a:xfrm>
            <a:off x="9545638" y="4645025"/>
            <a:ext cx="914400" cy="1281113"/>
            <a:chOff x="9545152" y="4645552"/>
            <a:chExt cx="915480" cy="1280879"/>
          </a:xfrm>
        </p:grpSpPr>
        <p:sp>
          <p:nvSpPr>
            <p:cNvPr id="18" name="Freeform 17">
              <a:extLst>
                <a:ext uri="{FF2B5EF4-FFF2-40B4-BE49-F238E27FC236}">
                  <a16:creationId xmlns:a16="http://schemas.microsoft.com/office/drawing/2014/main" id="{79A00F5F-CB45-3179-A098-9768E901A7BC}"/>
                </a:ext>
              </a:extLst>
            </p:cNvPr>
            <p:cNvSpPr/>
            <p:nvPr/>
          </p:nvSpPr>
          <p:spPr>
            <a:xfrm rot="16204200" flipV="1">
              <a:off x="9911992" y="5743191"/>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9" name="Freeform 18">
              <a:extLst>
                <a:ext uri="{FF2B5EF4-FFF2-40B4-BE49-F238E27FC236}">
                  <a16:creationId xmlns:a16="http://schemas.microsoft.com/office/drawing/2014/main" id="{62428EA7-D8C7-AA16-DD0B-65B44D829DCD}"/>
                </a:ext>
              </a:extLst>
            </p:cNvPr>
            <p:cNvSpPr/>
            <p:nvPr/>
          </p:nvSpPr>
          <p:spPr>
            <a:xfrm rot="16204200" flipV="1">
              <a:off x="9911632" y="537743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0" name="Freeform 19">
              <a:extLst>
                <a:ext uri="{FF2B5EF4-FFF2-40B4-BE49-F238E27FC236}">
                  <a16:creationId xmlns:a16="http://schemas.microsoft.com/office/drawing/2014/main" id="{0C473D4B-3715-3B7D-3763-3287639755D9}"/>
                </a:ext>
              </a:extLst>
            </p:cNvPr>
            <p:cNvSpPr/>
            <p:nvPr/>
          </p:nvSpPr>
          <p:spPr>
            <a:xfrm rot="16204200" flipV="1">
              <a:off x="9911272" y="501203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1" name="Freeform 20">
              <a:extLst>
                <a:ext uri="{FF2B5EF4-FFF2-40B4-BE49-F238E27FC236}">
                  <a16:creationId xmlns:a16="http://schemas.microsoft.com/office/drawing/2014/main" id="{763EAD16-489A-E64E-2AA5-06FCBD9AFFA6}"/>
                </a:ext>
              </a:extLst>
            </p:cNvPr>
            <p:cNvSpPr/>
            <p:nvPr/>
          </p:nvSpPr>
          <p:spPr>
            <a:xfrm rot="16204200" flipV="1">
              <a:off x="9910552" y="464591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2" name="Freeform 21">
              <a:extLst>
                <a:ext uri="{FF2B5EF4-FFF2-40B4-BE49-F238E27FC236}">
                  <a16:creationId xmlns:a16="http://schemas.microsoft.com/office/drawing/2014/main" id="{EE40EE5E-7B80-658D-2572-A51069F42B3F}"/>
                </a:ext>
              </a:extLst>
            </p:cNvPr>
            <p:cNvSpPr/>
            <p:nvPr/>
          </p:nvSpPr>
          <p:spPr>
            <a:xfrm rot="16204200" flipV="1">
              <a:off x="10276672" y="464555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3" name="Freeform 22">
              <a:extLst>
                <a:ext uri="{FF2B5EF4-FFF2-40B4-BE49-F238E27FC236}">
                  <a16:creationId xmlns:a16="http://schemas.microsoft.com/office/drawing/2014/main" id="{2C746F96-ACA5-8B0F-6F47-001B9E385385}"/>
                </a:ext>
              </a:extLst>
            </p:cNvPr>
            <p:cNvSpPr/>
            <p:nvPr/>
          </p:nvSpPr>
          <p:spPr>
            <a:xfrm rot="16204200" flipV="1">
              <a:off x="10277032" y="501131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4" name="Freeform 23">
              <a:extLst>
                <a:ext uri="{FF2B5EF4-FFF2-40B4-BE49-F238E27FC236}">
                  <a16:creationId xmlns:a16="http://schemas.microsoft.com/office/drawing/2014/main" id="{BFC6E3E4-24BD-C3CE-92EA-FAED48464D46}"/>
                </a:ext>
              </a:extLst>
            </p:cNvPr>
            <p:cNvSpPr/>
            <p:nvPr/>
          </p:nvSpPr>
          <p:spPr>
            <a:xfrm rot="16204200" flipV="1">
              <a:off x="10277032" y="537707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5" name="Freeform 24">
              <a:extLst>
                <a:ext uri="{FF2B5EF4-FFF2-40B4-BE49-F238E27FC236}">
                  <a16:creationId xmlns:a16="http://schemas.microsoft.com/office/drawing/2014/main" id="{CC4A0090-43FF-D745-0F31-8072F8448816}"/>
                </a:ext>
              </a:extLst>
            </p:cNvPr>
            <p:cNvSpPr/>
            <p:nvPr/>
          </p:nvSpPr>
          <p:spPr>
            <a:xfrm rot="16204200" flipV="1">
              <a:off x="10277752" y="5743191"/>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6" name="Freeform 25">
              <a:extLst>
                <a:ext uri="{FF2B5EF4-FFF2-40B4-BE49-F238E27FC236}">
                  <a16:creationId xmlns:a16="http://schemas.microsoft.com/office/drawing/2014/main" id="{9666B889-0AFA-58F4-684C-0E7BC5A1464F}"/>
                </a:ext>
              </a:extLst>
            </p:cNvPr>
            <p:cNvSpPr/>
            <p:nvPr/>
          </p:nvSpPr>
          <p:spPr>
            <a:xfrm rot="16204200" flipV="1">
              <a:off x="9546232" y="5743551"/>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7" name="Freeform 26">
              <a:extLst>
                <a:ext uri="{FF2B5EF4-FFF2-40B4-BE49-F238E27FC236}">
                  <a16:creationId xmlns:a16="http://schemas.microsoft.com/office/drawing/2014/main" id="{609B0659-EA5F-A491-62F2-486DBE8C5CD7}"/>
                </a:ext>
              </a:extLst>
            </p:cNvPr>
            <p:cNvSpPr/>
            <p:nvPr/>
          </p:nvSpPr>
          <p:spPr>
            <a:xfrm rot="16204200" flipV="1">
              <a:off x="9545512" y="537815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8" name="Freeform 27">
              <a:extLst>
                <a:ext uri="{FF2B5EF4-FFF2-40B4-BE49-F238E27FC236}">
                  <a16:creationId xmlns:a16="http://schemas.microsoft.com/office/drawing/2014/main" id="{F92055D8-9BF3-C9CD-A597-7E9242F07003}"/>
                </a:ext>
              </a:extLst>
            </p:cNvPr>
            <p:cNvSpPr/>
            <p:nvPr/>
          </p:nvSpPr>
          <p:spPr>
            <a:xfrm rot="16204200" flipV="1">
              <a:off x="9545512" y="501203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9" name="Freeform 28">
              <a:extLst>
                <a:ext uri="{FF2B5EF4-FFF2-40B4-BE49-F238E27FC236}">
                  <a16:creationId xmlns:a16="http://schemas.microsoft.com/office/drawing/2014/main" id="{DA638C83-5B85-C2D7-4775-6A433F35A01A}"/>
                </a:ext>
              </a:extLst>
            </p:cNvPr>
            <p:cNvSpPr/>
            <p:nvPr/>
          </p:nvSpPr>
          <p:spPr>
            <a:xfrm rot="16204200" flipV="1">
              <a:off x="9545152" y="4646272"/>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30" name="Freeform 29">
            <a:extLst>
              <a:ext uri="{FF2B5EF4-FFF2-40B4-BE49-F238E27FC236}">
                <a16:creationId xmlns:a16="http://schemas.microsoft.com/office/drawing/2014/main" id="{56CE2942-6ACB-C8BF-38BA-60AAAAD20A7F}"/>
              </a:ext>
            </a:extLst>
          </p:cNvPr>
          <p:cNvSpPr>
            <a:spLocks noMove="1" noResize="1"/>
          </p:cNvSpPr>
          <p:nvPr/>
        </p:nvSpPr>
        <p:spPr>
          <a:xfrm>
            <a:off x="-146050" y="3109913"/>
            <a:ext cx="1920875" cy="191928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31" name="Title Placeholder 30">
            <a:extLst>
              <a:ext uri="{FF2B5EF4-FFF2-40B4-BE49-F238E27FC236}">
                <a16:creationId xmlns:a16="http://schemas.microsoft.com/office/drawing/2014/main" id="{23363125-7F98-49AF-7B6A-416BCA49925A}"/>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32" name="Text Placeholder 31">
            <a:extLst>
              <a:ext uri="{FF2B5EF4-FFF2-40B4-BE49-F238E27FC236}">
                <a16:creationId xmlns:a16="http://schemas.microsoft.com/office/drawing/2014/main" id="{F2BC45A1-8F5D-3E34-4FB0-CBFAB7D2E465}"/>
              </a:ext>
            </a:extLst>
          </p:cNvPr>
          <p:cNvSpPr txBox="1">
            <a:spLocks noGrp="1"/>
          </p:cNvSpPr>
          <p:nvPr>
            <p:ph type="body" idx="1"/>
          </p:nvPr>
        </p:nvSpPr>
        <p:spPr>
          <a:xfrm>
            <a:off x="468313" y="1800225"/>
            <a:ext cx="90709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33" name="Date Placeholder 32">
            <a:extLst>
              <a:ext uri="{FF2B5EF4-FFF2-40B4-BE49-F238E27FC236}">
                <a16:creationId xmlns:a16="http://schemas.microsoft.com/office/drawing/2014/main" id="{8E8A4C98-1426-B1F3-32D3-E87A0C65022C}"/>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34" name="Footer Placeholder 33">
            <a:extLst>
              <a:ext uri="{FF2B5EF4-FFF2-40B4-BE49-F238E27FC236}">
                <a16:creationId xmlns:a16="http://schemas.microsoft.com/office/drawing/2014/main" id="{7D31255A-8B3E-92E0-A6F1-2AF4612827C5}"/>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35" name="Slide Number Placeholder 34">
            <a:extLst>
              <a:ext uri="{FF2B5EF4-FFF2-40B4-BE49-F238E27FC236}">
                <a16:creationId xmlns:a16="http://schemas.microsoft.com/office/drawing/2014/main" id="{B3FD67CF-8FA3-A9EB-B003-C5C3F076E91D}"/>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7AEDE6A8-0B8F-4B8D-81F0-A497E0FE7501}"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1">
            <a:extLst>
              <a:ext uri="{FF2B5EF4-FFF2-40B4-BE49-F238E27FC236}">
                <a16:creationId xmlns:a16="http://schemas.microsoft.com/office/drawing/2014/main" id="{66DA2B6A-8168-0B95-412E-7ABF7872D2C6}"/>
              </a:ext>
            </a:extLst>
          </p:cNvPr>
          <p:cNvGrpSpPr>
            <a:grpSpLocks/>
          </p:cNvGrpSpPr>
          <p:nvPr/>
        </p:nvGrpSpPr>
        <p:grpSpPr bwMode="auto">
          <a:xfrm>
            <a:off x="8540750" y="5065713"/>
            <a:ext cx="1279525" cy="914400"/>
            <a:chOff x="8540312" y="5065888"/>
            <a:chExt cx="1280520" cy="914760"/>
          </a:xfrm>
        </p:grpSpPr>
        <p:grpSp>
          <p:nvGrpSpPr>
            <p:cNvPr id="10251" name="Group 2">
              <a:extLst>
                <a:ext uri="{FF2B5EF4-FFF2-40B4-BE49-F238E27FC236}">
                  <a16:creationId xmlns:a16="http://schemas.microsoft.com/office/drawing/2014/main" id="{C71D362F-26EE-9D6B-00EB-78A4D1578781}"/>
                </a:ext>
              </a:extLst>
            </p:cNvPr>
            <p:cNvGrpSpPr>
              <a:grpSpLocks/>
            </p:cNvGrpSpPr>
            <p:nvPr/>
          </p:nvGrpSpPr>
          <p:grpSpPr bwMode="auto">
            <a:xfrm>
              <a:off x="8540312" y="5065888"/>
              <a:ext cx="1280520" cy="914760"/>
              <a:chOff x="8540312" y="5065888"/>
              <a:chExt cx="1280520" cy="914760"/>
            </a:xfrm>
          </p:grpSpPr>
          <p:sp>
            <p:nvSpPr>
              <p:cNvPr id="4" name="Freeform 3">
                <a:extLst>
                  <a:ext uri="{FF2B5EF4-FFF2-40B4-BE49-F238E27FC236}">
                    <a16:creationId xmlns:a16="http://schemas.microsoft.com/office/drawing/2014/main" id="{08BEF11B-E60F-03BA-6E8E-AA35CC7D0BCF}"/>
                  </a:ext>
                </a:extLst>
              </p:cNvPr>
              <p:cNvSpPr/>
              <p:nvPr/>
            </p:nvSpPr>
            <p:spPr>
              <a:xfrm rot="21598800" flipV="1">
                <a:off x="963759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960A0AC2-4623-6A44-FFE1-3227577D7920}"/>
                  </a:ext>
                </a:extLst>
              </p:cNvPr>
              <p:cNvSpPr/>
              <p:nvPr/>
            </p:nvSpPr>
            <p:spPr>
              <a:xfrm rot="21598800" flipV="1">
                <a:off x="927183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0AB978FD-39C7-B91E-C26B-685DF7DB5178}"/>
                  </a:ext>
                </a:extLst>
              </p:cNvPr>
              <p:cNvSpPr/>
              <p:nvPr/>
            </p:nvSpPr>
            <p:spPr>
              <a:xfrm rot="21598800" flipV="1">
                <a:off x="8906432" y="54316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342A285F-6865-71D3-BCE0-E85265A3C963}"/>
                  </a:ext>
                </a:extLst>
              </p:cNvPr>
              <p:cNvSpPr/>
              <p:nvPr/>
            </p:nvSpPr>
            <p:spPr>
              <a:xfrm rot="21598800" flipV="1">
                <a:off x="8540312" y="54320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BB8CCD2A-BCCE-C0CD-3EF9-05E8A5C01B61}"/>
                  </a:ext>
                </a:extLst>
              </p:cNvPr>
              <p:cNvSpPr/>
              <p:nvPr/>
            </p:nvSpPr>
            <p:spPr>
              <a:xfrm rot="21598800" flipV="1">
                <a:off x="854031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9" name="Freeform 8">
                <a:extLst>
                  <a:ext uri="{FF2B5EF4-FFF2-40B4-BE49-F238E27FC236}">
                    <a16:creationId xmlns:a16="http://schemas.microsoft.com/office/drawing/2014/main" id="{AC412E17-E2CF-DAB8-2088-16F24A0495B6}"/>
                  </a:ext>
                </a:extLst>
              </p:cNvPr>
              <p:cNvSpPr/>
              <p:nvPr/>
            </p:nvSpPr>
            <p:spPr>
              <a:xfrm rot="21598800" flipV="1">
                <a:off x="890607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3F17EBB2-473F-3134-2483-53936D484882}"/>
                  </a:ext>
                </a:extLst>
              </p:cNvPr>
              <p:cNvSpPr/>
              <p:nvPr/>
            </p:nvSpPr>
            <p:spPr>
              <a:xfrm rot="21598800" flipV="1">
                <a:off x="9271832" y="506624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5C320552-6064-B7E5-DFDF-529A2C666049}"/>
                  </a:ext>
                </a:extLst>
              </p:cNvPr>
              <p:cNvSpPr/>
              <p:nvPr/>
            </p:nvSpPr>
            <p:spPr>
              <a:xfrm rot="21598800" flipV="1">
                <a:off x="9637952" y="506588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33167083-C7E7-3E44-5BEA-BAD683086421}"/>
                  </a:ext>
                </a:extLst>
              </p:cNvPr>
              <p:cNvSpPr/>
              <p:nvPr/>
            </p:nvSpPr>
            <p:spPr>
              <a:xfrm rot="21598800" flipV="1">
                <a:off x="963759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EC23147D-03FD-60BB-6243-219CEA69CD76}"/>
                  </a:ext>
                </a:extLst>
              </p:cNvPr>
              <p:cNvSpPr/>
              <p:nvPr/>
            </p:nvSpPr>
            <p:spPr>
              <a:xfrm rot="21598800" flipV="1">
                <a:off x="9272192" y="579776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689CCF88-9927-9F44-1A8E-3037AC3FC576}"/>
                  </a:ext>
                </a:extLst>
              </p:cNvPr>
              <p:cNvSpPr/>
              <p:nvPr/>
            </p:nvSpPr>
            <p:spPr>
              <a:xfrm rot="21598800" flipV="1">
                <a:off x="890607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D7CC58B7-7CC7-F0A1-1667-BFA1CF5B6804}"/>
                  </a:ext>
                </a:extLst>
              </p:cNvPr>
              <p:cNvSpPr/>
              <p:nvPr/>
            </p:nvSpPr>
            <p:spPr>
              <a:xfrm rot="21598800" flipV="1">
                <a:off x="8540312" y="5797408"/>
                <a:ext cx="182880" cy="18288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blipFill>
                <a:blip r:embed="rId13"/>
                <a:tile sx="74764" sy="74764" algn="tl"/>
              </a:blipFill>
              <a:ln>
                <a:noFill/>
                <a:prstDash val="solid"/>
              </a:ln>
              <a:effectLst>
                <a:outerShdw dist="103351" dir="2700000" algn="tl">
                  <a:srgbClr val="808080">
                    <a:alpha val="65000"/>
                  </a:srgbClr>
                </a:outerShdw>
              </a:effectLst>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grpSp>
      <p:sp>
        <p:nvSpPr>
          <p:cNvPr id="16" name="Freeform 15">
            <a:extLst>
              <a:ext uri="{FF2B5EF4-FFF2-40B4-BE49-F238E27FC236}">
                <a16:creationId xmlns:a16="http://schemas.microsoft.com/office/drawing/2014/main" id="{38BC8B75-C400-4E56-9FAA-7C71E24EB22A}"/>
              </a:ext>
            </a:extLst>
          </p:cNvPr>
          <p:cNvSpPr>
            <a:spLocks noMove="1" noResize="1"/>
          </p:cNvSpPr>
          <p:nvPr/>
        </p:nvSpPr>
        <p:spPr>
          <a:xfrm>
            <a:off x="1500188" y="1774825"/>
            <a:ext cx="2925762" cy="2925763"/>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7" name="Freeform 16">
            <a:extLst>
              <a:ext uri="{FF2B5EF4-FFF2-40B4-BE49-F238E27FC236}">
                <a16:creationId xmlns:a16="http://schemas.microsoft.com/office/drawing/2014/main" id="{F127A7D7-5591-270D-B248-3C75DA43527D}"/>
              </a:ext>
            </a:extLst>
          </p:cNvPr>
          <p:cNvSpPr>
            <a:spLocks noMove="1" noResize="1"/>
          </p:cNvSpPr>
          <p:nvPr/>
        </p:nvSpPr>
        <p:spPr>
          <a:xfrm>
            <a:off x="1225550" y="1135063"/>
            <a:ext cx="1189038" cy="118745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8" name="Freeform 17">
            <a:extLst>
              <a:ext uri="{FF2B5EF4-FFF2-40B4-BE49-F238E27FC236}">
                <a16:creationId xmlns:a16="http://schemas.microsoft.com/office/drawing/2014/main" id="{68D71F4B-A814-5252-76CD-0862B218D9D2}"/>
              </a:ext>
            </a:extLst>
          </p:cNvPr>
          <p:cNvSpPr>
            <a:spLocks noMove="1" noResize="1"/>
          </p:cNvSpPr>
          <p:nvPr/>
        </p:nvSpPr>
        <p:spPr>
          <a:xfrm>
            <a:off x="3419475" y="4243388"/>
            <a:ext cx="641350" cy="639762"/>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CCCCC">
              <a:alpha val="2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9" name="Title Placeholder 18">
            <a:extLst>
              <a:ext uri="{FF2B5EF4-FFF2-40B4-BE49-F238E27FC236}">
                <a16:creationId xmlns:a16="http://schemas.microsoft.com/office/drawing/2014/main" id="{57CC1EC7-4666-E832-D022-910ABB047514}"/>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20" name="Text Placeholder 19">
            <a:extLst>
              <a:ext uri="{FF2B5EF4-FFF2-40B4-BE49-F238E27FC236}">
                <a16:creationId xmlns:a16="http://schemas.microsoft.com/office/drawing/2014/main" id="{5D257D89-2E3C-4F03-A87D-F10C15D13286}"/>
              </a:ext>
            </a:extLst>
          </p:cNvPr>
          <p:cNvSpPr txBox="1">
            <a:spLocks noGrp="1"/>
          </p:cNvSpPr>
          <p:nvPr>
            <p:ph type="body" idx="1"/>
          </p:nvPr>
        </p:nvSpPr>
        <p:spPr>
          <a:xfrm>
            <a:off x="468313" y="1800225"/>
            <a:ext cx="61626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21" name="Date Placeholder 20">
            <a:extLst>
              <a:ext uri="{FF2B5EF4-FFF2-40B4-BE49-F238E27FC236}">
                <a16:creationId xmlns:a16="http://schemas.microsoft.com/office/drawing/2014/main" id="{BB1E1D5C-BBE2-C9A0-C4A7-2AC39BF2907F}"/>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2" name="Footer Placeholder 21">
            <a:extLst>
              <a:ext uri="{FF2B5EF4-FFF2-40B4-BE49-F238E27FC236}">
                <a16:creationId xmlns:a16="http://schemas.microsoft.com/office/drawing/2014/main" id="{D15BAC81-96A6-7A08-4A2E-C7013BA03442}"/>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3" name="Slide Number Placeholder 22">
            <a:extLst>
              <a:ext uri="{FF2B5EF4-FFF2-40B4-BE49-F238E27FC236}">
                <a16:creationId xmlns:a16="http://schemas.microsoft.com/office/drawing/2014/main" id="{FDB559ED-7D02-54A5-9BDB-6DF8B5E574C5}"/>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E27EDA06-03F8-4754-B609-45DB0EB8B716}"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ransition spd="slow"/>
  <p:txStyles>
    <p:title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66" name="Group 1">
            <a:extLst>
              <a:ext uri="{FF2B5EF4-FFF2-40B4-BE49-F238E27FC236}">
                <a16:creationId xmlns:a16="http://schemas.microsoft.com/office/drawing/2014/main" id="{50D49981-7BD4-BAAE-F13E-F0C8DECFCE55}"/>
              </a:ext>
            </a:extLst>
          </p:cNvPr>
          <p:cNvGrpSpPr>
            <a:grpSpLocks/>
          </p:cNvGrpSpPr>
          <p:nvPr/>
        </p:nvGrpSpPr>
        <p:grpSpPr bwMode="auto">
          <a:xfrm>
            <a:off x="7407275" y="3565525"/>
            <a:ext cx="2376488" cy="4298950"/>
            <a:chOff x="7406640" y="3566160"/>
            <a:chExt cx="2377440" cy="4297679"/>
          </a:xfrm>
        </p:grpSpPr>
        <p:sp>
          <p:nvSpPr>
            <p:cNvPr id="3" name="Freeform 2">
              <a:extLst>
                <a:ext uri="{FF2B5EF4-FFF2-40B4-BE49-F238E27FC236}">
                  <a16:creationId xmlns:a16="http://schemas.microsoft.com/office/drawing/2014/main" id="{D3F530FD-03EA-7483-CAF8-42332D26EFFE}"/>
                </a:ext>
              </a:extLst>
            </p:cNvPr>
            <p:cNvSpPr/>
            <p:nvPr/>
          </p:nvSpPr>
          <p:spPr>
            <a:xfrm>
              <a:off x="8138160" y="4754879"/>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Freeform 3">
              <a:extLst>
                <a:ext uri="{FF2B5EF4-FFF2-40B4-BE49-F238E27FC236}">
                  <a16:creationId xmlns:a16="http://schemas.microsoft.com/office/drawing/2014/main" id="{DD9E97B2-1F1E-7E44-747D-4FD16D6B91B2}"/>
                </a:ext>
              </a:extLst>
            </p:cNvPr>
            <p:cNvSpPr/>
            <p:nvPr/>
          </p:nvSpPr>
          <p:spPr>
            <a:xfrm>
              <a:off x="8961120" y="356616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5" name="Freeform 4">
              <a:extLst>
                <a:ext uri="{FF2B5EF4-FFF2-40B4-BE49-F238E27FC236}">
                  <a16:creationId xmlns:a16="http://schemas.microsoft.com/office/drawing/2014/main" id="{4BB20879-E892-ABC5-6805-67D0BD44470D}"/>
                </a:ext>
              </a:extLst>
            </p:cNvPr>
            <p:cNvSpPr/>
            <p:nvPr/>
          </p:nvSpPr>
          <p:spPr>
            <a:xfrm>
              <a:off x="8504042" y="5119864"/>
              <a:ext cx="1280038" cy="920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3AE9CED1-990C-4E92-0F06-A272AE8B3A75}"/>
                </a:ext>
              </a:extLst>
            </p:cNvPr>
            <p:cNvSpPr/>
            <p:nvPr/>
          </p:nvSpPr>
          <p:spPr>
            <a:xfrm>
              <a:off x="8321406" y="5303959"/>
              <a:ext cx="914766" cy="904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03C693E8-1911-5FA9-5D90-968CEF384C50}"/>
                </a:ext>
              </a:extLst>
            </p:cNvPr>
            <p:cNvSpPr/>
            <p:nvPr/>
          </p:nvSpPr>
          <p:spPr>
            <a:xfrm>
              <a:off x="8869314" y="5486467"/>
              <a:ext cx="914766" cy="920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8" name="Freeform 7">
              <a:extLst>
                <a:ext uri="{FF2B5EF4-FFF2-40B4-BE49-F238E27FC236}">
                  <a16:creationId xmlns:a16="http://schemas.microsoft.com/office/drawing/2014/main" id="{B06F272E-028E-41AA-E705-72476B3D5FED}"/>
                </a:ext>
              </a:extLst>
            </p:cNvPr>
            <p:cNvSpPr/>
            <p:nvPr/>
          </p:nvSpPr>
          <p:spPr>
            <a:xfrm>
              <a:off x="7406640" y="530352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9" name="Freeform 8">
            <a:extLst>
              <a:ext uri="{FF2B5EF4-FFF2-40B4-BE49-F238E27FC236}">
                <a16:creationId xmlns:a16="http://schemas.microsoft.com/office/drawing/2014/main" id="{6F9DB2A4-DCBF-594B-B2F1-BD93076F0262}"/>
              </a:ext>
            </a:extLst>
          </p:cNvPr>
          <p:cNvSpPr>
            <a:spLocks noMove="1" noResize="1"/>
          </p:cNvSpPr>
          <p:nvPr/>
        </p:nvSpPr>
        <p:spPr>
          <a:xfrm flipH="1" flipV="1">
            <a:off x="1463039" y="-1554479"/>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0" name="Freeform 9">
            <a:extLst>
              <a:ext uri="{FF2B5EF4-FFF2-40B4-BE49-F238E27FC236}">
                <a16:creationId xmlns:a16="http://schemas.microsoft.com/office/drawing/2014/main" id="{5BF8D9F3-1097-8A3E-DCC8-EDD61E850AEC}"/>
              </a:ext>
            </a:extLst>
          </p:cNvPr>
          <p:cNvSpPr>
            <a:spLocks noMove="1" noResize="1"/>
          </p:cNvSpPr>
          <p:nvPr/>
        </p:nvSpPr>
        <p:spPr>
          <a:xfrm flipH="1" flipV="1">
            <a:off x="640080" y="-36576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Freeform 10">
            <a:extLst>
              <a:ext uri="{FF2B5EF4-FFF2-40B4-BE49-F238E27FC236}">
                <a16:creationId xmlns:a16="http://schemas.microsoft.com/office/drawing/2014/main" id="{4389485C-37F4-4399-52AA-73ADB22605B9}"/>
              </a:ext>
            </a:extLst>
          </p:cNvPr>
          <p:cNvSpPr>
            <a:spLocks noMove="1" noResize="1"/>
          </p:cNvSpPr>
          <p:nvPr/>
        </p:nvSpPr>
        <p:spPr>
          <a:xfrm flipH="1" flipV="1">
            <a:off x="274638" y="549275"/>
            <a:ext cx="1279525" cy="9048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2" name="Freeform 11">
            <a:extLst>
              <a:ext uri="{FF2B5EF4-FFF2-40B4-BE49-F238E27FC236}">
                <a16:creationId xmlns:a16="http://schemas.microsoft.com/office/drawing/2014/main" id="{D2C27E2D-6C81-5CF6-C902-0FA5D594F9D6}"/>
              </a:ext>
            </a:extLst>
          </p:cNvPr>
          <p:cNvSpPr>
            <a:spLocks noMove="1" noResize="1"/>
          </p:cNvSpPr>
          <p:nvPr/>
        </p:nvSpPr>
        <p:spPr>
          <a:xfrm flipH="1" flipV="1">
            <a:off x="822325" y="365125"/>
            <a:ext cx="914400" cy="920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3" name="Freeform 12">
            <a:extLst>
              <a:ext uri="{FF2B5EF4-FFF2-40B4-BE49-F238E27FC236}">
                <a16:creationId xmlns:a16="http://schemas.microsoft.com/office/drawing/2014/main" id="{099F29C8-1B52-264A-EEF1-BAC1BF24A803}"/>
              </a:ext>
            </a:extLst>
          </p:cNvPr>
          <p:cNvSpPr>
            <a:spLocks noMove="1" noResize="1"/>
          </p:cNvSpPr>
          <p:nvPr/>
        </p:nvSpPr>
        <p:spPr>
          <a:xfrm flipH="1" flipV="1">
            <a:off x="274638" y="182563"/>
            <a:ext cx="914400" cy="9207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CCCC">
              <a:alpha val="75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4" name="Freeform 13">
            <a:extLst>
              <a:ext uri="{FF2B5EF4-FFF2-40B4-BE49-F238E27FC236}">
                <a16:creationId xmlns:a16="http://schemas.microsoft.com/office/drawing/2014/main" id="{68019BA4-412F-529C-1A76-72EBB9BC7DD0}"/>
              </a:ext>
            </a:extLst>
          </p:cNvPr>
          <p:cNvSpPr>
            <a:spLocks noMove="1" noResize="1"/>
          </p:cNvSpPr>
          <p:nvPr/>
        </p:nvSpPr>
        <p:spPr>
          <a:xfrm flipH="1" flipV="1">
            <a:off x="2194560" y="-2103120"/>
            <a:ext cx="457200" cy="25603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blipFill>
            <a:blip r:embed="rId13"/>
            <a:tile sx="74764" sy="74764" algn="tl"/>
          </a:blip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5" name="Freeform 14">
            <a:extLst>
              <a:ext uri="{FF2B5EF4-FFF2-40B4-BE49-F238E27FC236}">
                <a16:creationId xmlns:a16="http://schemas.microsoft.com/office/drawing/2014/main" id="{03EC33BF-1118-EBCF-8B48-37A226150BA6}"/>
              </a:ext>
            </a:extLst>
          </p:cNvPr>
          <p:cNvSpPr>
            <a:spLocks noMove="1" noResize="1"/>
          </p:cNvSpPr>
          <p:nvPr/>
        </p:nvSpPr>
        <p:spPr>
          <a:xfrm>
            <a:off x="3475038" y="2560638"/>
            <a:ext cx="2743200" cy="27432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6" name="Title Placeholder 15">
            <a:extLst>
              <a:ext uri="{FF2B5EF4-FFF2-40B4-BE49-F238E27FC236}">
                <a16:creationId xmlns:a16="http://schemas.microsoft.com/office/drawing/2014/main" id="{283627AA-46EB-1231-25B5-9FBC4B4AF7F9}"/>
              </a:ext>
            </a:extLst>
          </p:cNvPr>
          <p:cNvSpPr txBox="1">
            <a:spLocks noGrp="1"/>
          </p:cNvSpPr>
          <p:nvPr>
            <p:ph type="title"/>
          </p:nvPr>
        </p:nvSpPr>
        <p:spPr>
          <a:xfrm>
            <a:off x="468313" y="468313"/>
            <a:ext cx="9070975" cy="946150"/>
          </a:xfrm>
          <a:prstGeom prst="rect">
            <a:avLst/>
          </a:prstGeom>
          <a:noFill/>
          <a:ln>
            <a:noFill/>
          </a:ln>
        </p:spPr>
        <p:txBody>
          <a:bodyPr lIns="0" tIns="0" rIns="0" bIns="0" anchor="ctr"/>
          <a:lstStyle/>
          <a:p>
            <a:endParaRPr lang="pt-PT"/>
          </a:p>
        </p:txBody>
      </p:sp>
      <p:sp>
        <p:nvSpPr>
          <p:cNvPr id="17" name="Text Placeholder 16">
            <a:extLst>
              <a:ext uri="{FF2B5EF4-FFF2-40B4-BE49-F238E27FC236}">
                <a16:creationId xmlns:a16="http://schemas.microsoft.com/office/drawing/2014/main" id="{0CE79498-7BE8-99A5-4E99-8570C5D1D038}"/>
              </a:ext>
            </a:extLst>
          </p:cNvPr>
          <p:cNvSpPr txBox="1">
            <a:spLocks noGrp="1"/>
          </p:cNvSpPr>
          <p:nvPr>
            <p:ph type="body" idx="1"/>
          </p:nvPr>
        </p:nvSpPr>
        <p:spPr>
          <a:xfrm>
            <a:off x="468313" y="1800225"/>
            <a:ext cx="9070975" cy="3287713"/>
          </a:xfrm>
          <a:prstGeom prst="rect">
            <a:avLst/>
          </a:prstGeom>
          <a:noFill/>
          <a:ln>
            <a:noFill/>
          </a:ln>
        </p:spPr>
        <p:txBody>
          <a:bodyPr lIns="0" tIns="0" rIns="0" bIns="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18" name="Date Placeholder 17">
            <a:extLst>
              <a:ext uri="{FF2B5EF4-FFF2-40B4-BE49-F238E27FC236}">
                <a16:creationId xmlns:a16="http://schemas.microsoft.com/office/drawing/2014/main" id="{369BA11B-6707-85D3-526C-66AA17B4B5FF}"/>
              </a:ext>
            </a:extLst>
          </p:cNvPr>
          <p:cNvSpPr txBox="1">
            <a:spLocks noGrp="1"/>
          </p:cNvSpPr>
          <p:nvPr>
            <p:ph type="dt" sz="half" idx="2"/>
          </p:nvPr>
        </p:nvSpPr>
        <p:spPr>
          <a:xfrm>
            <a:off x="468313" y="5165725"/>
            <a:ext cx="2347912" cy="390525"/>
          </a:xfrm>
          <a:prstGeom prst="rect">
            <a:avLst/>
          </a:prstGeom>
          <a:noFill/>
          <a:ln>
            <a:noFill/>
          </a:ln>
        </p:spPr>
        <p:txBody>
          <a:bodyPr vert="horz" lIns="0" tIns="0" rIns="0" bIns="0" anchor="b" anchorCtr="0">
            <a:noAutofit/>
          </a:bodyPr>
          <a:lstStyle>
            <a:lvl1pPr lvl="0"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19" name="Footer Placeholder 18">
            <a:extLst>
              <a:ext uri="{FF2B5EF4-FFF2-40B4-BE49-F238E27FC236}">
                <a16:creationId xmlns:a16="http://schemas.microsoft.com/office/drawing/2014/main" id="{F08F1E78-2855-1519-B817-5DC1421A1DD3}"/>
              </a:ext>
            </a:extLst>
          </p:cNvPr>
          <p:cNvSpPr txBox="1">
            <a:spLocks noGrp="1"/>
          </p:cNvSpPr>
          <p:nvPr>
            <p:ph type="ftr" sz="quarter" idx="3"/>
          </p:nvPr>
        </p:nvSpPr>
        <p:spPr>
          <a:xfrm>
            <a:off x="3443288" y="5165725"/>
            <a:ext cx="3194050" cy="390525"/>
          </a:xfrm>
          <a:prstGeom prst="rect">
            <a:avLst/>
          </a:prstGeom>
          <a:noFill/>
          <a:ln>
            <a:noFill/>
          </a:ln>
        </p:spPr>
        <p:txBody>
          <a:bodyPr vert="horz" lIns="0" tIns="0" rIns="0" bIns="0" anchor="b" anchorCtr="0">
            <a:noAutofit/>
          </a:bodyPr>
          <a:lstStyle>
            <a:lvl1pPr lvl="0" algn="ctr" rtl="0" eaLnBrk="1" fontAlgn="auto" hangingPunct="0">
              <a:spcBef>
                <a:spcPts val="0"/>
              </a:spcBef>
              <a:spcAft>
                <a:spcPts val="0"/>
              </a:spcAft>
              <a:buNone/>
              <a:tabLst/>
              <a:defRPr lang="pt-PT" sz="1400" kern="1200" smtClean="0">
                <a:latin typeface="Noto Sans" pitchFamily="34"/>
                <a:ea typeface="Noto Sans CJK SC" pitchFamily="2"/>
                <a:cs typeface="Noto Sans Devanagari" pitchFamily="2"/>
              </a:defRPr>
            </a:lvl1pPr>
          </a:lstStyle>
          <a:p>
            <a:pPr>
              <a:defRPr/>
            </a:pPr>
            <a:endParaRPr/>
          </a:p>
        </p:txBody>
      </p:sp>
      <p:sp>
        <p:nvSpPr>
          <p:cNvPr id="20" name="Slide Number Placeholder 19">
            <a:extLst>
              <a:ext uri="{FF2B5EF4-FFF2-40B4-BE49-F238E27FC236}">
                <a16:creationId xmlns:a16="http://schemas.microsoft.com/office/drawing/2014/main" id="{38522F30-81C8-9272-68B1-9C6B4E7EE399}"/>
              </a:ext>
            </a:extLst>
          </p:cNvPr>
          <p:cNvSpPr txBox="1">
            <a:spLocks noGrp="1"/>
          </p:cNvSpPr>
          <p:nvPr>
            <p:ph type="sldNum" sz="quarter" idx="4"/>
          </p:nvPr>
        </p:nvSpPr>
        <p:spPr>
          <a:xfrm>
            <a:off x="7227888" y="5165725"/>
            <a:ext cx="2347912" cy="390525"/>
          </a:xfrm>
          <a:prstGeom prst="rect">
            <a:avLst/>
          </a:prstGeom>
          <a:noFill/>
          <a:ln>
            <a:noFill/>
          </a:ln>
        </p:spPr>
        <p:txBody>
          <a:bodyPr vert="horz" wrap="square" lIns="0" tIns="0" rIns="0" bIns="0" numCol="1" anchor="b" anchorCtr="0" compatLnSpc="1">
            <a:prstTxWarp prst="textNoShape">
              <a:avLst/>
            </a:prstTxWarp>
            <a:noAutofit/>
          </a:bodyPr>
          <a:lstStyle>
            <a:lvl1pPr algn="r" eaLnBrk="1">
              <a:defRPr sz="1400">
                <a:latin typeface="Noto Sans" panose="020B0502040504020204" pitchFamily="34" charset="0"/>
                <a:ea typeface="Noto Sans CJK SC"/>
                <a:cs typeface="Noto Sans Devanagari" panose="020B0502040504020204" pitchFamily="34" charset="0"/>
              </a:defRPr>
            </a:lvl1pPr>
          </a:lstStyle>
          <a:p>
            <a:fld id="{9650C926-7BCE-4879-BE58-2B2BB92C24FD}" type="slidenum">
              <a:rPr lang="pt-PT" altLang="cs-CZ"/>
              <a:pPr/>
              <a:t>‹#›</a:t>
            </a:fld>
            <a:endParaRPr lang="pt-PT" altLang="cs-CZ"/>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ransition spd="slow"/>
  <p:txStyles>
    <p:titleStyle>
      <a:lvl1pPr algn="ctr" rtl="0" eaLnBrk="0" fontAlgn="base" hangingPunct="0">
        <a:spcBef>
          <a:spcPct val="0"/>
        </a:spcBef>
        <a:spcAft>
          <a:spcPct val="0"/>
        </a:spcAft>
        <a:defRPr lang="pt-PT" sz="44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p:titleStyle>
    <p:bodyStyle>
      <a:lvl1pPr algn="l" rtl="0" eaLnBrk="0" fontAlgn="base" hangingPunct="0">
        <a:spcBef>
          <a:spcPts val="1413"/>
        </a:spcBef>
        <a:spcAft>
          <a:spcPct val="0"/>
        </a:spcAft>
        <a:defRPr lang="pt-PT" sz="3200" kern="1200">
          <a:solidFill>
            <a:schemeClr val="tx1"/>
          </a:solidFill>
          <a:highlight>
            <a:scrgbClr r="0" g="0" b="0">
              <a:alpha val="0"/>
            </a:scrgbClr>
          </a:highlight>
          <a:latin typeface="Noto Sans" pitchFamily="34"/>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E2F79-AD50-CF16-D145-39DF9C8B7B2B}"/>
              </a:ext>
            </a:extLst>
          </p:cNvPr>
          <p:cNvSpPr txBox="1"/>
          <p:nvPr/>
        </p:nvSpPr>
        <p:spPr>
          <a:xfrm>
            <a:off x="7648307" y="4756783"/>
            <a:ext cx="1442231" cy="458800"/>
          </a:xfrm>
          <a:prstGeom prst="rect">
            <a:avLst/>
          </a:prstGeom>
          <a:noFill/>
          <a:ln>
            <a:noFill/>
          </a:ln>
        </p:spPr>
        <p:txBody>
          <a:bodyPr wrap="none" lIns="90000" tIns="45000" rIns="90000" bIns="45000" anchor="ctr" compatLnSpc="0">
            <a:spAutoFit/>
          </a:bodyPr>
          <a:lstStyle/>
          <a:p>
            <a:pPr algn="ctr" eaLnBrk="1" fontAlgn="auto">
              <a:spcBef>
                <a:spcPts val="0"/>
              </a:spcBef>
              <a:spcAft>
                <a:spcPts val="0"/>
              </a:spcAft>
              <a:defRPr/>
            </a:pPr>
            <a:r>
              <a:rPr lang="pt-PT" sz="1300">
                <a:latin typeface="Calibri"/>
                <a:ea typeface="Noto Sans CJK SC" pitchFamily="2"/>
                <a:cs typeface="Calibri"/>
              </a:rPr>
              <a:t>Alexandra Mendes</a:t>
            </a:r>
          </a:p>
          <a:p>
            <a:pPr algn="ctr" eaLnBrk="1" fontAlgn="auto">
              <a:spcBef>
                <a:spcPts val="0"/>
              </a:spcBef>
              <a:spcAft>
                <a:spcPts val="0"/>
              </a:spcAft>
              <a:defRPr/>
            </a:pPr>
            <a:endParaRPr lang="pt-PT" sz="1050">
              <a:latin typeface="Calibri"/>
              <a:ea typeface="Noto Sans CJK SC" pitchFamily="2"/>
              <a:cs typeface="Calibri"/>
            </a:endParaRPr>
          </a:p>
        </p:txBody>
      </p:sp>
      <p:sp>
        <p:nvSpPr>
          <p:cNvPr id="3" name="Straight Connector 2">
            <a:extLst>
              <a:ext uri="{FF2B5EF4-FFF2-40B4-BE49-F238E27FC236}">
                <a16:creationId xmlns:a16="http://schemas.microsoft.com/office/drawing/2014/main" id="{C8C49331-0696-98D3-312C-9FFDF5C47BC3}"/>
              </a:ext>
            </a:extLst>
          </p:cNvPr>
          <p:cNvSpPr/>
          <p:nvPr/>
        </p:nvSpPr>
        <p:spPr>
          <a:xfrm>
            <a:off x="7132638" y="4375150"/>
            <a:ext cx="0" cy="1006475"/>
          </a:xfrm>
          <a:prstGeom prst="line">
            <a:avLst/>
          </a:prstGeom>
          <a:noFill/>
          <a:ln w="12700">
            <a:solidFill>
              <a:srgbClr val="CE5759"/>
            </a:solidFill>
            <a:prstDash val="solid"/>
          </a:ln>
        </p:spPr>
        <p:txBody>
          <a:bodyPr wrap="none" lIns="117360" tIns="72360" rIns="117360" bIns="7236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4" name="Title 3">
            <a:extLst>
              <a:ext uri="{FF2B5EF4-FFF2-40B4-BE49-F238E27FC236}">
                <a16:creationId xmlns:a16="http://schemas.microsoft.com/office/drawing/2014/main" id="{52925563-D9A1-DBB2-1216-25E9E3F04BFE}"/>
              </a:ext>
            </a:extLst>
          </p:cNvPr>
          <p:cNvSpPr txBox="1">
            <a:spLocks noGrp="1"/>
          </p:cNvSpPr>
          <p:nvPr>
            <p:ph type="title" idx="4294967295"/>
          </p:nvPr>
        </p:nvSpPr>
        <p:spPr>
          <a:xfrm>
            <a:off x="1600200" y="4233240"/>
            <a:ext cx="5295600" cy="756000"/>
          </a:xfrm>
        </p:spPr>
        <p:txBody>
          <a:bodyPr vert="horz"/>
          <a:lstStyle/>
          <a:p>
            <a:pPr algn="r" eaLnBrk="1" fontAlgn="auto">
              <a:spcBef>
                <a:spcPts val="0"/>
              </a:spcBef>
              <a:spcAft>
                <a:spcPts val="0"/>
              </a:spcAft>
              <a:defRPr/>
            </a:pPr>
            <a:r>
              <a:rPr sz="2400" dirty="0">
                <a:solidFill>
                  <a:srgbClr val="328686"/>
                </a:solidFill>
                <a:latin typeface="Calibri"/>
                <a:ea typeface="Noto Sans"/>
                <a:cs typeface="Calibri"/>
              </a:rPr>
              <a:t>Projeto II (2) – </a:t>
            </a:r>
            <a:r>
              <a:rPr sz="2400" err="1">
                <a:solidFill>
                  <a:srgbClr val="328686"/>
                </a:solidFill>
                <a:latin typeface="Calibri"/>
                <a:ea typeface="Noto Sans"/>
                <a:cs typeface="Calibri"/>
              </a:rPr>
              <a:t>RSGymPT</a:t>
            </a:r>
            <a:endParaRPr sz="2400">
              <a:solidFill>
                <a:srgbClr val="328686"/>
              </a:solidFill>
              <a:latin typeface="Calibri"/>
              <a:ea typeface="Noto Sans"/>
              <a:cs typeface="Calibri"/>
            </a:endParaRPr>
          </a:p>
        </p:txBody>
      </p:sp>
      <p:sp>
        <p:nvSpPr>
          <p:cNvPr id="5" name="Subtitle 4">
            <a:extLst>
              <a:ext uri="{FF2B5EF4-FFF2-40B4-BE49-F238E27FC236}">
                <a16:creationId xmlns:a16="http://schemas.microsoft.com/office/drawing/2014/main" id="{6A791A2F-EB49-20D3-0426-7E9E672FED7D}"/>
              </a:ext>
            </a:extLst>
          </p:cNvPr>
          <p:cNvSpPr txBox="1">
            <a:spLocks noGrp="1"/>
          </p:cNvSpPr>
          <p:nvPr>
            <p:ph type="subTitle" idx="4294967295"/>
          </p:nvPr>
        </p:nvSpPr>
        <p:spPr>
          <a:xfrm>
            <a:off x="1600200" y="4985684"/>
            <a:ext cx="5295600" cy="360000"/>
          </a:xfrm>
        </p:spPr>
        <p:txBody>
          <a:bodyPr vert="horz" anchor="ctr"/>
          <a:lstStyle/>
          <a:p>
            <a:pPr algn="r" eaLnBrk="1" fontAlgn="auto">
              <a:spcBef>
                <a:spcPts val="1191"/>
              </a:spcBef>
              <a:spcAft>
                <a:spcPts val="992"/>
              </a:spcAft>
              <a:defRPr/>
            </a:pPr>
            <a:r>
              <a:rPr sz="1000" dirty="0">
                <a:solidFill>
                  <a:sysClr val="windowText" lastClr="000000"/>
                </a:solidFill>
                <a:latin typeface="Calibri"/>
                <a:cs typeface="Calibri"/>
              </a:rPr>
              <a:t>OBJECT-ORIENTED PROGRAMMING</a:t>
            </a:r>
          </a:p>
        </p:txBody>
      </p:sp>
      <p:pic>
        <p:nvPicPr>
          <p:cNvPr id="6" name="Imagem 5" descr="Uma imagem com texto, Gráficos, design gráfico, Tipo de letra&#10;&#10;Descrição gerada automaticamente">
            <a:extLst>
              <a:ext uri="{FF2B5EF4-FFF2-40B4-BE49-F238E27FC236}">
                <a16:creationId xmlns:a16="http://schemas.microsoft.com/office/drawing/2014/main" id="{117F8812-52B9-38B9-E812-646077ADE926}"/>
              </a:ext>
            </a:extLst>
          </p:cNvPr>
          <p:cNvPicPr>
            <a:picLocks noChangeAspect="1"/>
          </p:cNvPicPr>
          <p:nvPr/>
        </p:nvPicPr>
        <p:blipFill>
          <a:blip r:embed="rId3"/>
          <a:srcRect t="-62" b="26590"/>
          <a:stretch/>
        </p:blipFill>
        <p:spPr>
          <a:xfrm>
            <a:off x="3352310" y="166483"/>
            <a:ext cx="3374368" cy="2498333"/>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AA93E990-8109-6576-3D0E-A7F1BCEF2934}"/>
              </a:ext>
            </a:extLst>
          </p:cNvPr>
          <p:cNvSpPr>
            <a:spLocks noGrp="1"/>
          </p:cNvSpPr>
          <p:nvPr>
            <p:ph idx="1"/>
          </p:nvPr>
        </p:nvSpPr>
        <p:spPr>
          <a:xfrm>
            <a:off x="5161840" y="1815450"/>
            <a:ext cx="4724757" cy="2909190"/>
          </a:xfrm>
        </p:spPr>
        <p:txBody>
          <a:bodyPr lIns="0" tIns="0" rIns="0" bIns="0" anchor="t">
            <a:noAutofit/>
          </a:bodyPr>
          <a:lstStyle/>
          <a:p>
            <a:pPr marL="171450" indent="-171450">
              <a:buFont typeface="Arial"/>
              <a:buChar char="•"/>
            </a:pPr>
            <a:r>
              <a:rPr lang="pt-PT" sz="1000" b="1" dirty="0">
                <a:latin typeface="Calibri"/>
                <a:ea typeface="Noto Sans"/>
                <a:cs typeface="Calibri"/>
              </a:rPr>
              <a:t>Decisão/uso de Data </a:t>
            </a:r>
            <a:r>
              <a:rPr lang="pt-PT" sz="1000" b="1" dirty="0" err="1">
                <a:latin typeface="Calibri"/>
                <a:ea typeface="Noto Sans"/>
                <a:cs typeface="Calibri"/>
              </a:rPr>
              <a:t>Annotations</a:t>
            </a:r>
            <a:endParaRPr lang="pt-PT" sz="1000" b="1">
              <a:latin typeface="Calibri"/>
              <a:ea typeface="Noto Sans"/>
              <a:cs typeface="Calibri"/>
            </a:endParaRPr>
          </a:p>
          <a:p>
            <a:pPr marL="857250" lvl="1" indent="-171450" eaLnBrk="0" hangingPunct="0">
              <a:lnSpc>
                <a:spcPct val="100000"/>
              </a:lnSpc>
              <a:buFont typeface="Courier New"/>
              <a:buChar char="o"/>
            </a:pPr>
            <a:r>
              <a:rPr lang="pt-PT" sz="1000" b="1" dirty="0">
                <a:highlight>
                  <a:scrgbClr r="0" g="0" b="0">
                    <a:alpha val="0"/>
                  </a:scrgbClr>
                </a:highlight>
                <a:latin typeface="Calibri"/>
                <a:ea typeface="Noto Sans"/>
                <a:cs typeface="Calibri"/>
              </a:rPr>
              <a:t>Não </a:t>
            </a:r>
            <a:r>
              <a:rPr lang="pt-PT" sz="1000" b="1" dirty="0" err="1">
                <a:highlight>
                  <a:scrgbClr r="0" g="0" b="0">
                    <a:alpha val="0"/>
                  </a:scrgbClr>
                </a:highlight>
                <a:latin typeface="Calibri"/>
                <a:ea typeface="Noto Sans"/>
                <a:cs typeface="Calibri"/>
              </a:rPr>
              <a:t>required</a:t>
            </a:r>
            <a:r>
              <a:rPr lang="pt-PT" sz="1000" dirty="0">
                <a:highlight>
                  <a:scrgbClr r="0" g="0" b="0">
                    <a:alpha val="0"/>
                  </a:scrgbClr>
                </a:highlight>
                <a:latin typeface="Calibri"/>
                <a:ea typeface="Noto Sans"/>
                <a:cs typeface="Calibri"/>
              </a:rPr>
              <a:t> na classe </a:t>
            </a:r>
            <a:r>
              <a:rPr lang="pt-PT" sz="1000" dirty="0" err="1">
                <a:highlight>
                  <a:scrgbClr r="0" g="0" b="0">
                    <a:alpha val="0"/>
                  </a:scrgbClr>
                </a:highlight>
                <a:latin typeface="Calibri"/>
                <a:ea typeface="Noto Sans"/>
                <a:cs typeface="Calibri"/>
              </a:rPr>
              <a:t>FidelizationType</a:t>
            </a:r>
            <a:r>
              <a:rPr lang="pt-PT" sz="1000" dirty="0">
                <a:highlight>
                  <a:scrgbClr r="0" g="0" b="0">
                    <a:alpha val="0"/>
                  </a:scrgbClr>
                </a:highlight>
                <a:latin typeface="Calibri"/>
                <a:ea typeface="Noto Sans"/>
                <a:cs typeface="Calibri"/>
              </a:rPr>
              <a:t> na </a:t>
            </a:r>
            <a:r>
              <a:rPr lang="pt-PT" sz="1000" dirty="0" err="1">
                <a:highlight>
                  <a:scrgbClr r="0" g="0" b="0">
                    <a:alpha val="0"/>
                  </a:scrgbClr>
                </a:highlight>
                <a:latin typeface="Calibri"/>
                <a:ea typeface="Noto Sans"/>
                <a:cs typeface="Calibri"/>
              </a:rPr>
              <a:t>Duration</a:t>
            </a:r>
            <a:r>
              <a:rPr lang="pt-PT" sz="1000" dirty="0">
                <a:highlight>
                  <a:scrgbClr r="0" g="0" b="0">
                    <a:alpha val="0"/>
                  </a:scrgbClr>
                </a:highlight>
                <a:latin typeface="Calibri"/>
                <a:ea typeface="Noto Sans"/>
                <a:cs typeface="Calibri"/>
              </a:rPr>
              <a:t> (pode não ter especificamente fixo), </a:t>
            </a:r>
            <a:r>
              <a:rPr lang="pt-PT" sz="1000" dirty="0" err="1">
                <a:highlight>
                  <a:scrgbClr r="0" g="0" b="0">
                    <a:alpha val="0"/>
                  </a:scrgbClr>
                </a:highlight>
                <a:latin typeface="Calibri"/>
                <a:ea typeface="Noto Sans"/>
                <a:cs typeface="Calibri"/>
              </a:rPr>
              <a:t>ServicesMaximum</a:t>
            </a:r>
            <a:r>
              <a:rPr lang="pt-PT" sz="1000" dirty="0">
                <a:highlight>
                  <a:scrgbClr r="0" g="0" b="0">
                    <a:alpha val="0"/>
                  </a:scrgbClr>
                </a:highlight>
                <a:latin typeface="Calibri"/>
                <a:ea typeface="Noto Sans"/>
                <a:cs typeface="Calibri"/>
              </a:rPr>
              <a:t> (pode não ter/ser </a:t>
            </a:r>
            <a:r>
              <a:rPr lang="pt-PT" sz="1000" dirty="0" err="1">
                <a:highlight>
                  <a:scrgbClr r="0" g="0" b="0">
                    <a:alpha val="0"/>
                  </a:scrgbClr>
                </a:highlight>
                <a:latin typeface="Calibri"/>
                <a:ea typeface="Noto Sans"/>
                <a:cs typeface="Calibri"/>
              </a:rPr>
              <a:t>nul</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Discount</a:t>
            </a:r>
            <a:r>
              <a:rPr lang="pt-PT" sz="1000" dirty="0">
                <a:highlight>
                  <a:scrgbClr r="0" g="0" b="0">
                    <a:alpha val="0"/>
                  </a:scrgbClr>
                </a:highlight>
                <a:latin typeface="Calibri"/>
                <a:ea typeface="Noto Sans"/>
                <a:cs typeface="Calibri"/>
              </a:rPr>
              <a:t> (pode não ter benefício direto desta forma)</a:t>
            </a:r>
            <a:endParaRPr lang="pt-PT" sz="1000">
              <a:highlight>
                <a:scrgbClr r="0" g="0" b="0">
                  <a:alpha val="0"/>
                </a:scrgbClr>
              </a:highlight>
              <a:latin typeface="Calibri"/>
              <a:ea typeface="Noto Sans"/>
              <a:cs typeface="Calibri"/>
            </a:endParaRPr>
          </a:p>
          <a:p>
            <a:pPr marL="171450" indent="-171450">
              <a:buFont typeface="Arial"/>
              <a:buChar char="•"/>
            </a:pPr>
            <a:r>
              <a:rPr lang="pt-PT" sz="1000" b="1" dirty="0">
                <a:latin typeface="Calibri"/>
                <a:ea typeface="Noto Sans"/>
                <a:cs typeface="Calibri"/>
              </a:rPr>
              <a:t>Criação de </a:t>
            </a:r>
            <a:r>
              <a:rPr lang="pt-PT" sz="1000" b="1" dirty="0" err="1">
                <a:latin typeface="Calibri"/>
                <a:ea typeface="Noto Sans"/>
                <a:cs typeface="Calibri"/>
              </a:rPr>
              <a:t>navigation</a:t>
            </a:r>
            <a:r>
              <a:rPr lang="pt-PT" sz="1000" b="1" dirty="0">
                <a:latin typeface="Calibri"/>
                <a:ea typeface="Noto Sans"/>
                <a:cs typeface="Calibri"/>
              </a:rPr>
              <a:t> </a:t>
            </a:r>
            <a:r>
              <a:rPr lang="pt-PT" sz="1000" b="1" dirty="0" err="1">
                <a:latin typeface="Calibri"/>
                <a:ea typeface="Noto Sans"/>
                <a:cs typeface="Calibri"/>
              </a:rPr>
              <a:t>properties</a:t>
            </a:r>
            <a:endParaRPr lang="pt-PT" sz="1000" dirty="0" err="1">
              <a:latin typeface="Calibri"/>
              <a:ea typeface="Noto Sans"/>
              <a:cs typeface="Calibri"/>
            </a:endParaRPr>
          </a:p>
          <a:p>
            <a:r>
              <a:rPr lang="pt-PT" sz="1000" dirty="0">
                <a:latin typeface="Calibri"/>
                <a:ea typeface="Noto Sans"/>
                <a:cs typeface="Calibri"/>
              </a:rPr>
              <a:t>relações n-n (outra tabela) e relações  1-n</a:t>
            </a:r>
            <a:endParaRPr lang="pt-PT" sz="1000" dirty="0">
              <a:latin typeface="Calibri"/>
              <a:ea typeface="Noto Sans" pitchFamily="34"/>
              <a:cs typeface="Calibri"/>
            </a:endParaRPr>
          </a:p>
          <a:p>
            <a:r>
              <a:rPr lang="pt-PT" sz="1000" dirty="0">
                <a:latin typeface="Calibri"/>
                <a:ea typeface="Noto Sans"/>
                <a:cs typeface="Calibri"/>
              </a:rPr>
              <a:t>Ex. </a:t>
            </a:r>
            <a:r>
              <a:rPr lang="pt-PT" sz="1000" dirty="0" err="1">
                <a:latin typeface="Calibri"/>
                <a:ea typeface="Noto Sans"/>
                <a:cs typeface="Calibri"/>
              </a:rPr>
              <a:t>public</a:t>
            </a:r>
            <a:r>
              <a:rPr lang="pt-PT" sz="1000" dirty="0">
                <a:latin typeface="Calibri"/>
                <a:ea typeface="Noto Sans"/>
                <a:cs typeface="Calibri"/>
              </a:rPr>
              <a:t> </a:t>
            </a:r>
            <a:r>
              <a:rPr lang="pt-PT" sz="1000" dirty="0" err="1">
                <a:latin typeface="Calibri"/>
                <a:ea typeface="Noto Sans"/>
                <a:cs typeface="Calibri"/>
              </a:rPr>
              <a:t>Type</a:t>
            </a:r>
            <a:r>
              <a:rPr lang="pt-PT" sz="1000" dirty="0">
                <a:latin typeface="Calibri"/>
                <a:ea typeface="Noto Sans"/>
                <a:cs typeface="Calibri"/>
              </a:rPr>
              <a:t> </a:t>
            </a:r>
            <a:r>
              <a:rPr lang="pt-PT" sz="1000" dirty="0" err="1">
                <a:latin typeface="Calibri"/>
                <a:ea typeface="Noto Sans"/>
                <a:cs typeface="Calibri"/>
              </a:rPr>
              <a:t>type</a:t>
            </a:r>
            <a:r>
              <a:rPr lang="pt-PT" sz="1000" dirty="0">
                <a:latin typeface="Calibri"/>
                <a:ea typeface="Noto Sans"/>
                <a:cs typeface="Calibri"/>
              </a:rPr>
              <a:t> { </a:t>
            </a:r>
            <a:r>
              <a:rPr lang="pt-PT" sz="1000" dirty="0" err="1">
                <a:latin typeface="Calibri"/>
                <a:ea typeface="Noto Sans"/>
                <a:cs typeface="Calibri"/>
              </a:rPr>
              <a:t>get</a:t>
            </a:r>
            <a:r>
              <a:rPr lang="pt-PT" sz="1000" dirty="0">
                <a:latin typeface="Calibri"/>
                <a:ea typeface="Noto Sans"/>
                <a:cs typeface="Calibri"/>
              </a:rPr>
              <a:t>; set; }</a:t>
            </a:r>
          </a:p>
          <a:p>
            <a:r>
              <a:rPr lang="pt-PT" sz="1000" err="1">
                <a:latin typeface="Calibri"/>
                <a:ea typeface="Noto Sans"/>
                <a:cs typeface="Calibri"/>
              </a:rPr>
              <a:t>public</a:t>
            </a:r>
            <a:r>
              <a:rPr lang="pt-PT" sz="1000" dirty="0">
                <a:latin typeface="Calibri"/>
                <a:ea typeface="Noto Sans"/>
                <a:cs typeface="Calibri"/>
              </a:rPr>
              <a:t> </a:t>
            </a:r>
            <a:r>
              <a:rPr lang="pt-PT" sz="1000" err="1">
                <a:latin typeface="Calibri"/>
                <a:ea typeface="Noto Sans"/>
                <a:cs typeface="Calibri"/>
              </a:rPr>
              <a:t>ICollection</a:t>
            </a:r>
            <a:r>
              <a:rPr lang="pt-PT" sz="1000" dirty="0">
                <a:latin typeface="Calibri"/>
                <a:ea typeface="Noto Sans"/>
                <a:cs typeface="Calibri"/>
              </a:rPr>
              <a:t>&lt;</a:t>
            </a:r>
            <a:r>
              <a:rPr lang="pt-PT" sz="1000" err="1">
                <a:latin typeface="Calibri"/>
                <a:ea typeface="Noto Sans"/>
                <a:cs typeface="Calibri"/>
              </a:rPr>
              <a:t>Type</a:t>
            </a:r>
            <a:r>
              <a:rPr lang="pt-PT" sz="1000" dirty="0">
                <a:latin typeface="Calibri"/>
                <a:ea typeface="Noto Sans"/>
                <a:cs typeface="Calibri"/>
              </a:rPr>
              <a:t>&gt; </a:t>
            </a:r>
            <a:r>
              <a:rPr lang="pt-PT" sz="1000" err="1">
                <a:latin typeface="Calibri"/>
                <a:ea typeface="Noto Sans"/>
                <a:cs typeface="Calibri"/>
              </a:rPr>
              <a:t>Type</a:t>
            </a:r>
            <a:r>
              <a:rPr lang="pt-PT" sz="1000" dirty="0">
                <a:latin typeface="Calibri"/>
                <a:ea typeface="Noto Sans"/>
                <a:cs typeface="Calibri"/>
              </a:rPr>
              <a:t> { </a:t>
            </a:r>
            <a:r>
              <a:rPr lang="pt-PT" sz="1000" err="1">
                <a:latin typeface="Calibri"/>
                <a:ea typeface="Noto Sans"/>
                <a:cs typeface="Calibri"/>
              </a:rPr>
              <a:t>get</a:t>
            </a:r>
            <a:r>
              <a:rPr lang="pt-PT" sz="1000" dirty="0">
                <a:latin typeface="Calibri"/>
                <a:ea typeface="Noto Sans"/>
                <a:cs typeface="Calibri"/>
              </a:rPr>
              <a:t>; set; }</a:t>
            </a:r>
            <a:endParaRPr lang="pt-PT" sz="1000" dirty="0">
              <a:latin typeface="Calibri"/>
              <a:cs typeface="Calibri"/>
            </a:endParaRPr>
          </a:p>
          <a:p>
            <a:endParaRPr lang="pt-PT" sz="1000" dirty="0">
              <a:latin typeface="Calibri"/>
              <a:ea typeface="Noto Sans"/>
              <a:cs typeface="Calibri"/>
            </a:endParaRPr>
          </a:p>
        </p:txBody>
      </p:sp>
      <p:sp>
        <p:nvSpPr>
          <p:cNvPr id="6" name="Freeform 2">
            <a:extLst>
              <a:ext uri="{FF2B5EF4-FFF2-40B4-BE49-F238E27FC236}">
                <a16:creationId xmlns:a16="http://schemas.microsoft.com/office/drawing/2014/main" id="{43D0A6B4-B445-114D-C0CC-0F424BB3FAA7}"/>
              </a:ext>
            </a:extLst>
          </p:cNvPr>
          <p:cNvSpPr/>
          <p:nvPr/>
        </p:nvSpPr>
        <p:spPr>
          <a:xfrm>
            <a:off x="4890740" y="725636"/>
            <a:ext cx="31336" cy="46423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pic>
        <p:nvPicPr>
          <p:cNvPr id="10" name="Imagem 9" descr="Uma imagem com texto, captura de ecrã&#10;&#10;Descrição gerada automaticamente">
            <a:extLst>
              <a:ext uri="{FF2B5EF4-FFF2-40B4-BE49-F238E27FC236}">
                <a16:creationId xmlns:a16="http://schemas.microsoft.com/office/drawing/2014/main" id="{DDFA74E6-B480-2A9D-194D-28DC0A92D4A7}"/>
              </a:ext>
            </a:extLst>
          </p:cNvPr>
          <p:cNvPicPr>
            <a:picLocks noChangeAspect="1"/>
          </p:cNvPicPr>
          <p:nvPr/>
        </p:nvPicPr>
        <p:blipFill>
          <a:blip r:embed="rId2"/>
          <a:stretch>
            <a:fillRect/>
          </a:stretch>
        </p:blipFill>
        <p:spPr>
          <a:xfrm>
            <a:off x="394906" y="1667261"/>
            <a:ext cx="4377119" cy="2404082"/>
          </a:xfrm>
          <a:prstGeom prst="rect">
            <a:avLst/>
          </a:prstGeom>
        </p:spPr>
      </p:pic>
      <p:sp>
        <p:nvSpPr>
          <p:cNvPr id="13" name="TextBox 7">
            <a:extLst>
              <a:ext uri="{FF2B5EF4-FFF2-40B4-BE49-F238E27FC236}">
                <a16:creationId xmlns:a16="http://schemas.microsoft.com/office/drawing/2014/main" id="{A31D6A21-A3E4-51D6-E321-476873355CB1}"/>
              </a:ext>
            </a:extLst>
          </p:cNvPr>
          <p:cNvSpPr txBox="1"/>
          <p:nvPr/>
        </p:nvSpPr>
        <p:spPr>
          <a:xfrm>
            <a:off x="1212547" y="4139148"/>
            <a:ext cx="2394159"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 de data </a:t>
            </a:r>
            <a:r>
              <a:rPr lang="pt-PT" sz="800" dirty="0" err="1">
                <a:latin typeface="Calibri"/>
                <a:cs typeface="Calibri"/>
              </a:rPr>
              <a:t>annotations</a:t>
            </a:r>
            <a:r>
              <a:rPr lang="pt-PT" sz="800" dirty="0">
                <a:latin typeface="Calibri"/>
                <a:cs typeface="Calibri"/>
              </a:rPr>
              <a:t> e </a:t>
            </a:r>
            <a:r>
              <a:rPr lang="pt-PT" sz="800" dirty="0" err="1">
                <a:latin typeface="Calibri"/>
                <a:cs typeface="Calibri"/>
              </a:rPr>
              <a:t>navigation</a:t>
            </a:r>
            <a:r>
              <a:rPr lang="pt-PT" sz="800" dirty="0">
                <a:latin typeface="Calibri"/>
                <a:cs typeface="Calibri"/>
              </a:rPr>
              <a:t> </a:t>
            </a:r>
            <a:r>
              <a:rPr lang="pt-PT" sz="800" dirty="0" err="1">
                <a:latin typeface="Calibri"/>
                <a:cs typeface="Calibri"/>
              </a:rPr>
              <a:t>properties</a:t>
            </a:r>
          </a:p>
        </p:txBody>
      </p:sp>
    </p:spTree>
    <p:extLst>
      <p:ext uri="{BB962C8B-B14F-4D97-AF65-F5344CB8AC3E}">
        <p14:creationId xmlns:p14="http://schemas.microsoft.com/office/powerpoint/2010/main" val="251937520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Texto 3">
            <a:extLst>
              <a:ext uri="{FF2B5EF4-FFF2-40B4-BE49-F238E27FC236}">
                <a16:creationId xmlns:a16="http://schemas.microsoft.com/office/drawing/2014/main" id="{10ADE7ED-7A14-83AA-AFB8-BC8740ED6972}"/>
              </a:ext>
            </a:extLst>
          </p:cNvPr>
          <p:cNvSpPr>
            <a:spLocks noGrp="1"/>
          </p:cNvSpPr>
          <p:nvPr>
            <p:ph type="body" sz="half" idx="2"/>
          </p:nvPr>
        </p:nvSpPr>
        <p:spPr>
          <a:xfrm>
            <a:off x="1973005" y="709544"/>
            <a:ext cx="6703925" cy="3989011"/>
          </a:xfrm>
          <a:noFill/>
          <a:ln>
            <a:noFill/>
          </a:ln>
        </p:spPr>
        <p:txBody>
          <a:bodyPr lIns="0" tIns="0" rIns="0" bIns="0" anchor="t">
            <a:noAutofit/>
          </a:bodyPr>
          <a:lstStyle/>
          <a:p>
            <a:pPr marL="182880" indent="91440" algn="just">
              <a:spcBef>
                <a:spcPts val="1500"/>
              </a:spcBef>
              <a:spcAft>
                <a:spcPts val="0"/>
              </a:spcAft>
              <a:buFont typeface="Arial"/>
              <a:buChar char="•"/>
            </a:pPr>
            <a:r>
              <a:rPr lang="pt-PT" sz="1000" dirty="0">
                <a:latin typeface="Calibri"/>
                <a:ea typeface="Noto Sans"/>
                <a:cs typeface="Calibri"/>
              </a:rPr>
              <a:t>Configuração da </a:t>
            </a:r>
            <a:r>
              <a:rPr lang="pt-PT" sz="1000" dirty="0" err="1">
                <a:latin typeface="Calibri"/>
                <a:ea typeface="Noto Sans"/>
                <a:cs typeface="Calibri"/>
              </a:rPr>
              <a:t>ConnectionString</a:t>
            </a:r>
            <a:r>
              <a:rPr lang="pt-PT" sz="1000" dirty="0">
                <a:latin typeface="Calibri"/>
                <a:ea typeface="Noto Sans"/>
                <a:cs typeface="Calibri"/>
              </a:rPr>
              <a:t> no </a:t>
            </a:r>
            <a:r>
              <a:rPr lang="pt-PT" sz="1000" dirty="0" err="1">
                <a:latin typeface="Calibri"/>
                <a:ea typeface="Noto Sans"/>
                <a:cs typeface="Calibri"/>
              </a:rPr>
              <a:t>appsettings.json</a:t>
            </a:r>
            <a:r>
              <a:rPr lang="pt-PT" sz="1000" dirty="0">
                <a:latin typeface="Calibri"/>
                <a:ea typeface="Noto Sans"/>
                <a:cs typeface="Calibri"/>
              </a:rPr>
              <a:t> com server </a:t>
            </a:r>
            <a:r>
              <a:rPr lang="pt-PT" sz="1000" dirty="0" err="1">
                <a:latin typeface="Calibri"/>
                <a:ea typeface="Noto Sans"/>
                <a:cs typeface="Calibri"/>
              </a:rPr>
              <a:t>localhost</a:t>
            </a:r>
            <a:r>
              <a:rPr lang="pt-PT" sz="1000" dirty="0">
                <a:latin typeface="Calibri"/>
                <a:ea typeface="Noto Sans"/>
                <a:cs typeface="Calibri"/>
              </a:rPr>
              <a:t>. É </a:t>
            </a:r>
            <a:r>
              <a:rPr lang="pt-PT" sz="1000" dirty="0" err="1">
                <a:latin typeface="Calibri"/>
                <a:ea typeface="Noto Sans"/>
                <a:cs typeface="Calibri"/>
              </a:rPr>
              <a:t>benefico</a:t>
            </a:r>
            <a:r>
              <a:rPr lang="pt-PT" sz="1000" dirty="0">
                <a:latin typeface="Calibri"/>
                <a:ea typeface="Noto Sans"/>
                <a:cs typeface="Calibri"/>
              </a:rPr>
              <a:t> ter a </a:t>
            </a:r>
            <a:r>
              <a:rPr lang="pt-PT" sz="1000" dirty="0" err="1">
                <a:latin typeface="Calibri"/>
                <a:ea typeface="Noto Sans"/>
                <a:cs typeface="Calibri"/>
              </a:rPr>
              <a:t>connection</a:t>
            </a:r>
            <a:r>
              <a:rPr lang="pt-PT" sz="1000" dirty="0">
                <a:latin typeface="Calibri"/>
                <a:ea typeface="Noto Sans"/>
                <a:cs typeface="Calibri"/>
              </a:rPr>
              <a:t> </a:t>
            </a:r>
            <a:r>
              <a:rPr lang="pt-PT" sz="1000" dirty="0" err="1">
                <a:latin typeface="Calibri"/>
                <a:ea typeface="Noto Sans"/>
                <a:cs typeface="Calibri"/>
              </a:rPr>
              <a:t>string</a:t>
            </a:r>
            <a:r>
              <a:rPr lang="pt-PT" sz="1000" dirty="0">
                <a:latin typeface="Calibri"/>
                <a:ea typeface="Noto Sans"/>
                <a:cs typeface="Calibri"/>
              </a:rPr>
              <a:t> guardada no </a:t>
            </a:r>
            <a:r>
              <a:rPr lang="pt-PT" sz="1000" dirty="0" err="1">
                <a:latin typeface="Calibri"/>
                <a:ea typeface="Noto Sans"/>
                <a:cs typeface="Calibri"/>
              </a:rPr>
              <a:t>appsettings.json</a:t>
            </a:r>
            <a:r>
              <a:rPr lang="pt-PT" sz="1000" dirty="0">
                <a:latin typeface="Calibri"/>
                <a:ea typeface="Noto Sans"/>
                <a:cs typeface="Calibri"/>
              </a:rPr>
              <a:t> em vez de ter a </a:t>
            </a:r>
            <a:r>
              <a:rPr lang="pt-PT" sz="1000" dirty="0" err="1">
                <a:latin typeface="Calibri"/>
                <a:ea typeface="Noto Sans"/>
                <a:cs typeface="Calibri"/>
              </a:rPr>
              <a:t>connection</a:t>
            </a:r>
            <a:r>
              <a:rPr lang="pt-PT" sz="1000" dirty="0">
                <a:latin typeface="Calibri"/>
                <a:ea typeface="Noto Sans"/>
                <a:cs typeface="Calibri"/>
              </a:rPr>
              <a:t> </a:t>
            </a:r>
            <a:r>
              <a:rPr lang="pt-PT" sz="1000" dirty="0" err="1">
                <a:latin typeface="Calibri"/>
                <a:ea typeface="Noto Sans"/>
                <a:cs typeface="Calibri"/>
              </a:rPr>
              <a:t>string</a:t>
            </a:r>
            <a:r>
              <a:rPr lang="pt-PT" sz="1000" dirty="0">
                <a:latin typeface="Calibri"/>
                <a:ea typeface="Noto Sans"/>
                <a:cs typeface="Calibri"/>
              </a:rPr>
              <a:t> guardada na classe </a:t>
            </a:r>
            <a:r>
              <a:rPr lang="pt-PT" sz="1000" dirty="0" err="1">
                <a:latin typeface="Calibri"/>
                <a:ea typeface="Noto Sans"/>
                <a:cs typeface="Calibri"/>
              </a:rPr>
              <a:t>program</a:t>
            </a:r>
            <a:r>
              <a:rPr lang="pt-PT" sz="1000" dirty="0">
                <a:latin typeface="Calibri"/>
                <a:ea typeface="Noto Sans"/>
                <a:cs typeface="Calibri"/>
              </a:rPr>
              <a:t>.</a:t>
            </a:r>
            <a:endParaRPr lang="pt-PT" dirty="0">
              <a:ea typeface="Noto Sans" pitchFamily="34"/>
              <a:cs typeface="Noto Sans" pitchFamily="34"/>
            </a:endParaRPr>
          </a:p>
          <a:p>
            <a:pPr marL="182880" indent="91440" algn="just">
              <a:spcBef>
                <a:spcPts val="1500"/>
              </a:spcBef>
              <a:spcAft>
                <a:spcPts val="400"/>
              </a:spcAft>
              <a:buFont typeface="Arial"/>
              <a:buChar char="•"/>
            </a:pPr>
            <a:r>
              <a:rPr lang="pt-PT" sz="1000" dirty="0">
                <a:latin typeface="Calibri"/>
                <a:ea typeface="Noto Sans"/>
                <a:cs typeface="Calibri"/>
              </a:rPr>
              <a:t>Criação da pasta DAL (</a:t>
            </a:r>
            <a:r>
              <a:rPr lang="pt-PT" sz="1000" dirty="0">
                <a:latin typeface="Calibri"/>
                <a:ea typeface="Noto Sans"/>
                <a:cs typeface="Noto Sans"/>
              </a:rPr>
              <a:t>Data Access </a:t>
            </a:r>
            <a:r>
              <a:rPr lang="pt-PT" sz="1000" dirty="0" err="1">
                <a:latin typeface="Calibri"/>
                <a:ea typeface="Noto Sans"/>
                <a:cs typeface="Noto Sans"/>
              </a:rPr>
              <a:t>Layer</a:t>
            </a:r>
            <a:r>
              <a:rPr lang="pt-PT" sz="1000" dirty="0">
                <a:latin typeface="Calibri"/>
                <a:ea typeface="Noto Sans"/>
                <a:cs typeface="Noto Sans"/>
              </a:rPr>
              <a:t>)</a:t>
            </a:r>
            <a:r>
              <a:rPr lang="pt-PT" sz="1000" dirty="0">
                <a:latin typeface="Calibri"/>
                <a:ea typeface="Noto Sans"/>
                <a:cs typeface="Calibri"/>
              </a:rPr>
              <a:t> e adicionar a classe contexto : </a:t>
            </a:r>
            <a:r>
              <a:rPr lang="pt-PT" sz="1000" dirty="0" err="1">
                <a:latin typeface="Calibri"/>
                <a:ea typeface="Noto Sans"/>
                <a:cs typeface="Calibri"/>
              </a:rPr>
              <a:t>DbContext</a:t>
            </a:r>
            <a:r>
              <a:rPr lang="pt-PT" sz="1000" dirty="0">
                <a:latin typeface="Calibri"/>
                <a:ea typeface="Noto Sans"/>
                <a:cs typeface="Calibri"/>
              </a:rPr>
              <a:t> com </a:t>
            </a:r>
            <a:r>
              <a:rPr lang="pt-PT" sz="1000" dirty="0" err="1">
                <a:latin typeface="Calibri"/>
                <a:ea typeface="Noto Sans"/>
                <a:cs typeface="Calibri"/>
              </a:rPr>
              <a:t>DbSet</a:t>
            </a:r>
            <a:r>
              <a:rPr lang="pt-PT" sz="1000" dirty="0">
                <a:latin typeface="Calibri"/>
                <a:ea typeface="Noto Sans"/>
                <a:cs typeface="Calibri"/>
              </a:rPr>
              <a:t>&lt;T&gt; que </a:t>
            </a:r>
            <a:r>
              <a:rPr lang="pt-PT" sz="1000" dirty="0">
                <a:latin typeface="Calibri"/>
                <a:ea typeface="Noto Sans"/>
                <a:cs typeface="Noto Sans"/>
              </a:rPr>
              <a:t>representam uma tabela na base de dados. </a:t>
            </a:r>
            <a:endParaRPr lang="pt-PT" sz="1000" dirty="0">
              <a:latin typeface="Calibri"/>
              <a:ea typeface="Noto Sans"/>
              <a:cs typeface="Calibri"/>
            </a:endParaRPr>
          </a:p>
          <a:p>
            <a:pPr marL="182880" indent="91440" algn="just">
              <a:spcBef>
                <a:spcPts val="1500"/>
              </a:spcBef>
              <a:spcAft>
                <a:spcPts val="0"/>
              </a:spcAft>
              <a:buFont typeface="Arial"/>
              <a:buChar char="•"/>
            </a:pPr>
            <a:r>
              <a:rPr lang="pt-PT" sz="1000" dirty="0">
                <a:latin typeface="Calibri"/>
                <a:ea typeface="Noto Sans"/>
                <a:cs typeface="Calibri"/>
              </a:rPr>
              <a:t>Com a criação do projeto MVC com </a:t>
            </a:r>
            <a:r>
              <a:rPr lang="pt-PT" sz="1000" dirty="0" err="1">
                <a:latin typeface="Calibri"/>
                <a:ea typeface="Noto Sans"/>
                <a:cs typeface="Calibri"/>
              </a:rPr>
              <a:t>template</a:t>
            </a:r>
            <a:r>
              <a:rPr lang="pt-PT" sz="1000" dirty="0">
                <a:latin typeface="Calibri"/>
                <a:ea typeface="Noto Sans"/>
                <a:cs typeface="Calibri"/>
              </a:rPr>
              <a:t>, há configurações necessárias já no </a:t>
            </a:r>
            <a:r>
              <a:rPr lang="pt-PT" sz="1000" dirty="0" err="1">
                <a:latin typeface="Calibri"/>
                <a:ea typeface="Noto Sans"/>
                <a:cs typeface="Calibri"/>
              </a:rPr>
              <a:t>program</a:t>
            </a:r>
            <a:r>
              <a:rPr lang="pt-PT" sz="1000" dirty="0">
                <a:latin typeface="Calibri"/>
                <a:ea typeface="Noto Sans"/>
                <a:cs typeface="Calibri"/>
              </a:rPr>
              <a:t>. Com o uso do  </a:t>
            </a:r>
            <a:r>
              <a:rPr lang="pt-PT" sz="1000" dirty="0" err="1">
                <a:latin typeface="Calibri"/>
                <a:ea typeface="Noto Sans"/>
                <a:cs typeface="Calibri"/>
              </a:rPr>
              <a:t>Entity</a:t>
            </a:r>
            <a:r>
              <a:rPr lang="pt-PT" sz="1000" dirty="0">
                <a:latin typeface="Calibri"/>
                <a:ea typeface="Noto Sans"/>
                <a:cs typeface="Calibri"/>
              </a:rPr>
              <a:t> Framework Core, há uma configuração a fazer para adicionar um </a:t>
            </a:r>
            <a:r>
              <a:rPr lang="pt-PT" sz="1000" dirty="0" err="1">
                <a:latin typeface="Calibri"/>
                <a:ea typeface="Noto Sans"/>
                <a:cs typeface="Calibri"/>
              </a:rPr>
              <a:t>context</a:t>
            </a:r>
            <a:r>
              <a:rPr lang="pt-PT" sz="1000" dirty="0">
                <a:latin typeface="Calibri"/>
                <a:ea typeface="Noto Sans"/>
                <a:cs typeface="Calibri"/>
              </a:rPr>
              <a:t>, através do método </a:t>
            </a:r>
            <a:r>
              <a:rPr lang="pt-PT" sz="1000" dirty="0" err="1">
                <a:latin typeface="Calibri"/>
                <a:ea typeface="Noto Sans"/>
                <a:cs typeface="Calibri"/>
              </a:rPr>
              <a:t>AddDbContext</a:t>
            </a:r>
            <a:r>
              <a:rPr lang="pt-PT" sz="1000" dirty="0">
                <a:latin typeface="Calibri"/>
                <a:ea typeface="Noto Sans"/>
                <a:cs typeface="Calibri"/>
              </a:rPr>
              <a:t>. Este método usa o tipo genérico que foi criado que herda da classe </a:t>
            </a:r>
            <a:r>
              <a:rPr lang="pt-PT" sz="1000" dirty="0" err="1">
                <a:latin typeface="Calibri"/>
                <a:ea typeface="Noto Sans"/>
                <a:cs typeface="Calibri"/>
              </a:rPr>
              <a:t>DbContext</a:t>
            </a:r>
            <a:r>
              <a:rPr lang="pt-PT" sz="1000" dirty="0">
                <a:latin typeface="Calibri"/>
                <a:ea typeface="Noto Sans"/>
                <a:cs typeface="Calibri"/>
              </a:rPr>
              <a:t>, que como parâmetro indica que as </a:t>
            </a:r>
            <a:r>
              <a:rPr lang="pt-PT" sz="1000" dirty="0" err="1">
                <a:latin typeface="Calibri"/>
                <a:ea typeface="Noto Sans"/>
                <a:cs typeface="Calibri"/>
              </a:rPr>
              <a:t>DbContextOptions</a:t>
            </a:r>
            <a:r>
              <a:rPr lang="pt-PT" sz="1000" dirty="0">
                <a:latin typeface="Calibri"/>
                <a:ea typeface="Noto Sans"/>
                <a:cs typeface="Calibri"/>
              </a:rPr>
              <a:t> desse contexto usam o </a:t>
            </a:r>
            <a:r>
              <a:rPr lang="pt-PT" sz="1000" dirty="0" err="1">
                <a:latin typeface="Calibri"/>
                <a:ea typeface="Noto Sans"/>
                <a:cs typeface="Calibri"/>
              </a:rPr>
              <a:t>SqlServer</a:t>
            </a:r>
            <a:r>
              <a:rPr lang="pt-PT" sz="1000" dirty="0">
                <a:latin typeface="Calibri"/>
                <a:ea typeface="Noto Sans"/>
                <a:cs typeface="Calibri"/>
              </a:rPr>
              <a:t> (que precisa de uma </a:t>
            </a:r>
            <a:r>
              <a:rPr lang="pt-PT" sz="1000" dirty="0" err="1">
                <a:latin typeface="Calibri"/>
                <a:ea typeface="Noto Sans"/>
                <a:cs typeface="Calibri"/>
              </a:rPr>
              <a:t>connection</a:t>
            </a:r>
            <a:r>
              <a:rPr lang="pt-PT" sz="1000" dirty="0">
                <a:latin typeface="Calibri"/>
                <a:ea typeface="Noto Sans"/>
                <a:cs typeface="Calibri"/>
              </a:rPr>
              <a:t> </a:t>
            </a:r>
            <a:r>
              <a:rPr lang="pt-PT" sz="1000" dirty="0" err="1">
                <a:latin typeface="Calibri"/>
                <a:ea typeface="Noto Sans"/>
                <a:cs typeface="Calibri"/>
              </a:rPr>
              <a:t>string</a:t>
            </a:r>
            <a:r>
              <a:rPr lang="pt-PT" sz="1000" dirty="0">
                <a:latin typeface="Calibri"/>
                <a:ea typeface="Noto Sans"/>
                <a:cs typeface="Calibri"/>
              </a:rPr>
              <a:t> para saber que base de dados usar). No construtor da classe do </a:t>
            </a:r>
            <a:r>
              <a:rPr lang="pt-PT" sz="1000" dirty="0" err="1">
                <a:latin typeface="Calibri"/>
                <a:ea typeface="Noto Sans"/>
                <a:cs typeface="Calibri"/>
              </a:rPr>
              <a:t>DbContext</a:t>
            </a:r>
            <a:r>
              <a:rPr lang="pt-PT" sz="1000" dirty="0">
                <a:latin typeface="Calibri"/>
                <a:ea typeface="Noto Sans"/>
                <a:cs typeface="Calibri"/>
              </a:rPr>
              <a:t> define que as </a:t>
            </a:r>
            <a:r>
              <a:rPr lang="pt-PT" sz="1000" dirty="0" err="1">
                <a:latin typeface="Calibri"/>
                <a:ea typeface="Noto Sans"/>
                <a:cs typeface="Calibri"/>
              </a:rPr>
              <a:t>options</a:t>
            </a:r>
            <a:r>
              <a:rPr lang="pt-PT" sz="1000" dirty="0">
                <a:latin typeface="Calibri"/>
                <a:ea typeface="Noto Sans"/>
                <a:cs typeface="Calibri"/>
              </a:rPr>
              <a:t> são do tipo do </a:t>
            </a:r>
            <a:r>
              <a:rPr lang="pt-PT" sz="1000" dirty="0" err="1">
                <a:latin typeface="Calibri"/>
                <a:ea typeface="Noto Sans"/>
                <a:cs typeface="Calibri"/>
              </a:rPr>
              <a:t>dbContext</a:t>
            </a:r>
            <a:r>
              <a:rPr lang="pt-PT" sz="1000" dirty="0">
                <a:latin typeface="Calibri"/>
                <a:ea typeface="Noto Sans"/>
                <a:cs typeface="Calibri"/>
              </a:rPr>
              <a:t> criado herdando da base. Para conseguirmos ter o valor da </a:t>
            </a:r>
            <a:r>
              <a:rPr lang="pt-PT" sz="1000" dirty="0" err="1">
                <a:latin typeface="Calibri"/>
                <a:ea typeface="Noto Sans"/>
                <a:cs typeface="Calibri"/>
              </a:rPr>
              <a:t>connection</a:t>
            </a:r>
            <a:r>
              <a:rPr lang="pt-PT" sz="1000" dirty="0">
                <a:latin typeface="Calibri"/>
                <a:ea typeface="Noto Sans"/>
                <a:cs typeface="Calibri"/>
              </a:rPr>
              <a:t> </a:t>
            </a:r>
            <a:r>
              <a:rPr lang="pt-PT" sz="1000" dirty="0" err="1">
                <a:latin typeface="Calibri"/>
                <a:ea typeface="Noto Sans"/>
                <a:cs typeface="Calibri"/>
              </a:rPr>
              <a:t>string</a:t>
            </a:r>
            <a:r>
              <a:rPr lang="pt-PT" sz="1000" dirty="0">
                <a:latin typeface="Calibri"/>
                <a:ea typeface="Noto Sans"/>
                <a:cs typeface="Calibri"/>
              </a:rPr>
              <a:t> que está no </a:t>
            </a:r>
            <a:r>
              <a:rPr lang="pt-PT" sz="1000" dirty="0" err="1">
                <a:latin typeface="Calibri"/>
                <a:ea typeface="Noto Sans"/>
                <a:cs typeface="Calibri"/>
              </a:rPr>
              <a:t>appsettings</a:t>
            </a:r>
            <a:r>
              <a:rPr lang="pt-PT" sz="1000" dirty="0">
                <a:latin typeface="Calibri"/>
                <a:ea typeface="Noto Sans"/>
                <a:cs typeface="Calibri"/>
              </a:rPr>
              <a:t> usa-se o </a:t>
            </a:r>
            <a:r>
              <a:rPr lang="pt-PT" sz="1000" dirty="0" err="1">
                <a:latin typeface="Calibri"/>
                <a:ea typeface="Noto Sans"/>
                <a:cs typeface="Calibri"/>
              </a:rPr>
              <a:t>WebApplicationBuilder</a:t>
            </a:r>
            <a:r>
              <a:rPr lang="pt-PT" sz="1000" dirty="0">
                <a:latin typeface="Calibri"/>
                <a:ea typeface="Noto Sans"/>
                <a:cs typeface="Calibri"/>
              </a:rPr>
              <a:t> . </a:t>
            </a:r>
          </a:p>
          <a:p>
            <a:pPr marL="182880" indent="91440" algn="just">
              <a:spcBef>
                <a:spcPts val="1500"/>
              </a:spcBef>
              <a:spcAft>
                <a:spcPts val="0"/>
              </a:spcAft>
              <a:buFont typeface="Arial"/>
              <a:buChar char="•"/>
            </a:pPr>
            <a:r>
              <a:rPr lang="pt-PT" sz="1000" dirty="0">
                <a:latin typeface="Calibri"/>
                <a:ea typeface="Noto Sans"/>
                <a:cs typeface="Noto Sans"/>
              </a:rPr>
              <a:t>Criação da migração inicial com uma pasta criada chamada </a:t>
            </a:r>
            <a:r>
              <a:rPr lang="pt-PT" sz="1000" dirty="0" err="1">
                <a:latin typeface="Calibri"/>
                <a:ea typeface="Noto Sans"/>
                <a:cs typeface="Noto Sans"/>
              </a:rPr>
              <a:t>Migrations</a:t>
            </a:r>
            <a:r>
              <a:rPr lang="pt-PT" sz="1000" dirty="0">
                <a:latin typeface="Calibri"/>
                <a:ea typeface="Noto Sans"/>
                <a:cs typeface="Noto Sans"/>
              </a:rPr>
              <a:t> introduzida na pasta DAL e fazer </a:t>
            </a:r>
            <a:r>
              <a:rPr lang="pt-PT" sz="1000" dirty="0" err="1">
                <a:latin typeface="Calibri"/>
                <a:ea typeface="Noto Sans"/>
                <a:cs typeface="Noto Sans"/>
              </a:rPr>
              <a:t>update-database</a:t>
            </a:r>
            <a:r>
              <a:rPr lang="pt-PT" sz="1000" dirty="0">
                <a:latin typeface="Calibri"/>
                <a:ea typeface="Noto Sans"/>
                <a:cs typeface="Noto Sans"/>
              </a:rPr>
              <a:t> no package manager console para criar a base de dados.</a:t>
            </a:r>
          </a:p>
          <a:p>
            <a:pPr marL="182880" indent="91440" algn="just">
              <a:spcBef>
                <a:spcPts val="1500"/>
              </a:spcBef>
              <a:spcAft>
                <a:spcPts val="0"/>
              </a:spcAft>
              <a:buFont typeface="Arial"/>
              <a:buChar char="•"/>
            </a:pPr>
            <a:r>
              <a:rPr lang="pt-PT" sz="1000" dirty="0">
                <a:latin typeface="Calibri"/>
                <a:ea typeface="Noto Sans"/>
                <a:cs typeface="Noto Sans"/>
              </a:rPr>
              <a:t>Criar os </a:t>
            </a:r>
            <a:r>
              <a:rPr lang="pt-PT" sz="1000" dirty="0" err="1">
                <a:latin typeface="Calibri"/>
                <a:ea typeface="Noto Sans"/>
                <a:cs typeface="Noto Sans"/>
              </a:rPr>
              <a:t>controllers</a:t>
            </a:r>
            <a:r>
              <a:rPr lang="pt-PT" sz="1000" dirty="0">
                <a:latin typeface="Calibri"/>
                <a:ea typeface="Noto Sans"/>
                <a:cs typeface="Noto Sans"/>
              </a:rPr>
              <a:t> com </a:t>
            </a:r>
            <a:r>
              <a:rPr lang="pt-PT" sz="1000" dirty="0" err="1">
                <a:latin typeface="Calibri"/>
                <a:ea typeface="Noto Sans"/>
                <a:cs typeface="Noto Sans"/>
              </a:rPr>
              <a:t>scaffolding</a:t>
            </a:r>
            <a:r>
              <a:rPr lang="pt-PT" sz="1000" dirty="0">
                <a:latin typeface="Calibri"/>
                <a:ea typeface="Noto Sans"/>
                <a:cs typeface="Noto Sans"/>
              </a:rPr>
              <a:t>: "MVC </a:t>
            </a:r>
            <a:r>
              <a:rPr lang="pt-PT" sz="1000" dirty="0" err="1">
                <a:latin typeface="Calibri"/>
                <a:ea typeface="Noto Sans"/>
                <a:cs typeface="Noto Sans"/>
              </a:rPr>
              <a:t>Controller</a:t>
            </a:r>
            <a:r>
              <a:rPr lang="pt-PT" sz="1000" dirty="0">
                <a:latin typeface="Calibri"/>
                <a:ea typeface="Noto Sans"/>
                <a:cs typeface="Noto Sans"/>
              </a:rPr>
              <a:t> </a:t>
            </a:r>
            <a:r>
              <a:rPr lang="pt-PT" sz="1000" dirty="0" err="1">
                <a:latin typeface="Calibri"/>
                <a:ea typeface="Noto Sans"/>
                <a:cs typeface="Noto Sans"/>
              </a:rPr>
              <a:t>with</a:t>
            </a:r>
            <a:r>
              <a:rPr lang="pt-PT" sz="1000" dirty="0">
                <a:latin typeface="Calibri"/>
                <a:ea typeface="Noto Sans"/>
                <a:cs typeface="Noto Sans"/>
              </a:rPr>
              <a:t> </a:t>
            </a:r>
            <a:r>
              <a:rPr lang="pt-PT" sz="1000" dirty="0" err="1">
                <a:latin typeface="Calibri"/>
                <a:ea typeface="Noto Sans"/>
                <a:cs typeface="Noto Sans"/>
              </a:rPr>
              <a:t>views</a:t>
            </a:r>
            <a:r>
              <a:rPr lang="pt-PT" sz="1000" dirty="0">
                <a:latin typeface="Calibri"/>
                <a:ea typeface="Noto Sans"/>
                <a:cs typeface="Noto Sans"/>
              </a:rPr>
              <a:t>, </a:t>
            </a:r>
            <a:r>
              <a:rPr lang="pt-PT" sz="1000" dirty="0" err="1">
                <a:latin typeface="Calibri"/>
                <a:ea typeface="Noto Sans"/>
                <a:cs typeface="Noto Sans"/>
              </a:rPr>
              <a:t>using</a:t>
            </a:r>
            <a:r>
              <a:rPr lang="pt-PT" sz="1000" dirty="0">
                <a:latin typeface="Calibri"/>
                <a:ea typeface="Noto Sans"/>
                <a:cs typeface="Noto Sans"/>
              </a:rPr>
              <a:t> </a:t>
            </a:r>
            <a:r>
              <a:rPr lang="pt-PT" sz="1000" dirty="0" err="1">
                <a:latin typeface="Calibri"/>
                <a:ea typeface="Noto Sans"/>
                <a:cs typeface="Noto Sans"/>
              </a:rPr>
              <a:t>Entity</a:t>
            </a:r>
            <a:r>
              <a:rPr lang="pt-PT" sz="1000" dirty="0">
                <a:latin typeface="Calibri"/>
                <a:ea typeface="Noto Sans"/>
                <a:cs typeface="Noto Sans"/>
              </a:rPr>
              <a:t> Framework".</a:t>
            </a:r>
          </a:p>
          <a:p>
            <a:pPr marL="182880" indent="91440" algn="just">
              <a:spcBef>
                <a:spcPts val="1500"/>
              </a:spcBef>
              <a:spcAft>
                <a:spcPts val="0"/>
              </a:spcAft>
              <a:buFont typeface="Arial"/>
              <a:buChar char="•"/>
            </a:pPr>
            <a:r>
              <a:rPr lang="pt-PT" sz="1000" dirty="0">
                <a:latin typeface="Calibri"/>
                <a:ea typeface="Noto Sans"/>
                <a:cs typeface="Noto Sans"/>
              </a:rPr>
              <a:t>Alterar o layout e incluir os links, na </a:t>
            </a:r>
            <a:r>
              <a:rPr lang="pt-PT" sz="1000" dirty="0" err="1">
                <a:latin typeface="Calibri"/>
                <a:ea typeface="Noto Sans"/>
                <a:cs typeface="Noto Sans"/>
              </a:rPr>
              <a:t>navigation</a:t>
            </a:r>
            <a:r>
              <a:rPr lang="pt-PT" sz="1000" dirty="0">
                <a:latin typeface="Calibri"/>
                <a:ea typeface="Noto Sans"/>
                <a:cs typeface="Noto Sans"/>
              </a:rPr>
              <a:t> bar, para os novos controladores e verificar as </a:t>
            </a:r>
            <a:r>
              <a:rPr lang="pt-PT" sz="1000" dirty="0" err="1">
                <a:latin typeface="Calibri"/>
                <a:ea typeface="Noto Sans"/>
                <a:cs typeface="Noto Sans"/>
              </a:rPr>
              <a:t>views</a:t>
            </a:r>
            <a:r>
              <a:rPr lang="pt-PT" sz="1000" dirty="0">
                <a:latin typeface="Calibri"/>
                <a:ea typeface="Noto Sans"/>
                <a:cs typeface="Noto Sans"/>
              </a:rPr>
              <a:t>.</a:t>
            </a:r>
          </a:p>
          <a:p>
            <a:pPr marL="182880" indent="91440" algn="just">
              <a:spcBef>
                <a:spcPts val="1500"/>
              </a:spcBef>
              <a:spcAft>
                <a:spcPts val="0"/>
              </a:spcAft>
              <a:buFont typeface="Arial"/>
              <a:buChar char="•"/>
            </a:pPr>
            <a:r>
              <a:rPr lang="pt-PT" sz="1000" dirty="0">
                <a:latin typeface="Calibri"/>
                <a:ea typeface="Noto Sans"/>
                <a:cs typeface="Noto Sans"/>
              </a:rPr>
              <a:t>Alguma alteração extra: nova migração.</a:t>
            </a:r>
          </a:p>
          <a:p>
            <a:pPr marL="182880" indent="91440" algn="ctr">
              <a:spcBef>
                <a:spcPts val="1500"/>
              </a:spcBef>
              <a:spcAft>
                <a:spcPts val="0"/>
              </a:spcAft>
            </a:pPr>
            <a:r>
              <a:rPr lang="pt-PT" sz="900" dirty="0">
                <a:latin typeface="Calibri"/>
                <a:ea typeface="Noto Sans"/>
                <a:cs typeface="Calibri"/>
              </a:rPr>
              <a:t>(novos packages foram introduzidos automaticamente para resolução de incompatibilidades e funcionalidades)</a:t>
            </a:r>
            <a:endParaRPr lang="pt-PT" sz="900" dirty="0">
              <a:latin typeface="Calibri"/>
              <a:ea typeface="Noto Sans"/>
              <a:cs typeface="Noto Sans"/>
            </a:endParaRPr>
          </a:p>
        </p:txBody>
      </p:sp>
      <p:sp>
        <p:nvSpPr>
          <p:cNvPr id="9" name="Título 1">
            <a:extLst>
              <a:ext uri="{FF2B5EF4-FFF2-40B4-BE49-F238E27FC236}">
                <a16:creationId xmlns:a16="http://schemas.microsoft.com/office/drawing/2014/main" id="{C509AC8D-7021-77B8-99AC-B0A488723611}"/>
              </a:ext>
            </a:extLst>
          </p:cNvPr>
          <p:cNvSpPr>
            <a:spLocks noGrp="1"/>
          </p:cNvSpPr>
          <p:nvPr>
            <p:ph type="title"/>
          </p:nvPr>
        </p:nvSpPr>
        <p:spPr>
          <a:xfrm>
            <a:off x="4147826" y="4693009"/>
            <a:ext cx="1780183" cy="469510"/>
          </a:xfrm>
          <a:noFill/>
          <a:ln>
            <a:solidFill>
              <a:srgbClr val="25ABBE"/>
            </a:solidFill>
          </a:ln>
        </p:spPr>
        <p:txBody>
          <a:bodyPr lIns="0" tIns="0" rIns="0" bIns="0" anchor="ctr"/>
          <a:lstStyle/>
          <a:p>
            <a:r>
              <a:rPr lang="pt-PT" sz="1000" u="none" dirty="0">
                <a:solidFill>
                  <a:srgbClr val="328686"/>
                </a:solidFill>
                <a:latin typeface="Calibri"/>
                <a:ea typeface="Noto Sans"/>
                <a:cs typeface="Noto Sans"/>
              </a:rPr>
              <a:t>Nome da base de dados: </a:t>
            </a:r>
            <a:r>
              <a:rPr lang="pt-PT" sz="1000" b="0" u="none" dirty="0">
                <a:solidFill>
                  <a:srgbClr val="328686"/>
                </a:solidFill>
                <a:latin typeface="Calibri"/>
                <a:ea typeface="Noto Sans"/>
                <a:cs typeface="Noto Sans"/>
              </a:rPr>
              <a:t>CA_RS11_P2-2_AlexandraMendes</a:t>
            </a:r>
            <a:endParaRPr lang="pt-PT" sz="1000" u="none" dirty="0">
              <a:solidFill>
                <a:srgbClr val="328686"/>
              </a:solidFill>
              <a:latin typeface="Calibri"/>
              <a:ea typeface="Noto Sans"/>
              <a:cs typeface="Noto Sans"/>
            </a:endParaRPr>
          </a:p>
        </p:txBody>
      </p:sp>
    </p:spTree>
    <p:extLst>
      <p:ext uri="{BB962C8B-B14F-4D97-AF65-F5344CB8AC3E}">
        <p14:creationId xmlns:p14="http://schemas.microsoft.com/office/powerpoint/2010/main" val="110686581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Posição de Conteúdo 2">
            <a:extLst>
              <a:ext uri="{FF2B5EF4-FFF2-40B4-BE49-F238E27FC236}">
                <a16:creationId xmlns:a16="http://schemas.microsoft.com/office/drawing/2014/main" id="{09154822-86AF-20D1-368C-9A8B2DAD9683}"/>
              </a:ext>
            </a:extLst>
          </p:cNvPr>
          <p:cNvSpPr txBox="1">
            <a:spLocks/>
          </p:cNvSpPr>
          <p:nvPr/>
        </p:nvSpPr>
        <p:spPr>
          <a:xfrm>
            <a:off x="2011887" y="1783479"/>
            <a:ext cx="6486735" cy="2577157"/>
          </a:xfrm>
          <a:prstGeom prst="rect">
            <a:avLst/>
          </a:prstGeom>
          <a:noFill/>
          <a:ln>
            <a:noFill/>
          </a:ln>
        </p:spPr>
        <p:txBody>
          <a:bodyPr lIns="0" tIns="0" rIns="0" bIns="0" anchor="t">
            <a:normAutofit/>
          </a:bodyPr>
          <a:lstStyle>
            <a:lvl1pPr marL="0" indent="0" algn="l" rtl="0" eaLnBrk="0" fontAlgn="base" hangingPunct="0">
              <a:spcBef>
                <a:spcPts val="1413"/>
              </a:spcBef>
              <a:spcAft>
                <a:spcPct val="0"/>
              </a:spcAft>
              <a:buNone/>
              <a:defRPr lang="pt-PT" sz="1600"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1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200"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lnSpc>
                <a:spcPct val="150000"/>
              </a:lnSpc>
              <a:spcBef>
                <a:spcPts val="200"/>
              </a:spcBef>
              <a:spcAft>
                <a:spcPts val="900"/>
              </a:spcAft>
            </a:pPr>
            <a:r>
              <a:rPr lang="pt-PT" sz="1000" dirty="0">
                <a:solidFill>
                  <a:srgbClr val="000000"/>
                </a:solidFill>
                <a:latin typeface="Calibri"/>
                <a:ea typeface="Noto Sans"/>
                <a:cs typeface="Noto Sans"/>
              </a:rPr>
              <a:t>Desenvolvida com:</a:t>
            </a:r>
            <a:endParaRPr lang="pt-PT" dirty="0">
              <a:ea typeface="Noto Sans" pitchFamily="34"/>
              <a:cs typeface="Noto Sans" pitchFamily="34"/>
            </a:endParaRPr>
          </a:p>
          <a:p>
            <a:pPr marL="171450" indent="-171450" algn="just">
              <a:spcBef>
                <a:spcPts val="200"/>
              </a:spcBef>
              <a:spcAft>
                <a:spcPts val="900"/>
              </a:spcAft>
              <a:buFont typeface="Arial"/>
              <a:buChar char="•"/>
            </a:pPr>
            <a:r>
              <a:rPr lang="pt-PT" sz="1000" b="1" err="1">
                <a:solidFill>
                  <a:srgbClr val="000000"/>
                </a:solidFill>
                <a:latin typeface="Calibri"/>
                <a:ea typeface="Noto Sans"/>
                <a:cs typeface="Noto Sans"/>
              </a:rPr>
              <a:t>Views</a:t>
            </a:r>
            <a:r>
              <a:rPr lang="pt-PT" sz="1000" b="1" dirty="0">
                <a:solidFill>
                  <a:srgbClr val="000000"/>
                </a:solidFill>
                <a:latin typeface="Calibri"/>
                <a:ea typeface="Noto Sans"/>
                <a:cs typeface="Noto Sans"/>
              </a:rPr>
              <a:t> em </a:t>
            </a:r>
            <a:r>
              <a:rPr lang="pt-PT" sz="1000" b="1" err="1">
                <a:solidFill>
                  <a:srgbClr val="000000"/>
                </a:solidFill>
                <a:latin typeface="Calibri"/>
                <a:ea typeface="Noto Sans"/>
                <a:cs typeface="Noto Sans"/>
              </a:rPr>
              <a:t>Razor</a:t>
            </a:r>
            <a:r>
              <a:rPr lang="pt-PT" sz="1000" b="1" dirty="0">
                <a:solidFill>
                  <a:srgbClr val="000000"/>
                </a:solidFill>
                <a:latin typeface="Calibri"/>
                <a:ea typeface="Noto Sans"/>
                <a:cs typeface="Noto Sans"/>
              </a:rPr>
              <a:t> </a:t>
            </a:r>
            <a:endParaRPr lang="pt-PT" sz="1000" b="1">
              <a:solidFill>
                <a:srgbClr val="000000"/>
              </a:solidFill>
              <a:latin typeface="Calibri"/>
              <a:ea typeface="Noto Sans"/>
              <a:cs typeface="Noto Sans"/>
            </a:endParaRPr>
          </a:p>
          <a:p>
            <a:pPr marL="857250" lvl="1" indent="-171450" algn="just">
              <a:spcBef>
                <a:spcPts val="200"/>
              </a:spcBef>
              <a:spcAft>
                <a:spcPts val="900"/>
              </a:spcAft>
              <a:buFont typeface="Courier New,monospace"/>
              <a:buChar char="o"/>
            </a:pPr>
            <a:r>
              <a:rPr lang="pt-PT" sz="900" dirty="0">
                <a:solidFill>
                  <a:srgbClr val="000000"/>
                </a:solidFill>
                <a:latin typeface="Calibri"/>
                <a:ea typeface="Noto Sans"/>
                <a:cs typeface="Calibri"/>
              </a:rPr>
              <a:t>Logotipo da aplicação incluído no </a:t>
            </a:r>
            <a:r>
              <a:rPr lang="pt-PT" sz="900" dirty="0" err="1">
                <a:solidFill>
                  <a:srgbClr val="000000"/>
                </a:solidFill>
                <a:latin typeface="Calibri"/>
                <a:ea typeface="Noto Sans"/>
                <a:cs typeface="Calibri"/>
              </a:rPr>
              <a:t>index</a:t>
            </a:r>
            <a:r>
              <a:rPr lang="pt-PT" sz="900" dirty="0">
                <a:solidFill>
                  <a:srgbClr val="000000"/>
                </a:solidFill>
                <a:latin typeface="Calibri"/>
                <a:ea typeface="Noto Sans"/>
                <a:cs typeface="Calibri"/>
              </a:rPr>
              <a:t> referente a cada entidade, assim como extras de estilização desenvolvidos a partir do bootstrap.css (interpretação) e site.css (extras e acrescentos).</a:t>
            </a:r>
          </a:p>
          <a:p>
            <a:pPr marL="857250" lvl="1" indent="-171450" algn="just">
              <a:spcBef>
                <a:spcPts val="200"/>
              </a:spcBef>
              <a:spcAft>
                <a:spcPts val="900"/>
              </a:spcAft>
              <a:buFont typeface="Courier New,monospace"/>
              <a:buChar char="o"/>
            </a:pPr>
            <a:r>
              <a:rPr lang="pt-PT" sz="900" dirty="0">
                <a:solidFill>
                  <a:srgbClr val="000000"/>
                </a:solidFill>
                <a:latin typeface="Calibri"/>
                <a:ea typeface="Noto Sans"/>
                <a:cs typeface="Calibri"/>
              </a:rPr>
              <a:t>Barra de navegação que identifica controlador e ação (barra de navegação já por </a:t>
            </a:r>
            <a:r>
              <a:rPr lang="pt-PT" sz="900" dirty="0" err="1">
                <a:solidFill>
                  <a:srgbClr val="000000"/>
                </a:solidFill>
                <a:latin typeface="Calibri"/>
                <a:ea typeface="Noto Sans"/>
                <a:cs typeface="Calibri"/>
              </a:rPr>
              <a:t>default</a:t>
            </a:r>
            <a:r>
              <a:rPr lang="pt-PT" sz="900" dirty="0">
                <a:solidFill>
                  <a:srgbClr val="000000"/>
                </a:solidFill>
                <a:latin typeface="Calibri"/>
                <a:ea typeface="Noto Sans"/>
                <a:cs typeface="Calibri"/>
              </a:rPr>
              <a:t> tendo sido estilizada com </a:t>
            </a:r>
            <a:r>
              <a:rPr lang="pt-PT" sz="900" dirty="0" err="1">
                <a:solidFill>
                  <a:srgbClr val="000000"/>
                </a:solidFill>
                <a:latin typeface="Calibri"/>
                <a:ea typeface="Noto Sans"/>
                <a:cs typeface="Calibri"/>
              </a:rPr>
              <a:t>css</a:t>
            </a:r>
            <a:r>
              <a:rPr lang="pt-PT" sz="900" dirty="0">
                <a:solidFill>
                  <a:srgbClr val="000000"/>
                </a:solidFill>
                <a:latin typeface="Calibri"/>
                <a:ea typeface="Noto Sans"/>
                <a:cs typeface="Calibri"/>
              </a:rPr>
              <a:t>)</a:t>
            </a:r>
            <a:endParaRPr lang="en-US" sz="900" dirty="0">
              <a:solidFill>
                <a:srgbClr val="000000"/>
              </a:solidFill>
              <a:latin typeface="Calibri"/>
              <a:ea typeface="Noto Sans"/>
              <a:cs typeface="Calibri"/>
            </a:endParaRPr>
          </a:p>
          <a:p>
            <a:pPr marL="857250" lvl="1" indent="-171450" algn="just">
              <a:spcBef>
                <a:spcPts val="200"/>
              </a:spcBef>
              <a:spcAft>
                <a:spcPts val="900"/>
              </a:spcAft>
              <a:buFont typeface="Courier New,monospace"/>
              <a:buChar char="o"/>
            </a:pPr>
            <a:r>
              <a:rPr lang="pt-PT" sz="900" dirty="0">
                <a:solidFill>
                  <a:srgbClr val="000000"/>
                </a:solidFill>
                <a:latin typeface="Calibri"/>
                <a:ea typeface="Noto Sans"/>
                <a:cs typeface="Calibri"/>
              </a:rPr>
              <a:t>Identificação do formando no rodapé nas </a:t>
            </a:r>
            <a:r>
              <a:rPr lang="pt-PT" sz="900" dirty="0" err="1">
                <a:solidFill>
                  <a:srgbClr val="000000"/>
                </a:solidFill>
                <a:latin typeface="Calibri"/>
                <a:ea typeface="Noto Sans"/>
                <a:cs typeface="Calibri"/>
              </a:rPr>
              <a:t>Shared</a:t>
            </a:r>
            <a:r>
              <a:rPr lang="pt-PT" sz="900" dirty="0">
                <a:solidFill>
                  <a:srgbClr val="000000"/>
                </a:solidFill>
                <a:latin typeface="Calibri"/>
                <a:ea typeface="Noto Sans"/>
                <a:cs typeface="Calibri"/>
              </a:rPr>
              <a:t> </a:t>
            </a:r>
            <a:r>
              <a:rPr lang="pt-PT" sz="900" dirty="0" err="1">
                <a:solidFill>
                  <a:srgbClr val="000000"/>
                </a:solidFill>
                <a:latin typeface="Calibri"/>
                <a:ea typeface="Noto Sans"/>
                <a:cs typeface="Calibri"/>
              </a:rPr>
              <a:t>Views</a:t>
            </a:r>
            <a:r>
              <a:rPr lang="pt-PT" sz="900" dirty="0">
                <a:solidFill>
                  <a:srgbClr val="000000"/>
                </a:solidFill>
                <a:latin typeface="Calibri"/>
                <a:ea typeface="Noto Sans"/>
                <a:cs typeface="Calibri"/>
              </a:rPr>
              <a:t> no _</a:t>
            </a:r>
            <a:r>
              <a:rPr lang="pt-PT" sz="900" dirty="0" err="1">
                <a:solidFill>
                  <a:srgbClr val="000000"/>
                </a:solidFill>
                <a:latin typeface="Calibri"/>
                <a:ea typeface="Noto Sans"/>
                <a:cs typeface="Calibri"/>
              </a:rPr>
              <a:t>Layout.cshtml</a:t>
            </a:r>
            <a:r>
              <a:rPr lang="pt-PT" sz="900" dirty="0">
                <a:solidFill>
                  <a:srgbClr val="000000"/>
                </a:solidFill>
                <a:latin typeface="Calibri"/>
                <a:ea typeface="Noto Sans"/>
                <a:cs typeface="Calibri"/>
              </a:rPr>
              <a:t> visto que é partilhado por todas as </a:t>
            </a:r>
            <a:r>
              <a:rPr lang="pt-PT" sz="900" dirty="0" err="1">
                <a:solidFill>
                  <a:srgbClr val="000000"/>
                </a:solidFill>
                <a:latin typeface="Calibri"/>
                <a:ea typeface="Noto Sans"/>
                <a:cs typeface="Calibri"/>
              </a:rPr>
              <a:t>views</a:t>
            </a:r>
            <a:r>
              <a:rPr lang="pt-PT" sz="900" dirty="0">
                <a:solidFill>
                  <a:srgbClr val="000000"/>
                </a:solidFill>
                <a:latin typeface="Calibri"/>
                <a:ea typeface="Noto Sans"/>
                <a:cs typeface="Calibri"/>
              </a:rPr>
              <a:t>.</a:t>
            </a:r>
          </a:p>
          <a:p>
            <a:pPr marL="857250" lvl="1" indent="-171450" algn="just">
              <a:spcBef>
                <a:spcPts val="200"/>
              </a:spcBef>
              <a:spcAft>
                <a:spcPts val="900"/>
              </a:spcAft>
              <a:buFont typeface="Courier New,monospace"/>
              <a:buChar char="o"/>
            </a:pPr>
            <a:r>
              <a:rPr lang="pt-PT" sz="900" dirty="0">
                <a:solidFill>
                  <a:srgbClr val="000000"/>
                </a:solidFill>
                <a:latin typeface="Calibri"/>
                <a:ea typeface="Noto Sans"/>
                <a:cs typeface="Calibri"/>
              </a:rPr>
              <a:t>Outras estilizações a gosto com </a:t>
            </a:r>
            <a:r>
              <a:rPr lang="pt-PT" sz="900" dirty="0" err="1">
                <a:solidFill>
                  <a:srgbClr val="000000"/>
                </a:solidFill>
                <a:latin typeface="Calibri"/>
                <a:ea typeface="Noto Sans"/>
                <a:cs typeface="Calibri"/>
              </a:rPr>
              <a:t>css</a:t>
            </a:r>
            <a:r>
              <a:rPr lang="pt-PT" sz="900" dirty="0">
                <a:solidFill>
                  <a:srgbClr val="000000"/>
                </a:solidFill>
                <a:latin typeface="Calibri"/>
                <a:ea typeface="Noto Sans"/>
                <a:cs typeface="Calibri"/>
              </a:rPr>
              <a:t> e vendo o </a:t>
            </a:r>
            <a:r>
              <a:rPr lang="pt-PT" sz="900" dirty="0" err="1">
                <a:solidFill>
                  <a:srgbClr val="000000"/>
                </a:solidFill>
                <a:latin typeface="Calibri"/>
                <a:ea typeface="Noto Sans"/>
                <a:cs typeface="Calibri"/>
              </a:rPr>
              <a:t>bootstrap</a:t>
            </a:r>
            <a:r>
              <a:rPr lang="pt-PT" sz="900" dirty="0">
                <a:solidFill>
                  <a:srgbClr val="000000"/>
                </a:solidFill>
                <a:latin typeface="Calibri"/>
                <a:ea typeface="Noto Sans"/>
                <a:cs typeface="Calibri"/>
              </a:rPr>
              <a:t> por defeito</a:t>
            </a:r>
            <a:endParaRPr lang="pt-PT" dirty="0"/>
          </a:p>
          <a:p>
            <a:pPr marL="171450" indent="-171450" algn="just">
              <a:spcBef>
                <a:spcPts val="200"/>
              </a:spcBef>
              <a:spcAft>
                <a:spcPts val="900"/>
              </a:spcAft>
              <a:buFont typeface="Arial"/>
              <a:buChar char="•"/>
            </a:pPr>
            <a:r>
              <a:rPr lang="pt-PT" sz="1000" b="1" dirty="0">
                <a:solidFill>
                  <a:srgbClr val="000000"/>
                </a:solidFill>
                <a:latin typeface="Calibri"/>
                <a:ea typeface="Noto Sans"/>
                <a:cs typeface="Noto Sans"/>
              </a:rPr>
              <a:t>Ações nos controladores em C#</a:t>
            </a:r>
            <a:endParaRPr lang="pt-PT" sz="1000" b="1">
              <a:solidFill>
                <a:srgbClr val="000000"/>
              </a:solidFill>
              <a:latin typeface="Calibri"/>
              <a:ea typeface="Noto Sans"/>
              <a:cs typeface="Noto Sans"/>
            </a:endParaRPr>
          </a:p>
          <a:p>
            <a:pPr marL="857250" lvl="1" indent="-171450" algn="just">
              <a:lnSpc>
                <a:spcPct val="100000"/>
              </a:lnSpc>
              <a:spcBef>
                <a:spcPts val="200"/>
              </a:spcBef>
              <a:spcAft>
                <a:spcPts val="900"/>
              </a:spcAft>
              <a:buFont typeface="Courier New"/>
              <a:buChar char="o"/>
            </a:pPr>
            <a:r>
              <a:rPr lang="pt-PT" sz="900" dirty="0">
                <a:solidFill>
                  <a:srgbClr val="000000"/>
                </a:solidFill>
                <a:highlight>
                  <a:scrgbClr r="0" g="0" b="0">
                    <a:alpha val="0"/>
                  </a:scrgbClr>
                </a:highlight>
                <a:latin typeface="Calibri"/>
                <a:ea typeface="Noto Sans"/>
                <a:cs typeface="Noto Sans"/>
              </a:rPr>
              <a:t>Mais validações e verificações de negócio e lógica de relação das tabelas adicionada nos controladores</a:t>
            </a:r>
            <a:endParaRPr lang="pt-PT" sz="900" dirty="0">
              <a:solidFill>
                <a:srgbClr val="000000"/>
              </a:solidFill>
              <a:highlight>
                <a:scrgbClr r="0" g="0" b="0">
                  <a:alpha val="0"/>
                </a:scrgbClr>
              </a:highlight>
              <a:latin typeface="Calibri"/>
              <a:ea typeface="Noto Sans" pitchFamily="34"/>
              <a:cs typeface="Noto Sans"/>
            </a:endParaRPr>
          </a:p>
          <a:p>
            <a:pPr algn="ctr">
              <a:spcBef>
                <a:spcPts val="1188"/>
              </a:spcBef>
              <a:spcAft>
                <a:spcPts val="988"/>
              </a:spcAft>
            </a:pPr>
            <a:endParaRPr lang="pt-PT" sz="1000" dirty="0">
              <a:solidFill>
                <a:srgbClr val="000000"/>
              </a:solidFill>
              <a:latin typeface="Calibri"/>
              <a:ea typeface="Noto Sans" pitchFamily="34"/>
              <a:cs typeface="Noto Sans" pitchFamily="34"/>
            </a:endParaRPr>
          </a:p>
          <a:p>
            <a:pPr algn="ctr">
              <a:spcBef>
                <a:spcPts val="1188"/>
              </a:spcBef>
              <a:spcAft>
                <a:spcPts val="988"/>
              </a:spcAft>
            </a:pPr>
            <a:endParaRPr lang="pt-PT" sz="1000" b="1" dirty="0">
              <a:solidFill>
                <a:srgbClr val="000000"/>
              </a:solidFill>
              <a:ea typeface="Noto Sans"/>
              <a:cs typeface="Noto Sans"/>
            </a:endParaRPr>
          </a:p>
          <a:p>
            <a:pPr algn="ctr">
              <a:spcBef>
                <a:spcPts val="1188"/>
              </a:spcBef>
              <a:spcAft>
                <a:spcPts val="988"/>
              </a:spcAft>
            </a:pPr>
            <a:endParaRPr lang="pt-PT" sz="1000" dirty="0">
              <a:solidFill>
                <a:srgbClr val="000000"/>
              </a:solidFill>
              <a:ea typeface="Noto Sans"/>
              <a:cs typeface="Noto Sans"/>
            </a:endParaRPr>
          </a:p>
          <a:p>
            <a:pPr algn="ctr"/>
            <a:endParaRPr lang="pt-PT" dirty="0">
              <a:solidFill>
                <a:srgbClr val="000000"/>
              </a:solidFill>
              <a:ea typeface="Noto Sans"/>
              <a:cs typeface="Noto Sans"/>
            </a:endParaRPr>
          </a:p>
        </p:txBody>
      </p:sp>
      <p:sp>
        <p:nvSpPr>
          <p:cNvPr id="13" name="Título 1">
            <a:extLst>
              <a:ext uri="{FF2B5EF4-FFF2-40B4-BE49-F238E27FC236}">
                <a16:creationId xmlns:a16="http://schemas.microsoft.com/office/drawing/2014/main" id="{EADA642E-A3FF-50AE-47B3-A3BB99E05040}"/>
              </a:ext>
            </a:extLst>
          </p:cNvPr>
          <p:cNvSpPr txBox="1">
            <a:spLocks/>
          </p:cNvSpPr>
          <p:nvPr/>
        </p:nvSpPr>
        <p:spPr>
          <a:xfrm>
            <a:off x="4260132" y="945947"/>
            <a:ext cx="1780183" cy="469510"/>
          </a:xfrm>
          <a:prstGeom prst="rect">
            <a:avLst/>
          </a:prstGeom>
          <a:noFill/>
          <a:ln>
            <a:solidFill>
              <a:srgbClr val="25ABBE"/>
            </a:solidFill>
          </a:ln>
        </p:spPr>
        <p:txBody>
          <a:bodyPr lIns="0" tIns="0" rIns="0" bIns="0" anchor="ctr"/>
          <a:lstStyle>
            <a:lvl1pPr algn="ctr" rtl="0" eaLnBrk="0" fontAlgn="base" hangingPunct="0">
              <a:spcBef>
                <a:spcPct val="0"/>
              </a:spcBef>
              <a:spcAft>
                <a:spcPct val="0"/>
              </a:spcAft>
              <a:defRPr lang="pt-PT" sz="32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a:lstStyle>
          <a:p>
            <a:r>
              <a:rPr lang="pt-PT" sz="1000" u="none">
                <a:solidFill>
                  <a:srgbClr val="328686"/>
                </a:solidFill>
                <a:latin typeface="Calibri"/>
                <a:ea typeface="Noto Sans"/>
                <a:cs typeface="Calibri"/>
              </a:rPr>
              <a:t>A interface de utilizador (UI) </a:t>
            </a:r>
            <a:endParaRPr lang="pt-PT"/>
          </a:p>
        </p:txBody>
      </p:sp>
    </p:spTree>
    <p:extLst>
      <p:ext uri="{BB962C8B-B14F-4D97-AF65-F5344CB8AC3E}">
        <p14:creationId xmlns:p14="http://schemas.microsoft.com/office/powerpoint/2010/main" val="249076265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2" name="Imagem 1" descr="Uma imagem com Tipo de letra, logótipo, Gráficos, texto&#10;&#10;Descrição gerada automaticamente">
            <a:extLst>
              <a:ext uri="{FF2B5EF4-FFF2-40B4-BE49-F238E27FC236}">
                <a16:creationId xmlns:a16="http://schemas.microsoft.com/office/drawing/2014/main" id="{1503BB39-4EEA-8FA4-0D8B-007BAA97EE41}"/>
              </a:ext>
            </a:extLst>
          </p:cNvPr>
          <p:cNvPicPr>
            <a:picLocks noChangeAspect="1"/>
          </p:cNvPicPr>
          <p:nvPr/>
        </p:nvPicPr>
        <p:blipFill>
          <a:blip r:embed="rId2"/>
          <a:srcRect l="1417" t="-1210" r="-1003" b="1210"/>
          <a:stretch/>
        </p:blipFill>
        <p:spPr>
          <a:xfrm>
            <a:off x="1645758" y="2474847"/>
            <a:ext cx="829281" cy="273868"/>
          </a:xfrm>
          <a:prstGeom prst="rect">
            <a:avLst/>
          </a:prstGeom>
        </p:spPr>
      </p:pic>
      <p:pic>
        <p:nvPicPr>
          <p:cNvPr id="4" name="Imagem 3" descr="Uma imagem com texto, Tipo de letra, design&#10;&#10;Descrição gerada automaticamente">
            <a:extLst>
              <a:ext uri="{FF2B5EF4-FFF2-40B4-BE49-F238E27FC236}">
                <a16:creationId xmlns:a16="http://schemas.microsoft.com/office/drawing/2014/main" id="{32947BBE-9472-92A7-66DD-D484AF462F2C}"/>
              </a:ext>
            </a:extLst>
          </p:cNvPr>
          <p:cNvPicPr>
            <a:picLocks noChangeAspect="1"/>
          </p:cNvPicPr>
          <p:nvPr/>
        </p:nvPicPr>
        <p:blipFill>
          <a:blip r:embed="rId3"/>
          <a:srcRect r="15894" b="14286"/>
          <a:stretch/>
        </p:blipFill>
        <p:spPr>
          <a:xfrm>
            <a:off x="1129089" y="747540"/>
            <a:ext cx="702944" cy="363040"/>
          </a:xfrm>
          <a:prstGeom prst="rect">
            <a:avLst/>
          </a:prstGeom>
        </p:spPr>
      </p:pic>
      <p:pic>
        <p:nvPicPr>
          <p:cNvPr id="10" name="Imagem 9" descr="Uma imagem com texto, captura de ecrã, Tipo de letra&#10;&#10;Descrição gerada automaticamente">
            <a:extLst>
              <a:ext uri="{FF2B5EF4-FFF2-40B4-BE49-F238E27FC236}">
                <a16:creationId xmlns:a16="http://schemas.microsoft.com/office/drawing/2014/main" id="{032C2B61-4C3B-66C1-25B8-5FC2372D794E}"/>
              </a:ext>
            </a:extLst>
          </p:cNvPr>
          <p:cNvPicPr>
            <a:picLocks noChangeAspect="1"/>
          </p:cNvPicPr>
          <p:nvPr/>
        </p:nvPicPr>
        <p:blipFill>
          <a:blip r:embed="rId4"/>
          <a:stretch>
            <a:fillRect/>
          </a:stretch>
        </p:blipFill>
        <p:spPr>
          <a:xfrm>
            <a:off x="3019906" y="15783"/>
            <a:ext cx="6267108" cy="5667375"/>
          </a:xfrm>
          <a:prstGeom prst="rect">
            <a:avLst/>
          </a:prstGeom>
        </p:spPr>
      </p:pic>
      <p:cxnSp>
        <p:nvCxnSpPr>
          <p:cNvPr id="11" name="Conexão reta unidirecional 10">
            <a:extLst>
              <a:ext uri="{FF2B5EF4-FFF2-40B4-BE49-F238E27FC236}">
                <a16:creationId xmlns:a16="http://schemas.microsoft.com/office/drawing/2014/main" id="{720AEC79-9E3C-F487-ED1A-D9FF24F79E2A}"/>
              </a:ext>
            </a:extLst>
          </p:cNvPr>
          <p:cNvCxnSpPr>
            <a:cxnSpLocks/>
          </p:cNvCxnSpPr>
          <p:nvPr/>
        </p:nvCxnSpPr>
        <p:spPr>
          <a:xfrm flipV="1">
            <a:off x="1893777" y="345846"/>
            <a:ext cx="3302063" cy="615764"/>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90A66551-D71E-693E-9011-57534C378B6F}"/>
              </a:ext>
            </a:extLst>
          </p:cNvPr>
          <p:cNvCxnSpPr>
            <a:cxnSpLocks/>
          </p:cNvCxnSpPr>
          <p:nvPr/>
        </p:nvCxnSpPr>
        <p:spPr>
          <a:xfrm flipV="1">
            <a:off x="2583452" y="2511210"/>
            <a:ext cx="2964742" cy="85853"/>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pic>
        <p:nvPicPr>
          <p:cNvPr id="13" name="Imagem 12" descr="Uma imagem com texto, Tipo de letra, captura de ecrã, branco&#10;&#10;Descrição gerada automaticamente">
            <a:extLst>
              <a:ext uri="{FF2B5EF4-FFF2-40B4-BE49-F238E27FC236}">
                <a16:creationId xmlns:a16="http://schemas.microsoft.com/office/drawing/2014/main" id="{A3F5A17E-F4E7-1084-A0DA-E0D637193301}"/>
              </a:ext>
            </a:extLst>
          </p:cNvPr>
          <p:cNvPicPr>
            <a:picLocks noChangeAspect="1"/>
          </p:cNvPicPr>
          <p:nvPr/>
        </p:nvPicPr>
        <p:blipFill>
          <a:blip r:embed="rId5"/>
          <a:stretch>
            <a:fillRect/>
          </a:stretch>
        </p:blipFill>
        <p:spPr>
          <a:xfrm>
            <a:off x="1324644" y="4961222"/>
            <a:ext cx="1460783" cy="317750"/>
          </a:xfrm>
          <a:prstGeom prst="rect">
            <a:avLst/>
          </a:prstGeom>
        </p:spPr>
      </p:pic>
      <p:cxnSp>
        <p:nvCxnSpPr>
          <p:cNvPr id="15" name="Conexão reta unidirecional 14">
            <a:extLst>
              <a:ext uri="{FF2B5EF4-FFF2-40B4-BE49-F238E27FC236}">
                <a16:creationId xmlns:a16="http://schemas.microsoft.com/office/drawing/2014/main" id="{F461A648-B0F5-E7DD-B46C-C65784B9FB57}"/>
              </a:ext>
            </a:extLst>
          </p:cNvPr>
          <p:cNvCxnSpPr>
            <a:cxnSpLocks/>
          </p:cNvCxnSpPr>
          <p:nvPr/>
        </p:nvCxnSpPr>
        <p:spPr>
          <a:xfrm>
            <a:off x="2859924" y="5155913"/>
            <a:ext cx="320772" cy="245432"/>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7">
            <a:extLst>
              <a:ext uri="{FF2B5EF4-FFF2-40B4-BE49-F238E27FC236}">
                <a16:creationId xmlns:a16="http://schemas.microsoft.com/office/drawing/2014/main" id="{9E24065E-DE89-71A4-5F9B-876AD3C7C472}"/>
              </a:ext>
            </a:extLst>
          </p:cNvPr>
          <p:cNvSpPr txBox="1"/>
          <p:nvPr/>
        </p:nvSpPr>
        <p:spPr>
          <a:xfrm>
            <a:off x="1647920" y="4147562"/>
            <a:ext cx="1234868"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 de página inicial</a:t>
            </a:r>
            <a:endParaRPr lang="pt-PT" sz="800">
              <a:latin typeface="Calibri"/>
              <a:cs typeface="Calibri"/>
            </a:endParaRPr>
          </a:p>
        </p:txBody>
      </p:sp>
    </p:spTree>
    <p:extLst>
      <p:ext uri="{BB962C8B-B14F-4D97-AF65-F5344CB8AC3E}">
        <p14:creationId xmlns:p14="http://schemas.microsoft.com/office/powerpoint/2010/main" val="383656799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sp>
        <p:nvSpPr>
          <p:cNvPr id="4" name="TextBox 7">
            <a:extLst>
              <a:ext uri="{FF2B5EF4-FFF2-40B4-BE49-F238E27FC236}">
                <a16:creationId xmlns:a16="http://schemas.microsoft.com/office/drawing/2014/main" id="{84B4D4A4-0502-B689-723C-1F88F56D3824}"/>
              </a:ext>
            </a:extLst>
          </p:cNvPr>
          <p:cNvSpPr txBox="1"/>
          <p:nvPr/>
        </p:nvSpPr>
        <p:spPr>
          <a:xfrm>
            <a:off x="4422173" y="4810449"/>
            <a:ext cx="1633758"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 de política de privacidade</a:t>
            </a:r>
            <a:endParaRPr lang="pt-PT" sz="800">
              <a:latin typeface="Calibri"/>
              <a:cs typeface="Calibri"/>
            </a:endParaRPr>
          </a:p>
        </p:txBody>
      </p:sp>
      <p:pic>
        <p:nvPicPr>
          <p:cNvPr id="2" name="Imagem 1" descr="Uma imagem com texto, captura de ecrã, Tipo de letra, documento&#10;&#10;Descrição gerada automaticamente">
            <a:extLst>
              <a:ext uri="{FF2B5EF4-FFF2-40B4-BE49-F238E27FC236}">
                <a16:creationId xmlns:a16="http://schemas.microsoft.com/office/drawing/2014/main" id="{F5B98598-6A1D-7FA3-D74C-6938DC8BB2DF}"/>
              </a:ext>
            </a:extLst>
          </p:cNvPr>
          <p:cNvPicPr>
            <a:picLocks noChangeAspect="1"/>
          </p:cNvPicPr>
          <p:nvPr/>
        </p:nvPicPr>
        <p:blipFill>
          <a:blip r:embed="rId2"/>
          <a:srcRect t="39" r="3980"/>
          <a:stretch/>
        </p:blipFill>
        <p:spPr>
          <a:xfrm>
            <a:off x="945810" y="644590"/>
            <a:ext cx="4232744" cy="4070733"/>
          </a:xfrm>
          <a:prstGeom prst="rect">
            <a:avLst/>
          </a:prstGeom>
        </p:spPr>
      </p:pic>
      <p:pic>
        <p:nvPicPr>
          <p:cNvPr id="5" name="Imagem 4" descr="Uma imagem com texto, captura de ecrã, Tipo de letra, documento&#10;&#10;Descrição gerada automaticamente">
            <a:extLst>
              <a:ext uri="{FF2B5EF4-FFF2-40B4-BE49-F238E27FC236}">
                <a16:creationId xmlns:a16="http://schemas.microsoft.com/office/drawing/2014/main" id="{CC66DA6B-A0EE-FF2E-C248-C79540C7E093}"/>
              </a:ext>
            </a:extLst>
          </p:cNvPr>
          <p:cNvPicPr>
            <a:picLocks noChangeAspect="1"/>
          </p:cNvPicPr>
          <p:nvPr/>
        </p:nvPicPr>
        <p:blipFill>
          <a:blip r:embed="rId3"/>
          <a:srcRect t="-53" r="880" b="-40"/>
          <a:stretch/>
        </p:blipFill>
        <p:spPr>
          <a:xfrm>
            <a:off x="5327603" y="757941"/>
            <a:ext cx="4120588" cy="3958898"/>
          </a:xfrm>
          <a:prstGeom prst="rect">
            <a:avLst/>
          </a:prstGeom>
        </p:spPr>
      </p:pic>
    </p:spTree>
    <p:extLst>
      <p:ext uri="{BB962C8B-B14F-4D97-AF65-F5344CB8AC3E}">
        <p14:creationId xmlns:p14="http://schemas.microsoft.com/office/powerpoint/2010/main" val="227729557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805714" y="2512116"/>
            <a:ext cx="1905859" cy="31655"/>
          </a:xfrm>
        </p:spPr>
        <p:txBody>
          <a:bodyPr/>
          <a:lstStyle/>
          <a:p>
            <a:r>
              <a:rPr lang="pt-PT" sz="2400" u="none" dirty="0">
                <a:solidFill>
                  <a:srgbClr val="328686"/>
                </a:solidFill>
                <a:latin typeface="Calibri"/>
                <a:cs typeface="Calibri"/>
              </a:rPr>
              <a:t>Exemplos</a:t>
            </a:r>
          </a:p>
        </p:txBody>
      </p:sp>
      <p:pic>
        <p:nvPicPr>
          <p:cNvPr id="3" name="Imagem 2" descr="Uma imagem com texto, Tipo de letra, design&#10;&#10;Descrição gerada automaticamente">
            <a:extLst>
              <a:ext uri="{FF2B5EF4-FFF2-40B4-BE49-F238E27FC236}">
                <a16:creationId xmlns:a16="http://schemas.microsoft.com/office/drawing/2014/main" id="{29C47AA5-277E-F183-E6F9-913392728CB8}"/>
              </a:ext>
            </a:extLst>
          </p:cNvPr>
          <p:cNvPicPr>
            <a:picLocks noChangeAspect="1"/>
          </p:cNvPicPr>
          <p:nvPr/>
        </p:nvPicPr>
        <p:blipFill>
          <a:blip r:embed="rId2"/>
          <a:srcRect l="-19419" t="-331000" r="36168" b="334000"/>
          <a:stretch/>
        </p:blipFill>
        <p:spPr>
          <a:xfrm>
            <a:off x="1173876" y="199028"/>
            <a:ext cx="936130" cy="535877"/>
          </a:xfrm>
          <a:prstGeom prst="rect">
            <a:avLst/>
          </a:prstGeom>
        </p:spPr>
      </p:pic>
      <p:pic>
        <p:nvPicPr>
          <p:cNvPr id="10" name="Imagem 9" descr="Uma imagem com texto, captura de ecrã, Tipo de letra, Página web&#10;&#10;Descrição gerada automaticamente">
            <a:extLst>
              <a:ext uri="{FF2B5EF4-FFF2-40B4-BE49-F238E27FC236}">
                <a16:creationId xmlns:a16="http://schemas.microsoft.com/office/drawing/2014/main" id="{95C3C0A4-504F-5CA8-D2A0-DAD27FAB384D}"/>
              </a:ext>
            </a:extLst>
          </p:cNvPr>
          <p:cNvPicPr>
            <a:picLocks noChangeAspect="1"/>
          </p:cNvPicPr>
          <p:nvPr/>
        </p:nvPicPr>
        <p:blipFill>
          <a:blip r:embed="rId3"/>
          <a:stretch>
            <a:fillRect/>
          </a:stretch>
        </p:blipFill>
        <p:spPr>
          <a:xfrm>
            <a:off x="4979243" y="1539"/>
            <a:ext cx="4252412" cy="1911388"/>
          </a:xfrm>
          <a:prstGeom prst="rect">
            <a:avLst/>
          </a:prstGeom>
          <a:ln>
            <a:solidFill>
              <a:schemeClr val="tx1"/>
            </a:solidFill>
          </a:ln>
        </p:spPr>
      </p:pic>
      <p:pic>
        <p:nvPicPr>
          <p:cNvPr id="12" name="Imagem 11" descr="Uma imagem com texto, captura de ecrã, Tipo de letra, Página web&#10;&#10;Descrição gerada automaticamente">
            <a:extLst>
              <a:ext uri="{FF2B5EF4-FFF2-40B4-BE49-F238E27FC236}">
                <a16:creationId xmlns:a16="http://schemas.microsoft.com/office/drawing/2014/main" id="{D3EB7630-11B4-75C3-CAA5-B88427AD904C}"/>
              </a:ext>
            </a:extLst>
          </p:cNvPr>
          <p:cNvPicPr>
            <a:picLocks noChangeAspect="1"/>
          </p:cNvPicPr>
          <p:nvPr/>
        </p:nvPicPr>
        <p:blipFill>
          <a:blip r:embed="rId4"/>
          <a:stretch>
            <a:fillRect/>
          </a:stretch>
        </p:blipFill>
        <p:spPr>
          <a:xfrm>
            <a:off x="577621" y="1806521"/>
            <a:ext cx="4398721" cy="1906830"/>
          </a:xfrm>
          <a:prstGeom prst="rect">
            <a:avLst/>
          </a:prstGeom>
          <a:ln>
            <a:solidFill>
              <a:schemeClr val="tx1"/>
            </a:solidFill>
          </a:ln>
        </p:spPr>
      </p:pic>
      <p:pic>
        <p:nvPicPr>
          <p:cNvPr id="13" name="Imagem 12" descr="Uma imagem com texto, captura de ecrã, Tipo de letra&#10;&#10;Descrição gerada automaticamente">
            <a:extLst>
              <a:ext uri="{FF2B5EF4-FFF2-40B4-BE49-F238E27FC236}">
                <a16:creationId xmlns:a16="http://schemas.microsoft.com/office/drawing/2014/main" id="{F920DC4D-CBEF-3D7F-502B-420BB188B5AD}"/>
              </a:ext>
            </a:extLst>
          </p:cNvPr>
          <p:cNvPicPr>
            <a:picLocks noChangeAspect="1"/>
          </p:cNvPicPr>
          <p:nvPr/>
        </p:nvPicPr>
        <p:blipFill>
          <a:blip r:embed="rId5"/>
          <a:stretch>
            <a:fillRect/>
          </a:stretch>
        </p:blipFill>
        <p:spPr>
          <a:xfrm>
            <a:off x="4964623" y="1909799"/>
            <a:ext cx="4398720" cy="1912326"/>
          </a:xfrm>
          <a:prstGeom prst="rect">
            <a:avLst/>
          </a:prstGeom>
          <a:ln>
            <a:solidFill>
              <a:schemeClr val="tx1"/>
            </a:solidFill>
          </a:ln>
        </p:spPr>
      </p:pic>
      <p:pic>
        <p:nvPicPr>
          <p:cNvPr id="14" name="Imagem 13" descr="Uma imagem com texto, captura de ecrã, Tipo de letra, Página web&#10;&#10;Descrição gerada automaticamente">
            <a:extLst>
              <a:ext uri="{FF2B5EF4-FFF2-40B4-BE49-F238E27FC236}">
                <a16:creationId xmlns:a16="http://schemas.microsoft.com/office/drawing/2014/main" id="{96ACC562-92CD-9D4F-DEE9-6C7CC0E69463}"/>
              </a:ext>
            </a:extLst>
          </p:cNvPr>
          <p:cNvPicPr>
            <a:picLocks noChangeAspect="1"/>
          </p:cNvPicPr>
          <p:nvPr/>
        </p:nvPicPr>
        <p:blipFill>
          <a:blip r:embed="rId6"/>
          <a:stretch>
            <a:fillRect/>
          </a:stretch>
        </p:blipFill>
        <p:spPr>
          <a:xfrm>
            <a:off x="731167" y="-1043"/>
            <a:ext cx="4252413" cy="1806920"/>
          </a:xfrm>
          <a:prstGeom prst="rect">
            <a:avLst/>
          </a:prstGeom>
          <a:ln>
            <a:solidFill>
              <a:schemeClr val="tx1"/>
            </a:solidFill>
          </a:ln>
        </p:spPr>
      </p:pic>
      <p:pic>
        <p:nvPicPr>
          <p:cNvPr id="15" name="Imagem 14" descr="Uma imagem com texto, captura de ecrã, Tipo de letra&#10;&#10;Descrição gerada automaticamente">
            <a:extLst>
              <a:ext uri="{FF2B5EF4-FFF2-40B4-BE49-F238E27FC236}">
                <a16:creationId xmlns:a16="http://schemas.microsoft.com/office/drawing/2014/main" id="{E49A8EB7-461B-3539-7B09-3332A4EA661F}"/>
              </a:ext>
            </a:extLst>
          </p:cNvPr>
          <p:cNvPicPr>
            <a:picLocks noChangeAspect="1"/>
          </p:cNvPicPr>
          <p:nvPr/>
        </p:nvPicPr>
        <p:blipFill>
          <a:blip r:embed="rId7"/>
          <a:stretch>
            <a:fillRect/>
          </a:stretch>
        </p:blipFill>
        <p:spPr>
          <a:xfrm>
            <a:off x="570310" y="3698735"/>
            <a:ext cx="4449928" cy="1969047"/>
          </a:xfrm>
          <a:prstGeom prst="rect">
            <a:avLst/>
          </a:prstGeom>
          <a:ln>
            <a:solidFill>
              <a:schemeClr val="tx1"/>
            </a:solidFill>
          </a:ln>
        </p:spPr>
      </p:pic>
      <p:pic>
        <p:nvPicPr>
          <p:cNvPr id="16" name="Imagem 15" descr="Uma imagem com texto, captura de ecrã, Tipo de letra&#10;&#10;Descrição gerada automaticamente">
            <a:extLst>
              <a:ext uri="{FF2B5EF4-FFF2-40B4-BE49-F238E27FC236}">
                <a16:creationId xmlns:a16="http://schemas.microsoft.com/office/drawing/2014/main" id="{1B77411E-817E-5A41-B0A3-1FD24AD909C5}"/>
              </a:ext>
            </a:extLst>
          </p:cNvPr>
          <p:cNvPicPr>
            <a:picLocks noChangeAspect="1"/>
          </p:cNvPicPr>
          <p:nvPr/>
        </p:nvPicPr>
        <p:blipFill>
          <a:blip r:embed="rId8"/>
          <a:stretch>
            <a:fillRect/>
          </a:stretch>
        </p:blipFill>
        <p:spPr>
          <a:xfrm>
            <a:off x="4964620" y="3817749"/>
            <a:ext cx="4449927" cy="1855430"/>
          </a:xfrm>
          <a:prstGeom prst="rect">
            <a:avLst/>
          </a:prstGeom>
          <a:ln>
            <a:solidFill>
              <a:schemeClr val="tx1"/>
            </a:solidFill>
          </a:ln>
        </p:spPr>
      </p:pic>
      <p:sp>
        <p:nvSpPr>
          <p:cNvPr id="18" name="TextBox 7">
            <a:extLst>
              <a:ext uri="{FF2B5EF4-FFF2-40B4-BE49-F238E27FC236}">
                <a16:creationId xmlns:a16="http://schemas.microsoft.com/office/drawing/2014/main" id="{EE9AA9FA-F048-6C45-7DEC-7651ACF572B4}"/>
              </a:ext>
            </a:extLst>
          </p:cNvPr>
          <p:cNvSpPr txBox="1"/>
          <p:nvPr/>
        </p:nvSpPr>
        <p:spPr>
          <a:xfrm rot="5400000">
            <a:off x="8888608" y="4692075"/>
            <a:ext cx="1424791"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exemplos de inícios de página</a:t>
            </a:r>
            <a:endParaRPr lang="pt-PT" sz="800">
              <a:latin typeface="Calibri"/>
              <a:cs typeface="Calibri"/>
            </a:endParaRPr>
          </a:p>
        </p:txBody>
      </p:sp>
    </p:spTree>
    <p:extLst>
      <p:ext uri="{BB962C8B-B14F-4D97-AF65-F5344CB8AC3E}">
        <p14:creationId xmlns:p14="http://schemas.microsoft.com/office/powerpoint/2010/main" val="76261934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3" name="Imagem 2" descr="Uma imagem com texto, captura de ecrã, Tipo de letra, número&#10;&#10;Descrição gerada automaticamente">
            <a:extLst>
              <a:ext uri="{FF2B5EF4-FFF2-40B4-BE49-F238E27FC236}">
                <a16:creationId xmlns:a16="http://schemas.microsoft.com/office/drawing/2014/main" id="{11EA114D-4653-341A-ABC3-6E2E29114EFF}"/>
              </a:ext>
            </a:extLst>
          </p:cNvPr>
          <p:cNvPicPr>
            <a:picLocks noChangeAspect="1"/>
          </p:cNvPicPr>
          <p:nvPr/>
        </p:nvPicPr>
        <p:blipFill>
          <a:blip r:embed="rId2"/>
          <a:stretch>
            <a:fillRect/>
          </a:stretch>
        </p:blipFill>
        <p:spPr>
          <a:xfrm>
            <a:off x="2260696" y="0"/>
            <a:ext cx="5835281" cy="5667375"/>
          </a:xfrm>
          <a:prstGeom prst="rect">
            <a:avLst/>
          </a:prstGeom>
        </p:spPr>
      </p:pic>
      <p:sp>
        <p:nvSpPr>
          <p:cNvPr id="6" name="TextBox 7">
            <a:extLst>
              <a:ext uri="{FF2B5EF4-FFF2-40B4-BE49-F238E27FC236}">
                <a16:creationId xmlns:a16="http://schemas.microsoft.com/office/drawing/2014/main" id="{C90F8CA7-6A8E-062B-3490-70E8450B9773}"/>
              </a:ext>
            </a:extLst>
          </p:cNvPr>
          <p:cNvSpPr txBox="1"/>
          <p:nvPr/>
        </p:nvSpPr>
        <p:spPr>
          <a:xfrm>
            <a:off x="8049204" y="3279497"/>
            <a:ext cx="1510263"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 de página pagamentos</a:t>
            </a:r>
            <a:endParaRPr lang="pt-PT" sz="800">
              <a:latin typeface="Calibri"/>
              <a:cs typeface="Calibri"/>
            </a:endParaRPr>
          </a:p>
        </p:txBody>
      </p:sp>
    </p:spTree>
    <p:extLst>
      <p:ext uri="{BB962C8B-B14F-4D97-AF65-F5344CB8AC3E}">
        <p14:creationId xmlns:p14="http://schemas.microsoft.com/office/powerpoint/2010/main" val="427353241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5" name="Imagem 4" descr="Uma imagem com texto, captura de ecrã, Tipo de letra, número&#10;&#10;Descrição gerada automaticamente">
            <a:extLst>
              <a:ext uri="{FF2B5EF4-FFF2-40B4-BE49-F238E27FC236}">
                <a16:creationId xmlns:a16="http://schemas.microsoft.com/office/drawing/2014/main" id="{9126E946-7485-559A-9AAF-3D045ED709B6}"/>
              </a:ext>
            </a:extLst>
          </p:cNvPr>
          <p:cNvPicPr>
            <a:picLocks noChangeAspect="1"/>
          </p:cNvPicPr>
          <p:nvPr/>
        </p:nvPicPr>
        <p:blipFill>
          <a:blip r:embed="rId2"/>
          <a:stretch>
            <a:fillRect/>
          </a:stretch>
        </p:blipFill>
        <p:spPr>
          <a:xfrm>
            <a:off x="3306232" y="366700"/>
            <a:ext cx="5821301" cy="5177611"/>
          </a:xfrm>
          <a:prstGeom prst="rect">
            <a:avLst/>
          </a:prstGeom>
        </p:spPr>
      </p:pic>
      <p:cxnSp>
        <p:nvCxnSpPr>
          <p:cNvPr id="7" name="Conexão reta unidirecional 6">
            <a:extLst>
              <a:ext uri="{FF2B5EF4-FFF2-40B4-BE49-F238E27FC236}">
                <a16:creationId xmlns:a16="http://schemas.microsoft.com/office/drawing/2014/main" id="{E0366362-B0AF-31E8-469C-E8CD7C2A98F0}"/>
              </a:ext>
            </a:extLst>
          </p:cNvPr>
          <p:cNvCxnSpPr>
            <a:cxnSpLocks/>
          </p:cNvCxnSpPr>
          <p:nvPr/>
        </p:nvCxnSpPr>
        <p:spPr>
          <a:xfrm flipH="1">
            <a:off x="4825859" y="3045162"/>
            <a:ext cx="533723" cy="101841"/>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pic>
        <p:nvPicPr>
          <p:cNvPr id="8" name="Imagem 7" descr="Uma imagem com Tipo de letra, branco, símbolo, clipart&#10;&#10;Descrição gerada automaticamente">
            <a:extLst>
              <a:ext uri="{FF2B5EF4-FFF2-40B4-BE49-F238E27FC236}">
                <a16:creationId xmlns:a16="http://schemas.microsoft.com/office/drawing/2014/main" id="{60BC1543-7ED1-B12C-3F58-9B2B51EE5EB4}"/>
              </a:ext>
            </a:extLst>
          </p:cNvPr>
          <p:cNvPicPr>
            <a:picLocks noChangeAspect="1"/>
          </p:cNvPicPr>
          <p:nvPr/>
        </p:nvPicPr>
        <p:blipFill>
          <a:blip r:embed="rId3"/>
          <a:stretch>
            <a:fillRect/>
          </a:stretch>
        </p:blipFill>
        <p:spPr>
          <a:xfrm>
            <a:off x="5472076" y="2943310"/>
            <a:ext cx="374078" cy="173279"/>
          </a:xfrm>
          <a:prstGeom prst="rect">
            <a:avLst/>
          </a:prstGeom>
          <a:ln>
            <a:solidFill>
              <a:schemeClr val="tx1"/>
            </a:solidFill>
          </a:ln>
        </p:spPr>
      </p:pic>
      <p:cxnSp>
        <p:nvCxnSpPr>
          <p:cNvPr id="10" name="Conexão reta unidirecional 9">
            <a:extLst>
              <a:ext uri="{FF2B5EF4-FFF2-40B4-BE49-F238E27FC236}">
                <a16:creationId xmlns:a16="http://schemas.microsoft.com/office/drawing/2014/main" id="{1FA8D2E5-9309-664F-C5EE-19256C1DB40E}"/>
              </a:ext>
            </a:extLst>
          </p:cNvPr>
          <p:cNvCxnSpPr>
            <a:cxnSpLocks/>
          </p:cNvCxnSpPr>
          <p:nvPr/>
        </p:nvCxnSpPr>
        <p:spPr>
          <a:xfrm flipH="1" flipV="1">
            <a:off x="5615873" y="3000874"/>
            <a:ext cx="88495" cy="58735"/>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xão reta unidirecional 13">
            <a:extLst>
              <a:ext uri="{FF2B5EF4-FFF2-40B4-BE49-F238E27FC236}">
                <a16:creationId xmlns:a16="http://schemas.microsoft.com/office/drawing/2014/main" id="{8E585087-DD5C-5B6B-3D11-B9919521B86A}"/>
              </a:ext>
            </a:extLst>
          </p:cNvPr>
          <p:cNvCxnSpPr>
            <a:cxnSpLocks/>
          </p:cNvCxnSpPr>
          <p:nvPr/>
        </p:nvCxnSpPr>
        <p:spPr>
          <a:xfrm flipV="1">
            <a:off x="3385620" y="3157420"/>
            <a:ext cx="195507" cy="25182"/>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m 20">
            <a:extLst>
              <a:ext uri="{FF2B5EF4-FFF2-40B4-BE49-F238E27FC236}">
                <a16:creationId xmlns:a16="http://schemas.microsoft.com/office/drawing/2014/main" id="{7ED645A1-49C7-CCBD-3668-27D0283D60CE}"/>
              </a:ext>
            </a:extLst>
          </p:cNvPr>
          <p:cNvPicPr>
            <a:picLocks noChangeAspect="1"/>
          </p:cNvPicPr>
          <p:nvPr/>
        </p:nvPicPr>
        <p:blipFill>
          <a:blip r:embed="rId4"/>
          <a:stretch>
            <a:fillRect/>
          </a:stretch>
        </p:blipFill>
        <p:spPr>
          <a:xfrm>
            <a:off x="1809805" y="3122106"/>
            <a:ext cx="1521420" cy="104907"/>
          </a:xfrm>
          <a:prstGeom prst="rect">
            <a:avLst/>
          </a:prstGeom>
          <a:ln>
            <a:solidFill>
              <a:schemeClr val="tx1"/>
            </a:solidFill>
          </a:ln>
        </p:spPr>
      </p:pic>
      <p:pic>
        <p:nvPicPr>
          <p:cNvPr id="22" name="Imagem 21" descr="Uma imagem com captura de ecrã, escuridão, preto&#10;&#10;Descrição gerada automaticamente">
            <a:extLst>
              <a:ext uri="{FF2B5EF4-FFF2-40B4-BE49-F238E27FC236}">
                <a16:creationId xmlns:a16="http://schemas.microsoft.com/office/drawing/2014/main" id="{AC99C148-8790-6920-E1EF-C88FED6B78D9}"/>
              </a:ext>
            </a:extLst>
          </p:cNvPr>
          <p:cNvPicPr>
            <a:picLocks noChangeAspect="1"/>
          </p:cNvPicPr>
          <p:nvPr/>
        </p:nvPicPr>
        <p:blipFill>
          <a:blip r:embed="rId5"/>
          <a:srcRect l="-269" t="92278" r="87755" b="-1325"/>
          <a:stretch/>
        </p:blipFill>
        <p:spPr>
          <a:xfrm>
            <a:off x="3078687" y="3467486"/>
            <a:ext cx="367510" cy="185252"/>
          </a:xfrm>
          <a:prstGeom prst="rect">
            <a:avLst/>
          </a:prstGeom>
          <a:ln>
            <a:solidFill>
              <a:schemeClr val="tx1"/>
            </a:solidFill>
          </a:ln>
        </p:spPr>
      </p:pic>
      <p:cxnSp>
        <p:nvCxnSpPr>
          <p:cNvPr id="23" name="Conexão reta unidirecional 22">
            <a:extLst>
              <a:ext uri="{FF2B5EF4-FFF2-40B4-BE49-F238E27FC236}">
                <a16:creationId xmlns:a16="http://schemas.microsoft.com/office/drawing/2014/main" id="{D9D24CBF-EFB0-8BF9-3BD7-E5132071EC3B}"/>
              </a:ext>
            </a:extLst>
          </p:cNvPr>
          <p:cNvCxnSpPr>
            <a:cxnSpLocks/>
          </p:cNvCxnSpPr>
          <p:nvPr/>
        </p:nvCxnSpPr>
        <p:spPr>
          <a:xfrm>
            <a:off x="3503913" y="3569292"/>
            <a:ext cx="116566" cy="53795"/>
          </a:xfrm>
          <a:prstGeom prst="straightConnector1">
            <a:avLst/>
          </a:prstGeom>
          <a:ln>
            <a:solidFill>
              <a:srgbClr val="CE5759"/>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7">
            <a:extLst>
              <a:ext uri="{FF2B5EF4-FFF2-40B4-BE49-F238E27FC236}">
                <a16:creationId xmlns:a16="http://schemas.microsoft.com/office/drawing/2014/main" id="{181049FD-C715-A124-4044-56A2DBA153A0}"/>
              </a:ext>
            </a:extLst>
          </p:cNvPr>
          <p:cNvSpPr txBox="1"/>
          <p:nvPr/>
        </p:nvSpPr>
        <p:spPr>
          <a:xfrm>
            <a:off x="1813600" y="4749528"/>
            <a:ext cx="1315273" cy="216106"/>
          </a:xfrm>
          <a:prstGeom prst="rect">
            <a:avLst/>
          </a:prstGeom>
          <a:noFill/>
          <a:ln>
            <a:noFill/>
          </a:ln>
        </p:spPr>
        <p:txBody>
          <a:bodyPr wrap="none" lIns="90000" tIns="45000" rIns="90000" bIns="45000" anchor="t" compatLnSpc="0">
            <a:spAutoFit/>
          </a:bodyPr>
          <a:lstStyle/>
          <a:p>
            <a:pPr algn="ctr">
              <a:spcBef>
                <a:spcPts val="0"/>
              </a:spcBef>
              <a:spcAft>
                <a:spcPts val="0"/>
              </a:spcAft>
              <a:defRPr sz="1500"/>
            </a:pPr>
            <a:r>
              <a:rPr lang="pt-PT" sz="800" dirty="0">
                <a:latin typeface="Calibri"/>
                <a:cs typeface="Calibri"/>
              </a:rPr>
              <a:t>exemplo de página clientes</a:t>
            </a:r>
            <a:endParaRPr lang="pt-PT" sz="800">
              <a:latin typeface="Calibri"/>
              <a:cs typeface="Calibri"/>
            </a:endParaRPr>
          </a:p>
        </p:txBody>
      </p:sp>
    </p:spTree>
    <p:extLst>
      <p:ext uri="{BB962C8B-B14F-4D97-AF65-F5344CB8AC3E}">
        <p14:creationId xmlns:p14="http://schemas.microsoft.com/office/powerpoint/2010/main" val="212092399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B48453-F7A7-745B-1E47-81B2490E6E58}"/>
              </a:ext>
            </a:extLst>
          </p:cNvPr>
          <p:cNvSpPr>
            <a:spLocks noGrp="1"/>
          </p:cNvSpPr>
          <p:nvPr>
            <p:ph type="title"/>
          </p:nvPr>
        </p:nvSpPr>
        <p:spPr>
          <a:xfrm>
            <a:off x="3974606" y="2836220"/>
            <a:ext cx="4397359" cy="946150"/>
          </a:xfrm>
        </p:spPr>
        <p:txBody>
          <a:bodyPr/>
          <a:lstStyle/>
          <a:p>
            <a:r>
              <a:rPr lang="pt-PT" sz="2000" baseline="0" dirty="0">
                <a:solidFill>
                  <a:srgbClr val="328686"/>
                </a:solidFill>
                <a:latin typeface="Calibri"/>
                <a:ea typeface="Segoe UI"/>
                <a:cs typeface="Calibri"/>
              </a:rPr>
              <a:t>Módulo </a:t>
            </a:r>
            <a:r>
              <a:rPr lang="pt-PT" sz="2000" dirty="0">
                <a:solidFill>
                  <a:srgbClr val="328686"/>
                </a:solidFill>
                <a:latin typeface="Calibri"/>
                <a:ea typeface="Segoe UI"/>
                <a:cs typeface="Calibri"/>
              </a:rPr>
              <a:t>'Administração de Utilizadores’ </a:t>
            </a:r>
            <a:endParaRPr lang="en-US" sz="2000" dirty="0">
              <a:solidFill>
                <a:srgbClr val="328686"/>
              </a:solidFill>
              <a:latin typeface="Calibri"/>
              <a:ea typeface="Segoe UI"/>
              <a:cs typeface="Calibri"/>
            </a:endParaRPr>
          </a:p>
          <a:p>
            <a:pPr rtl="0"/>
            <a:r>
              <a:rPr lang="pt-PT" sz="2000" dirty="0">
                <a:solidFill>
                  <a:srgbClr val="328686"/>
                </a:solidFill>
                <a:latin typeface="Calibri"/>
                <a:ea typeface="Segoe UI"/>
                <a:cs typeface="Calibri"/>
              </a:rPr>
              <a:t>​</a:t>
            </a:r>
            <a:endParaRPr lang="pt-PT" sz="2000">
              <a:solidFill>
                <a:srgbClr val="328686"/>
              </a:solidFill>
              <a:latin typeface="Calibri"/>
              <a:ea typeface="Noto Sans"/>
              <a:cs typeface="Calibri"/>
            </a:endParaRPr>
          </a:p>
        </p:txBody>
      </p:sp>
    </p:spTree>
    <p:extLst>
      <p:ext uri="{BB962C8B-B14F-4D97-AF65-F5344CB8AC3E}">
        <p14:creationId xmlns:p14="http://schemas.microsoft.com/office/powerpoint/2010/main" val="279544841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803A-2A4D-DAD3-162C-212EC4855028}"/>
              </a:ext>
            </a:extLst>
          </p:cNvPr>
          <p:cNvSpPr>
            <a:spLocks noGrp="1"/>
          </p:cNvSpPr>
          <p:nvPr>
            <p:ph type="title"/>
          </p:nvPr>
        </p:nvSpPr>
        <p:spPr>
          <a:xfrm>
            <a:off x="2998299" y="711894"/>
            <a:ext cx="3251200" cy="957776"/>
          </a:xfrm>
        </p:spPr>
        <p:txBody>
          <a:bodyPr lIns="0" tIns="0" rIns="0" bIns="0" anchor="ctr"/>
          <a:lstStyle/>
          <a:p>
            <a:r>
              <a:rPr lang="pt-PT" sz="2400" u="none" dirty="0">
                <a:solidFill>
                  <a:srgbClr val="328686"/>
                </a:solidFill>
                <a:latin typeface="Calibri"/>
                <a:ea typeface="Noto Sans"/>
                <a:cs typeface="Noto Sans"/>
              </a:rPr>
              <a:t>Estrutura</a:t>
            </a:r>
            <a:endParaRPr lang="pt-PT" sz="2400" dirty="0">
              <a:solidFill>
                <a:srgbClr val="328686"/>
              </a:solidFill>
              <a:latin typeface="Calibri"/>
            </a:endParaRPr>
          </a:p>
        </p:txBody>
      </p:sp>
      <p:sp>
        <p:nvSpPr>
          <p:cNvPr id="4" name="Marcador de Posição do Texto 3">
            <a:extLst>
              <a:ext uri="{FF2B5EF4-FFF2-40B4-BE49-F238E27FC236}">
                <a16:creationId xmlns:a16="http://schemas.microsoft.com/office/drawing/2014/main" id="{10ADE7ED-7A14-83AA-AFB8-BC8740ED6972}"/>
              </a:ext>
            </a:extLst>
          </p:cNvPr>
          <p:cNvSpPr>
            <a:spLocks noGrp="1"/>
          </p:cNvSpPr>
          <p:nvPr>
            <p:ph type="body" sz="half" idx="2"/>
          </p:nvPr>
        </p:nvSpPr>
        <p:spPr>
          <a:xfrm>
            <a:off x="4478547" y="2550331"/>
            <a:ext cx="3088826" cy="1791755"/>
          </a:xfrm>
        </p:spPr>
        <p:txBody>
          <a:bodyPr lIns="0" tIns="0" rIns="0" bIns="0" anchor="t">
            <a:noAutofit/>
          </a:bodyPr>
          <a:lstStyle/>
          <a:p>
            <a:pPr marL="171450" indent="-171450" algn="just">
              <a:buFont typeface="Arial"/>
              <a:buChar char="•"/>
            </a:pPr>
            <a:r>
              <a:rPr lang="pt-PT" sz="1000" dirty="0">
                <a:latin typeface="Calibri"/>
                <a:ea typeface="Noto Sans"/>
                <a:cs typeface="Noto Sans"/>
              </a:rPr>
              <a:t>A ter em conta inicialmente:</a:t>
            </a:r>
          </a:p>
          <a:p>
            <a:pPr marL="628650" lvl="1" indent="-171450" algn="just" eaLnBrk="0" hangingPunct="0">
              <a:lnSpc>
                <a:spcPct val="100000"/>
              </a:lnSpc>
              <a:buFont typeface="Courier New"/>
              <a:buChar char="o"/>
            </a:pPr>
            <a:r>
              <a:rPr lang="pt-PT" sz="1000" dirty="0">
                <a:highlight>
                  <a:scrgbClr r="0" g="0" b="0">
                    <a:alpha val="0"/>
                  </a:scrgbClr>
                </a:highlight>
                <a:latin typeface="Calibri"/>
                <a:ea typeface="Noto Sans"/>
                <a:cs typeface="Noto Sans"/>
              </a:rPr>
              <a:t>Distinção inicial de classes necessárias: </a:t>
            </a:r>
            <a:r>
              <a:rPr lang="pt-PT" sz="1000" dirty="0" err="1">
                <a:highlight>
                  <a:scrgbClr r="0" g="0" b="0">
                    <a:alpha val="0"/>
                  </a:scrgbClr>
                </a:highlight>
                <a:latin typeface="Calibri"/>
                <a:ea typeface="Noto Sans"/>
                <a:cs typeface="Noto Sans"/>
              </a:rPr>
              <a:t>users</a:t>
            </a:r>
            <a:r>
              <a:rPr lang="pt-PT" sz="1000" dirty="0">
                <a:highlight>
                  <a:scrgbClr r="0" g="0" b="0">
                    <a:alpha val="0"/>
                  </a:scrgbClr>
                </a:highlight>
                <a:latin typeface="Calibri"/>
                <a:ea typeface="Noto Sans"/>
                <a:cs typeface="Noto Sans"/>
              </a:rPr>
              <a:t> (vários), menus (vários), </a:t>
            </a:r>
            <a:r>
              <a:rPr lang="pt-PT" sz="1000" dirty="0" err="1">
                <a:highlight>
                  <a:scrgbClr r="0" g="0" b="0">
                    <a:alpha val="0"/>
                  </a:scrgbClr>
                </a:highlight>
                <a:latin typeface="Calibri"/>
                <a:ea typeface="Noto Sans"/>
                <a:cs typeface="Noto Sans"/>
              </a:rPr>
              <a:t>enum</a:t>
            </a:r>
            <a:r>
              <a:rPr lang="pt-PT" sz="1000" dirty="0">
                <a:highlight>
                  <a:scrgbClr r="0" g="0" b="0">
                    <a:alpha val="0"/>
                  </a:scrgbClr>
                </a:highlight>
                <a:latin typeface="Calibri"/>
                <a:ea typeface="Noto Sans"/>
                <a:cs typeface="Noto Sans"/>
              </a:rPr>
              <a:t>, </a:t>
            </a:r>
            <a:r>
              <a:rPr lang="pt-PT" sz="1000" dirty="0" err="1">
                <a:highlight>
                  <a:scrgbClr r="0" g="0" b="0">
                    <a:alpha val="0"/>
                  </a:scrgbClr>
                </a:highlight>
                <a:latin typeface="Calibri"/>
                <a:ea typeface="Noto Sans"/>
                <a:cs typeface="Noto Sans"/>
              </a:rPr>
              <a:t>repository</a:t>
            </a:r>
            <a:r>
              <a:rPr lang="pt-PT" sz="1000" dirty="0">
                <a:highlight>
                  <a:scrgbClr r="0" g="0" b="0">
                    <a:alpha val="0"/>
                  </a:scrgbClr>
                </a:highlight>
                <a:latin typeface="Calibri"/>
                <a:ea typeface="Noto Sans"/>
                <a:cs typeface="Noto Sans"/>
              </a:rPr>
              <a:t> e utilidades.</a:t>
            </a:r>
          </a:p>
          <a:p>
            <a:pPr marL="628650" lvl="1" indent="-171450" algn="just">
              <a:lnSpc>
                <a:spcPct val="100000"/>
              </a:lnSpc>
              <a:buFont typeface="Courier New"/>
              <a:buChar char="o"/>
            </a:pPr>
            <a:r>
              <a:rPr lang="pt-PT" sz="1000" dirty="0">
                <a:highlight>
                  <a:scrgbClr r="0" g="0" b="0">
                    <a:alpha val="0"/>
                  </a:scrgbClr>
                </a:highlight>
                <a:latin typeface="Calibri"/>
                <a:ea typeface="Noto Sans"/>
                <a:cs typeface="Calibri"/>
              </a:rPr>
              <a:t>Estrutura de pastas para melhor legibilidade de código: pastas que diferenciam Data, </a:t>
            </a:r>
            <a:r>
              <a:rPr lang="pt-PT" sz="1000" dirty="0" err="1">
                <a:highlight>
                  <a:scrgbClr r="0" g="0" b="0">
                    <a:alpha val="0"/>
                  </a:scrgbClr>
                </a:highlight>
                <a:latin typeface="Calibri"/>
                <a:ea typeface="Noto Sans"/>
                <a:cs typeface="Calibri"/>
              </a:rPr>
              <a:t>Enums</a:t>
            </a:r>
            <a:r>
              <a:rPr lang="pt-PT" sz="1000" dirty="0">
                <a:highlight>
                  <a:scrgbClr r="0" g="0" b="0">
                    <a:alpha val="0"/>
                  </a:scrgbClr>
                </a:highlight>
                <a:latin typeface="Calibri"/>
                <a:ea typeface="Noto Sans"/>
                <a:cs typeface="Calibri"/>
              </a:rPr>
              <a:t>, Interfaces, </a:t>
            </a:r>
            <a:r>
              <a:rPr lang="pt-PT" sz="1000" dirty="0" err="1">
                <a:highlight>
                  <a:scrgbClr r="0" g="0" b="0">
                    <a:alpha val="0"/>
                  </a:scrgbClr>
                </a:highlight>
                <a:latin typeface="Calibri"/>
                <a:ea typeface="Noto Sans"/>
                <a:cs typeface="Calibri"/>
              </a:rPr>
              <a:t>Models</a:t>
            </a:r>
            <a:r>
              <a:rPr lang="pt-PT" sz="1000" dirty="0">
                <a:highlight>
                  <a:scrgbClr r="0" g="0" b="0">
                    <a:alpha val="0"/>
                  </a:scrgbClr>
                </a:highlight>
                <a:latin typeface="Calibri"/>
                <a:ea typeface="Noto Sans"/>
                <a:cs typeface="Calibri"/>
              </a:rPr>
              <a:t> e </a:t>
            </a:r>
            <a:r>
              <a:rPr lang="pt-PT" sz="1000" dirty="0" err="1">
                <a:highlight>
                  <a:scrgbClr r="0" g="0" b="0">
                    <a:alpha val="0"/>
                  </a:scrgbClr>
                </a:highlight>
                <a:latin typeface="Calibri"/>
                <a:ea typeface="Noto Sans"/>
                <a:cs typeface="Calibri"/>
              </a:rPr>
              <a:t>Utilities</a:t>
            </a:r>
            <a:r>
              <a:rPr lang="pt-PT" sz="1000" dirty="0">
                <a:highlight>
                  <a:scrgbClr r="0" g="0" b="0">
                    <a:alpha val="0"/>
                  </a:scrgbClr>
                </a:highlight>
                <a:latin typeface="Calibri"/>
                <a:ea typeface="Noto Sans"/>
                <a:cs typeface="Calibri"/>
              </a:rPr>
              <a:t>. </a:t>
            </a:r>
            <a:endParaRPr lang="pt-PT" dirty="0"/>
          </a:p>
          <a:p>
            <a:pPr marL="628650" lvl="1" indent="-171450" algn="just" eaLnBrk="0" hangingPunct="0">
              <a:lnSpc>
                <a:spcPct val="100000"/>
              </a:lnSpc>
              <a:buFont typeface="Courier New"/>
              <a:buChar char="o"/>
            </a:pPr>
            <a:r>
              <a:rPr lang="pt-PT" sz="1000" dirty="0">
                <a:highlight>
                  <a:scrgbClr r="0" g="0" b="0">
                    <a:alpha val="0"/>
                  </a:scrgbClr>
                </a:highlight>
                <a:latin typeface="Calibri"/>
                <a:ea typeface="Noto Sans"/>
                <a:cs typeface="Noto Sans"/>
              </a:rPr>
              <a:t>Organização geral do fluxo de operações e interações.</a:t>
            </a:r>
          </a:p>
        </p:txBody>
      </p:sp>
      <p:sp>
        <p:nvSpPr>
          <p:cNvPr id="11" name="Freeform 2">
            <a:extLst>
              <a:ext uri="{FF2B5EF4-FFF2-40B4-BE49-F238E27FC236}">
                <a16:creationId xmlns:a16="http://schemas.microsoft.com/office/drawing/2014/main" id="{3868D8B5-16E3-CCA6-882D-0FF96F43F57D}"/>
              </a:ext>
            </a:extLst>
          </p:cNvPr>
          <p:cNvSpPr/>
          <p:nvPr/>
        </p:nvSpPr>
        <p:spPr>
          <a:xfrm>
            <a:off x="4173842" y="1828538"/>
            <a:ext cx="20234" cy="32330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pic>
        <p:nvPicPr>
          <p:cNvPr id="6" name="Imagem 5" descr="Uma imagem com texto, captura de ecrã, software&#10;&#10;Descrição gerada automaticamente">
            <a:extLst>
              <a:ext uri="{FF2B5EF4-FFF2-40B4-BE49-F238E27FC236}">
                <a16:creationId xmlns:a16="http://schemas.microsoft.com/office/drawing/2014/main" id="{B3FFFD19-83E7-7CA5-617D-2CA9A70A17CE}"/>
              </a:ext>
            </a:extLst>
          </p:cNvPr>
          <p:cNvPicPr>
            <a:picLocks noChangeAspect="1"/>
          </p:cNvPicPr>
          <p:nvPr/>
        </p:nvPicPr>
        <p:blipFill>
          <a:blip r:embed="rId2"/>
          <a:stretch>
            <a:fillRect/>
          </a:stretch>
        </p:blipFill>
        <p:spPr>
          <a:xfrm>
            <a:off x="2684250" y="1646973"/>
            <a:ext cx="1350969" cy="3590980"/>
          </a:xfrm>
          <a:prstGeom prst="rect">
            <a:avLst/>
          </a:prstGeom>
        </p:spPr>
      </p:pic>
    </p:spTree>
    <p:extLst>
      <p:ext uri="{BB962C8B-B14F-4D97-AF65-F5344CB8AC3E}">
        <p14:creationId xmlns:p14="http://schemas.microsoft.com/office/powerpoint/2010/main" val="188317289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B1CB9-958B-7635-5D47-F60B564B3D68}"/>
              </a:ext>
            </a:extLst>
          </p:cNvPr>
          <p:cNvSpPr>
            <a:spLocks noGrp="1"/>
          </p:cNvSpPr>
          <p:nvPr>
            <p:ph type="title"/>
          </p:nvPr>
        </p:nvSpPr>
        <p:spPr/>
        <p:txBody>
          <a:bodyPr/>
          <a:lstStyle/>
          <a:p>
            <a:r>
              <a:rPr lang="pt-PT" sz="2400" u="none" dirty="0">
                <a:solidFill>
                  <a:srgbClr val="328686"/>
                </a:solidFill>
                <a:latin typeface="Calibri"/>
                <a:ea typeface="Noto Sans"/>
                <a:cs typeface="Calibri"/>
              </a:rPr>
              <a:t>Introdução</a:t>
            </a:r>
            <a:endParaRPr lang="pt-PT" sz="2400">
              <a:solidFill>
                <a:srgbClr val="328686"/>
              </a:solidFill>
              <a:latin typeface="Calibri"/>
              <a:ea typeface="Noto Sans"/>
              <a:cs typeface="Calibri"/>
            </a:endParaRPr>
          </a:p>
        </p:txBody>
      </p:sp>
      <p:sp>
        <p:nvSpPr>
          <p:cNvPr id="4" name="Marcador de Posição de Conteúdo 3">
            <a:extLst>
              <a:ext uri="{FF2B5EF4-FFF2-40B4-BE49-F238E27FC236}">
                <a16:creationId xmlns:a16="http://schemas.microsoft.com/office/drawing/2014/main" id="{C68596C2-C2D9-71EA-70E7-58140DF7C247}"/>
              </a:ext>
            </a:extLst>
          </p:cNvPr>
          <p:cNvSpPr>
            <a:spLocks noGrp="1"/>
          </p:cNvSpPr>
          <p:nvPr>
            <p:ph sz="half" idx="2"/>
          </p:nvPr>
        </p:nvSpPr>
        <p:spPr>
          <a:xfrm>
            <a:off x="2213653" y="1638046"/>
            <a:ext cx="3906186" cy="3506412"/>
          </a:xfrm>
        </p:spPr>
        <p:txBody>
          <a:bodyPr lIns="0" tIns="0" rIns="0" bIns="0" anchor="t">
            <a:normAutofit/>
          </a:bodyPr>
          <a:lstStyle/>
          <a:p>
            <a:pPr algn="just">
              <a:spcBef>
                <a:spcPts val="1188"/>
              </a:spcBef>
              <a:spcAft>
                <a:spcPts val="988"/>
              </a:spcAft>
            </a:pPr>
            <a:r>
              <a:rPr lang="pt-PT" sz="1000" dirty="0">
                <a:solidFill>
                  <a:srgbClr val="000000"/>
                </a:solidFill>
                <a:latin typeface="Calibri"/>
                <a:ea typeface="Noto Sans"/>
                <a:cs typeface="Calibri"/>
              </a:rPr>
              <a:t>Este relatório documenta o desenvolvimento do negócio </a:t>
            </a:r>
            <a:r>
              <a:rPr lang="pt-PT" sz="1000" dirty="0" err="1">
                <a:solidFill>
                  <a:srgbClr val="000000"/>
                </a:solidFill>
                <a:latin typeface="Calibri"/>
                <a:ea typeface="Noto Sans"/>
                <a:cs typeface="Calibri"/>
              </a:rPr>
              <a:t>RSGymPT</a:t>
            </a:r>
            <a:r>
              <a:rPr lang="pt-PT" sz="1000" dirty="0">
                <a:solidFill>
                  <a:srgbClr val="000000"/>
                </a:solidFill>
                <a:latin typeface="Calibri"/>
                <a:ea typeface="Noto Sans"/>
                <a:cs typeface="Calibri"/>
              </a:rPr>
              <a:t> e das suas aplicações de apoio à gestão, projetada para ampliar os serviços do ginásio </a:t>
            </a:r>
            <a:r>
              <a:rPr lang="pt-PT" sz="1000" dirty="0" err="1">
                <a:solidFill>
                  <a:srgbClr val="000000"/>
                </a:solidFill>
                <a:latin typeface="Calibri"/>
                <a:ea typeface="Noto Sans"/>
                <a:cs typeface="Calibri"/>
              </a:rPr>
              <a:t>RSGym</a:t>
            </a:r>
            <a:r>
              <a:rPr lang="pt-PT" sz="1000" dirty="0">
                <a:solidFill>
                  <a:srgbClr val="000000"/>
                </a:solidFill>
                <a:latin typeface="Calibri"/>
                <a:ea typeface="Noto Sans"/>
                <a:cs typeface="Calibri"/>
              </a:rPr>
              <a:t> oferecendo aulas de </a:t>
            </a:r>
            <a:r>
              <a:rPr lang="pt-PT" sz="1000" dirty="0" err="1">
                <a:solidFill>
                  <a:srgbClr val="000000"/>
                </a:solidFill>
                <a:latin typeface="Calibri"/>
                <a:ea typeface="Noto Sans"/>
                <a:cs typeface="Calibri"/>
              </a:rPr>
              <a:t>personal</a:t>
            </a:r>
            <a:r>
              <a:rPr lang="pt-PT" sz="1000" dirty="0">
                <a:solidFill>
                  <a:srgbClr val="000000"/>
                </a:solidFill>
                <a:latin typeface="Calibri"/>
                <a:ea typeface="Noto Sans"/>
                <a:cs typeface="Calibri"/>
              </a:rPr>
              <a:t> </a:t>
            </a:r>
            <a:r>
              <a:rPr lang="pt-PT" sz="1000" dirty="0" err="1">
                <a:solidFill>
                  <a:srgbClr val="000000"/>
                </a:solidFill>
                <a:latin typeface="Calibri"/>
                <a:ea typeface="Noto Sans"/>
                <a:cs typeface="Calibri"/>
              </a:rPr>
              <a:t>trainer</a:t>
            </a:r>
            <a:r>
              <a:rPr lang="pt-PT" sz="1000" dirty="0">
                <a:solidFill>
                  <a:srgbClr val="000000"/>
                </a:solidFill>
                <a:latin typeface="Calibri"/>
                <a:ea typeface="Noto Sans"/>
                <a:cs typeface="Calibri"/>
              </a:rPr>
              <a:t> ao domicílio.</a:t>
            </a:r>
            <a:endParaRPr lang="en-US" sz="1000" dirty="0">
              <a:solidFill>
                <a:srgbClr val="000000"/>
              </a:solidFill>
              <a:latin typeface="Calibri"/>
              <a:ea typeface="Noto Sans"/>
              <a:cs typeface="Calibri"/>
            </a:endParaRPr>
          </a:p>
          <a:p>
            <a:pPr algn="just">
              <a:spcBef>
                <a:spcPts val="1188"/>
              </a:spcBef>
              <a:spcAft>
                <a:spcPts val="988"/>
              </a:spcAft>
            </a:pPr>
            <a:r>
              <a:rPr lang="pt-PT" sz="1000" dirty="0">
                <a:solidFill>
                  <a:srgbClr val="000000"/>
                </a:solidFill>
                <a:latin typeface="Calibri"/>
                <a:ea typeface="Noto Sans"/>
                <a:cs typeface="Calibri"/>
              </a:rPr>
              <a:t>O relatório, em formato PowerPoint, apresenta uma visão geral do projeto, destacando a migração do módulo 'Gestão de Clientes' para um ambiente web e o desenvolvimento do módulo 'Administração de Utilizadores'.</a:t>
            </a:r>
            <a:endParaRPr lang="en-US" sz="1000" dirty="0">
              <a:solidFill>
                <a:srgbClr val="000000"/>
              </a:solidFill>
              <a:latin typeface="Calibri"/>
              <a:ea typeface="Noto Sans"/>
              <a:cs typeface="Calibri"/>
            </a:endParaRPr>
          </a:p>
          <a:p>
            <a:pPr algn="just">
              <a:spcBef>
                <a:spcPts val="1188"/>
              </a:spcBef>
              <a:spcAft>
                <a:spcPts val="988"/>
              </a:spcAft>
            </a:pPr>
            <a:r>
              <a:rPr lang="pt-PT" sz="1000" dirty="0">
                <a:solidFill>
                  <a:srgbClr val="000000"/>
                </a:solidFill>
                <a:latin typeface="Calibri"/>
                <a:ea typeface="Noto Sans"/>
                <a:cs typeface="Calibri"/>
              </a:rPr>
              <a:t>Esta documentação visa fornecer um entendimento claro do progresso e das funcionalidades das vertentes de apoio da aplicação, facilitando a comunicação dos resultados alcançados e dos próximos passos no projeto.</a:t>
            </a:r>
            <a:endParaRPr lang="en-US" sz="1000" dirty="0">
              <a:solidFill>
                <a:srgbClr val="000000"/>
              </a:solidFill>
              <a:latin typeface="Calibri"/>
              <a:ea typeface="Noto Sans"/>
              <a:cs typeface="Calibri"/>
            </a:endParaRPr>
          </a:p>
          <a:p>
            <a:pPr algn="just">
              <a:spcBef>
                <a:spcPts val="1188"/>
              </a:spcBef>
              <a:spcAft>
                <a:spcPts val="988"/>
              </a:spcAft>
            </a:pPr>
            <a:r>
              <a:rPr lang="pt-PT" sz="1000" b="1" u="sng" dirty="0">
                <a:solidFill>
                  <a:srgbClr val="000000"/>
                </a:solidFill>
                <a:latin typeface="Calibri"/>
                <a:ea typeface="Noto Sans"/>
                <a:cs typeface="Calibri"/>
              </a:rPr>
              <a:t>NOTA:</a:t>
            </a:r>
            <a:r>
              <a:rPr lang="pt-PT" sz="1000" dirty="0">
                <a:solidFill>
                  <a:srgbClr val="000000"/>
                </a:solidFill>
                <a:latin typeface="Calibri"/>
                <a:ea typeface="Noto Sans"/>
                <a:cs typeface="Calibri"/>
              </a:rPr>
              <a:t> as aplicações estão estruturalmente em inglês para fácil escala e adaptação, no entanto, para precaver diferenças do enunciado, o nome dos projetos no Visual </a:t>
            </a:r>
            <a:r>
              <a:rPr lang="pt-PT" sz="1000" dirty="0" err="1">
                <a:solidFill>
                  <a:srgbClr val="000000"/>
                </a:solidFill>
                <a:latin typeface="Calibri"/>
                <a:ea typeface="Noto Sans"/>
                <a:cs typeface="Calibri"/>
              </a:rPr>
              <a:t>Studio</a:t>
            </a:r>
            <a:r>
              <a:rPr lang="pt-PT" sz="1000" dirty="0">
                <a:solidFill>
                  <a:srgbClr val="000000"/>
                </a:solidFill>
                <a:latin typeface="Calibri"/>
                <a:ea typeface="Noto Sans"/>
                <a:cs typeface="Calibri"/>
              </a:rPr>
              <a:t> permanecem em português para fácil associação assim como o relatório.</a:t>
            </a:r>
          </a:p>
          <a:p>
            <a:pPr algn="just">
              <a:spcBef>
                <a:spcPts val="1188"/>
              </a:spcBef>
              <a:spcAft>
                <a:spcPts val="988"/>
              </a:spcAft>
            </a:pPr>
            <a:endParaRPr lang="pt-PT" sz="1000" dirty="0">
              <a:solidFill>
                <a:srgbClr val="000000"/>
              </a:solidFill>
              <a:latin typeface="Calibri"/>
              <a:ea typeface="Noto Sans"/>
              <a:cs typeface="Calibri"/>
            </a:endParaRPr>
          </a:p>
          <a:p>
            <a:endParaRPr lang="pt-PT" sz="1000" dirty="0">
              <a:solidFill>
                <a:srgbClr val="000000"/>
              </a:solidFill>
              <a:latin typeface="Calibri"/>
              <a:ea typeface="Noto Sans"/>
              <a:cs typeface="Calibri"/>
            </a:endParaRPr>
          </a:p>
        </p:txBody>
      </p:sp>
      <p:pic>
        <p:nvPicPr>
          <p:cNvPr id="9" name="Marcador de Posição de Conteúdo 8" descr="Uma imagem com texto, Gráficos, design gráfico, Tipo de letra&#10;&#10;Descrição gerada automaticamente">
            <a:extLst>
              <a:ext uri="{FF2B5EF4-FFF2-40B4-BE49-F238E27FC236}">
                <a16:creationId xmlns:a16="http://schemas.microsoft.com/office/drawing/2014/main" id="{B1729154-F852-B709-D766-61149BEB52F0}"/>
              </a:ext>
            </a:extLst>
          </p:cNvPr>
          <p:cNvPicPr>
            <a:picLocks noGrp="1" noChangeAspect="1"/>
          </p:cNvPicPr>
          <p:nvPr>
            <p:ph sz="quarter" idx="4"/>
          </p:nvPr>
        </p:nvPicPr>
        <p:blipFill>
          <a:blip r:embed="rId2"/>
          <a:srcRect r="-293" b="27246"/>
          <a:stretch/>
        </p:blipFill>
        <p:spPr>
          <a:xfrm>
            <a:off x="6114461" y="1485233"/>
            <a:ext cx="2864503" cy="2096675"/>
          </a:xfrm>
        </p:spPr>
      </p:pic>
      <p:sp>
        <p:nvSpPr>
          <p:cNvPr id="8" name="Freeform 2">
            <a:extLst>
              <a:ext uri="{FF2B5EF4-FFF2-40B4-BE49-F238E27FC236}">
                <a16:creationId xmlns:a16="http://schemas.microsoft.com/office/drawing/2014/main" id="{DA919364-3FC7-BA0F-49B6-E0225D1545B3}"/>
              </a:ext>
            </a:extLst>
          </p:cNvPr>
          <p:cNvSpPr/>
          <p:nvPr/>
        </p:nvSpPr>
        <p:spPr>
          <a:xfrm flipH="1">
            <a:off x="2049337" y="1636785"/>
            <a:ext cx="46764" cy="28092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211127767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30B78-5825-62F7-B449-3DA44847DB56}"/>
              </a:ext>
            </a:extLst>
          </p:cNvPr>
          <p:cNvSpPr txBox="1"/>
          <p:nvPr/>
        </p:nvSpPr>
        <p:spPr>
          <a:xfrm>
            <a:off x="1225550" y="974725"/>
            <a:ext cx="2064902" cy="325687"/>
          </a:xfrm>
          <a:prstGeom prst="rect">
            <a:avLst/>
          </a:prstGeom>
          <a:noFill/>
          <a:ln>
            <a:noFill/>
          </a:ln>
        </p:spPr>
        <p:txBody>
          <a:bodyPr wrap="none" lIns="90000" tIns="45000" rIns="90000" bIns="45000" compatLnSpc="0">
            <a:spAutoFit/>
          </a:bodyPr>
          <a:lstStyle/>
          <a:p>
            <a:pPr eaLnBrk="1" fontAlgn="auto">
              <a:spcBef>
                <a:spcPts val="0"/>
              </a:spcBef>
              <a:spcAft>
                <a:spcPts val="0"/>
              </a:spcAft>
              <a:defRPr sz="1500"/>
            </a:pPr>
            <a:r>
              <a:rPr lang="pt-PT" sz="1500" b="1">
                <a:latin typeface="Calibri"/>
                <a:ea typeface="Noto Sans CJK SC" pitchFamily="2"/>
                <a:cs typeface="Calibri"/>
              </a:rPr>
              <a:t>Princípios OOP &amp; SOLID</a:t>
            </a:r>
          </a:p>
        </p:txBody>
      </p:sp>
      <p:sp>
        <p:nvSpPr>
          <p:cNvPr id="5" name="TextBox 4">
            <a:extLst>
              <a:ext uri="{FF2B5EF4-FFF2-40B4-BE49-F238E27FC236}">
                <a16:creationId xmlns:a16="http://schemas.microsoft.com/office/drawing/2014/main" id="{E62421FF-C260-337F-7784-E3AD8C809CD8}"/>
              </a:ext>
            </a:extLst>
          </p:cNvPr>
          <p:cNvSpPr txBox="1"/>
          <p:nvPr/>
        </p:nvSpPr>
        <p:spPr>
          <a:xfrm>
            <a:off x="1235241" y="3906684"/>
            <a:ext cx="1200114" cy="325687"/>
          </a:xfrm>
          <a:prstGeom prst="rect">
            <a:avLst/>
          </a:prstGeom>
          <a:noFill/>
          <a:ln>
            <a:noFill/>
          </a:ln>
        </p:spPr>
        <p:txBody>
          <a:bodyPr wrap="none" lIns="90000" tIns="45000" rIns="90000" bIns="45000" compatLnSpc="0">
            <a:spAutoFit/>
          </a:bodyPr>
          <a:lstStyle/>
          <a:p>
            <a:pPr eaLnBrk="1" fontAlgn="auto">
              <a:spcBef>
                <a:spcPts val="1191"/>
              </a:spcBef>
              <a:spcAft>
                <a:spcPts val="992"/>
              </a:spcAft>
              <a:defRPr sz="1000"/>
            </a:pPr>
            <a:r>
              <a:rPr lang="pt-PT" sz="1500" b="1">
                <a:latin typeface="Calibri"/>
                <a:ea typeface="Noto Sans CJK SC" pitchFamily="2"/>
                <a:cs typeface="Calibri"/>
              </a:rPr>
              <a:t>Simplicidade</a:t>
            </a:r>
          </a:p>
        </p:txBody>
      </p:sp>
      <p:sp>
        <p:nvSpPr>
          <p:cNvPr id="7" name="TextBox 6">
            <a:extLst>
              <a:ext uri="{FF2B5EF4-FFF2-40B4-BE49-F238E27FC236}">
                <a16:creationId xmlns:a16="http://schemas.microsoft.com/office/drawing/2014/main" id="{898A963A-3300-9CCF-F57B-3D03A7027B99}"/>
              </a:ext>
            </a:extLst>
          </p:cNvPr>
          <p:cNvSpPr txBox="1"/>
          <p:nvPr/>
        </p:nvSpPr>
        <p:spPr>
          <a:xfrm>
            <a:off x="6059259" y="1811607"/>
            <a:ext cx="929527" cy="325687"/>
          </a:xfrm>
          <a:prstGeom prst="rect">
            <a:avLst/>
          </a:prstGeom>
          <a:noFill/>
          <a:ln>
            <a:noFill/>
          </a:ln>
        </p:spPr>
        <p:txBody>
          <a:bodyPr wrap="none" lIns="90000" tIns="45000" rIns="90000" bIns="45000" compatLnSpc="0">
            <a:spAutoFit/>
          </a:bodyPr>
          <a:lstStyle/>
          <a:p>
            <a:pPr eaLnBrk="1" fontAlgn="auto">
              <a:spcBef>
                <a:spcPts val="0"/>
              </a:spcBef>
              <a:spcAft>
                <a:spcPts val="0"/>
              </a:spcAft>
              <a:defRPr sz="1500"/>
            </a:pPr>
            <a:r>
              <a:rPr lang="pt-PT" sz="1500" b="1">
                <a:latin typeface="Calibri"/>
                <a:ea typeface="Noto Sans CJK SC" pitchFamily="2"/>
                <a:cs typeface="Calibri"/>
              </a:rPr>
              <a:t>Agilidade</a:t>
            </a:r>
          </a:p>
        </p:txBody>
      </p:sp>
      <p:sp>
        <p:nvSpPr>
          <p:cNvPr id="9" name="TextBox 8">
            <a:extLst>
              <a:ext uri="{FF2B5EF4-FFF2-40B4-BE49-F238E27FC236}">
                <a16:creationId xmlns:a16="http://schemas.microsoft.com/office/drawing/2014/main" id="{131A0FF6-222B-9F18-AA9D-A140B7B32E14}"/>
              </a:ext>
            </a:extLst>
          </p:cNvPr>
          <p:cNvSpPr txBox="1"/>
          <p:nvPr/>
        </p:nvSpPr>
        <p:spPr>
          <a:xfrm>
            <a:off x="5887284" y="4130801"/>
            <a:ext cx="1189983" cy="325687"/>
          </a:xfrm>
          <a:prstGeom prst="rect">
            <a:avLst/>
          </a:prstGeom>
          <a:noFill/>
          <a:ln>
            <a:noFill/>
          </a:ln>
        </p:spPr>
        <p:txBody>
          <a:bodyPr wrap="none" lIns="90000" tIns="45000" rIns="90000" bIns="45000" anchor="t" compatLnSpc="0">
            <a:spAutoFit/>
          </a:bodyPr>
          <a:lstStyle/>
          <a:p>
            <a:pPr eaLnBrk="1" fontAlgn="auto">
              <a:spcBef>
                <a:spcPts val="1191"/>
              </a:spcBef>
              <a:spcAft>
                <a:spcPts val="992"/>
              </a:spcAft>
              <a:defRPr sz="1500"/>
            </a:pPr>
            <a:r>
              <a:rPr lang="pt-PT" sz="1500" b="1" dirty="0">
                <a:latin typeface="Calibri"/>
                <a:ea typeface="Noto Sans CJK SC" pitchFamily="2"/>
                <a:cs typeface="Noto Sans Devanagari"/>
              </a:rPr>
              <a:t>Flexibilidade</a:t>
            </a:r>
          </a:p>
        </p:txBody>
      </p:sp>
      <p:sp>
        <p:nvSpPr>
          <p:cNvPr id="10" name="TextBox 9">
            <a:extLst>
              <a:ext uri="{FF2B5EF4-FFF2-40B4-BE49-F238E27FC236}">
                <a16:creationId xmlns:a16="http://schemas.microsoft.com/office/drawing/2014/main" id="{E4BE5E15-F6F1-9A6B-B335-8E9D0F7F4451}"/>
              </a:ext>
            </a:extLst>
          </p:cNvPr>
          <p:cNvSpPr txBox="1"/>
          <p:nvPr/>
        </p:nvSpPr>
        <p:spPr>
          <a:xfrm>
            <a:off x="271463" y="488950"/>
            <a:ext cx="961715" cy="1030175"/>
          </a:xfrm>
          <a:prstGeom prst="rect">
            <a:avLst/>
          </a:prstGeom>
          <a:noFill/>
          <a:ln>
            <a:noFill/>
          </a:ln>
        </p:spPr>
        <p:txBody>
          <a:bodyPr wrap="none" lIns="90000" tIns="45000" rIns="90000" bIns="45000" compatLnSpc="0">
            <a:spAutoFit/>
          </a:bodyPr>
          <a:lstStyle/>
          <a:p>
            <a:pPr eaLnBrk="1" fontAlgn="auto">
              <a:spcBef>
                <a:spcPts val="0"/>
              </a:spcBef>
              <a:spcAft>
                <a:spcPts val="0"/>
              </a:spcAft>
              <a:defRPr sz="6000"/>
            </a:pPr>
            <a:r>
              <a:rPr lang="pt-PT" sz="6000">
                <a:effectLst>
                  <a:outerShdw dist="17961" dir="2700000">
                    <a:scrgbClr r="0" g="0" b="0"/>
                  </a:outerShdw>
                </a:effectLst>
                <a:latin typeface="Calibri"/>
                <a:ea typeface="Noto Sans CJK SC" pitchFamily="2"/>
                <a:cs typeface="Calibri"/>
              </a:rPr>
              <a:t>01</a:t>
            </a:r>
          </a:p>
        </p:txBody>
      </p:sp>
      <p:sp>
        <p:nvSpPr>
          <p:cNvPr id="11" name="TextBox 10">
            <a:extLst>
              <a:ext uri="{FF2B5EF4-FFF2-40B4-BE49-F238E27FC236}">
                <a16:creationId xmlns:a16="http://schemas.microsoft.com/office/drawing/2014/main" id="{CA16E57A-DDC1-3B83-9F30-B32A757ED3AF}"/>
              </a:ext>
            </a:extLst>
          </p:cNvPr>
          <p:cNvSpPr txBox="1"/>
          <p:nvPr/>
        </p:nvSpPr>
        <p:spPr>
          <a:xfrm>
            <a:off x="2426462" y="3386040"/>
            <a:ext cx="961715" cy="1030175"/>
          </a:xfrm>
          <a:prstGeom prst="rect">
            <a:avLst/>
          </a:prstGeom>
          <a:noFill/>
          <a:ln>
            <a:noFill/>
          </a:ln>
        </p:spPr>
        <p:txBody>
          <a:bodyPr wrap="none" lIns="90000" tIns="45000" rIns="90000" bIns="45000" compatLnSpc="0">
            <a:spAutoFit/>
          </a:bodyPr>
          <a:lstStyle/>
          <a:p>
            <a:pPr eaLnBrk="1" fontAlgn="auto">
              <a:spcBef>
                <a:spcPts val="0"/>
              </a:spcBef>
              <a:spcAft>
                <a:spcPts val="0"/>
              </a:spcAft>
              <a:defRPr sz="6000"/>
            </a:pPr>
            <a:r>
              <a:rPr lang="pt-PT" sz="6000">
                <a:effectLst>
                  <a:outerShdw dist="17961" dir="2700000">
                    <a:scrgbClr r="0" g="0" b="0"/>
                  </a:outerShdw>
                </a:effectLst>
                <a:latin typeface="Calibri"/>
                <a:ea typeface="Noto Sans CJK SC" pitchFamily="2"/>
                <a:cs typeface="Calibri"/>
              </a:rPr>
              <a:t>02</a:t>
            </a:r>
          </a:p>
        </p:txBody>
      </p:sp>
      <p:sp>
        <p:nvSpPr>
          <p:cNvPr id="12" name="TextBox 11">
            <a:extLst>
              <a:ext uri="{FF2B5EF4-FFF2-40B4-BE49-F238E27FC236}">
                <a16:creationId xmlns:a16="http://schemas.microsoft.com/office/drawing/2014/main" id="{9BE7160A-ADAD-C172-AAC8-269C36E4FDDC}"/>
              </a:ext>
            </a:extLst>
          </p:cNvPr>
          <p:cNvSpPr txBox="1"/>
          <p:nvPr/>
        </p:nvSpPr>
        <p:spPr>
          <a:xfrm>
            <a:off x="4899823" y="3584673"/>
            <a:ext cx="961715" cy="1030175"/>
          </a:xfrm>
          <a:prstGeom prst="rect">
            <a:avLst/>
          </a:prstGeom>
          <a:noFill/>
          <a:ln>
            <a:noFill/>
          </a:ln>
        </p:spPr>
        <p:txBody>
          <a:bodyPr wrap="none" lIns="90000" tIns="45000" rIns="90000" bIns="45000" compatLnSpc="0">
            <a:spAutoFit/>
          </a:bodyPr>
          <a:lstStyle/>
          <a:p>
            <a:pPr eaLnBrk="1" fontAlgn="auto">
              <a:spcBef>
                <a:spcPts val="0"/>
              </a:spcBef>
              <a:spcAft>
                <a:spcPts val="0"/>
              </a:spcAft>
              <a:defRPr sz="6000"/>
            </a:pPr>
            <a:r>
              <a:rPr lang="pt-PT" sz="6000">
                <a:effectLst>
                  <a:outerShdw dist="17961" dir="2700000">
                    <a:scrgbClr r="0" g="0" b="0"/>
                  </a:outerShdw>
                </a:effectLst>
                <a:latin typeface="Calibri"/>
                <a:ea typeface="Noto Sans CJK SC" pitchFamily="2"/>
                <a:cs typeface="Calibri"/>
              </a:rPr>
              <a:t>03</a:t>
            </a:r>
          </a:p>
        </p:txBody>
      </p:sp>
      <p:sp>
        <p:nvSpPr>
          <p:cNvPr id="13" name="TextBox 12">
            <a:extLst>
              <a:ext uri="{FF2B5EF4-FFF2-40B4-BE49-F238E27FC236}">
                <a16:creationId xmlns:a16="http://schemas.microsoft.com/office/drawing/2014/main" id="{B8A1C7D3-45BD-3AFD-EC2E-389B9D44D281}"/>
              </a:ext>
            </a:extLst>
          </p:cNvPr>
          <p:cNvSpPr txBox="1"/>
          <p:nvPr/>
        </p:nvSpPr>
        <p:spPr>
          <a:xfrm>
            <a:off x="6985575" y="1294841"/>
            <a:ext cx="961715" cy="1030175"/>
          </a:xfrm>
          <a:prstGeom prst="rect">
            <a:avLst/>
          </a:prstGeom>
          <a:noFill/>
          <a:ln>
            <a:noFill/>
          </a:ln>
        </p:spPr>
        <p:txBody>
          <a:bodyPr wrap="none" lIns="90000" tIns="45000" rIns="90000" bIns="45000" compatLnSpc="0">
            <a:spAutoFit/>
          </a:bodyPr>
          <a:lstStyle/>
          <a:p>
            <a:pPr eaLnBrk="1" fontAlgn="auto">
              <a:spcBef>
                <a:spcPts val="0"/>
              </a:spcBef>
              <a:spcAft>
                <a:spcPts val="0"/>
              </a:spcAft>
              <a:defRPr sz="6000"/>
            </a:pPr>
            <a:r>
              <a:rPr lang="pt-PT" sz="6000" dirty="0">
                <a:effectLst>
                  <a:outerShdw dist="17961" dir="2700000">
                    <a:scrgbClr r="0" g="0" b="0"/>
                  </a:outerShdw>
                </a:effectLst>
                <a:latin typeface="Calibri"/>
                <a:cs typeface="Calibri"/>
              </a:rPr>
              <a:t>04</a:t>
            </a:r>
          </a:p>
        </p:txBody>
      </p:sp>
      <p:sp>
        <p:nvSpPr>
          <p:cNvPr id="14" name="Title 13">
            <a:extLst>
              <a:ext uri="{FF2B5EF4-FFF2-40B4-BE49-F238E27FC236}">
                <a16:creationId xmlns:a16="http://schemas.microsoft.com/office/drawing/2014/main" id="{0C758917-BDEB-6147-E181-5731693C1783}"/>
              </a:ext>
            </a:extLst>
          </p:cNvPr>
          <p:cNvSpPr txBox="1">
            <a:spLocks noGrp="1"/>
          </p:cNvSpPr>
          <p:nvPr>
            <p:ph type="title" idx="4294967295"/>
          </p:nvPr>
        </p:nvSpPr>
        <p:spPr>
          <a:xfrm>
            <a:off x="7558920" y="-7560"/>
            <a:ext cx="2201760" cy="946440"/>
          </a:xfrm>
        </p:spPr>
        <p:txBody>
          <a:bodyPr vert="horz"/>
          <a:lstStyle/>
          <a:p>
            <a:pPr eaLnBrk="1" fontAlgn="auto">
              <a:spcBef>
                <a:spcPts val="0"/>
              </a:spcBef>
              <a:spcAft>
                <a:spcPts val="0"/>
              </a:spcAft>
              <a:defRPr/>
            </a:pPr>
            <a:r>
              <a:rPr lang="pt-PT" sz="2400" dirty="0">
                <a:solidFill>
                  <a:srgbClr val="328686"/>
                </a:solidFill>
                <a:latin typeface="Calibri"/>
                <a:cs typeface="Calibri"/>
              </a:rPr>
              <a:t>Lógica de decisão</a:t>
            </a:r>
          </a:p>
        </p:txBody>
      </p:sp>
      <p:grpSp>
        <p:nvGrpSpPr>
          <p:cNvPr id="30735" name="Group 14">
            <a:extLst>
              <a:ext uri="{FF2B5EF4-FFF2-40B4-BE49-F238E27FC236}">
                <a16:creationId xmlns:a16="http://schemas.microsoft.com/office/drawing/2014/main" id="{338CDDAB-8E94-7A7A-05A7-975FECA1C559}"/>
              </a:ext>
            </a:extLst>
          </p:cNvPr>
          <p:cNvGrpSpPr>
            <a:grpSpLocks/>
          </p:cNvGrpSpPr>
          <p:nvPr/>
        </p:nvGrpSpPr>
        <p:grpSpPr bwMode="auto">
          <a:xfrm>
            <a:off x="8293943" y="870458"/>
            <a:ext cx="1187450" cy="273050"/>
            <a:chOff x="8354520" y="642240"/>
            <a:chExt cx="1188720" cy="274320"/>
          </a:xfrm>
        </p:grpSpPr>
        <p:sp>
          <p:nvSpPr>
            <p:cNvPr id="16" name="Freeform 15">
              <a:extLst>
                <a:ext uri="{FF2B5EF4-FFF2-40B4-BE49-F238E27FC236}">
                  <a16:creationId xmlns:a16="http://schemas.microsoft.com/office/drawing/2014/main" id="{EF18A02B-933D-4F57-047C-CA7AD35978A8}"/>
                </a:ext>
              </a:extLst>
            </p:cNvPr>
            <p:cNvSpPr/>
            <p:nvPr/>
          </p:nvSpPr>
          <p:spPr>
            <a:xfrm>
              <a:off x="8354520" y="642240"/>
              <a:ext cx="274931"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B8DBD9"/>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7" name="Freeform 16">
              <a:extLst>
                <a:ext uri="{FF2B5EF4-FFF2-40B4-BE49-F238E27FC236}">
                  <a16:creationId xmlns:a16="http://schemas.microsoft.com/office/drawing/2014/main" id="{D6B42744-3193-CD58-B445-59C6C47688D3}"/>
                </a:ext>
              </a:extLst>
            </p:cNvPr>
            <p:cNvSpPr/>
            <p:nvPr/>
          </p:nvSpPr>
          <p:spPr>
            <a:xfrm>
              <a:off x="8812209" y="642240"/>
              <a:ext cx="273342"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586F7C"/>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8" name="Freeform 17">
              <a:extLst>
                <a:ext uri="{FF2B5EF4-FFF2-40B4-BE49-F238E27FC236}">
                  <a16:creationId xmlns:a16="http://schemas.microsoft.com/office/drawing/2014/main" id="{7716DC04-BB24-2D44-136F-1515CF6753B2}"/>
                </a:ext>
              </a:extLst>
            </p:cNvPr>
            <p:cNvSpPr/>
            <p:nvPr/>
          </p:nvSpPr>
          <p:spPr>
            <a:xfrm>
              <a:off x="9268308" y="642240"/>
              <a:ext cx="274932"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F4550"/>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19" name="CaixaDeTexto 18">
            <a:extLst>
              <a:ext uri="{FF2B5EF4-FFF2-40B4-BE49-F238E27FC236}">
                <a16:creationId xmlns:a16="http://schemas.microsoft.com/office/drawing/2014/main" id="{90CBD6DC-1BB5-8850-2DBA-6FCE4D0EC288}"/>
              </a:ext>
            </a:extLst>
          </p:cNvPr>
          <p:cNvSpPr txBox="1"/>
          <p:nvPr/>
        </p:nvSpPr>
        <p:spPr>
          <a:xfrm>
            <a:off x="1103255" y="1422768"/>
            <a:ext cx="3305832" cy="28828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188"/>
              </a:spcBef>
              <a:spcAft>
                <a:spcPts val="988"/>
              </a:spcAft>
            </a:pPr>
            <a:r>
              <a:rPr lang="pt-PT" sz="1000" dirty="0">
                <a:latin typeface="Calibri"/>
                <a:cs typeface="Calibri"/>
              </a:rPr>
              <a:t>Código organizado e robusto para manutenção e evolução ao longo do tempo para desenvolvimento de qualidade. Ter em conta:</a:t>
            </a:r>
            <a:endParaRPr lang="en-US" sz="1000" dirty="0">
              <a:latin typeface="Calibri"/>
              <a:cs typeface="Calibri"/>
            </a:endParaRPr>
          </a:p>
          <a:p>
            <a:pPr>
              <a:spcBef>
                <a:spcPts val="1188"/>
              </a:spcBef>
              <a:spcAft>
                <a:spcPts val="988"/>
              </a:spcAft>
            </a:pPr>
            <a:r>
              <a:rPr lang="pt-PT" sz="1000" dirty="0">
                <a:latin typeface="Calibri"/>
                <a:cs typeface="Calibri"/>
              </a:rPr>
              <a:t>SOLID: cinco princípios - responsabilidade única, aberto/fechado, substituição de </a:t>
            </a:r>
            <a:r>
              <a:rPr lang="pt-PT" sz="1000" err="1">
                <a:latin typeface="Calibri"/>
                <a:cs typeface="Calibri"/>
              </a:rPr>
              <a:t>Liskov</a:t>
            </a:r>
            <a:r>
              <a:rPr lang="pt-PT" sz="1000" dirty="0">
                <a:latin typeface="Calibri"/>
                <a:cs typeface="Calibri"/>
              </a:rPr>
              <a:t>, segregação de interfaces, e inversão de dependência.</a:t>
            </a:r>
            <a:endParaRPr lang="en-US" sz="1000">
              <a:latin typeface="Calibri"/>
              <a:cs typeface="Calibri"/>
            </a:endParaRPr>
          </a:p>
          <a:p>
            <a:pPr>
              <a:spcBef>
                <a:spcPts val="1188"/>
              </a:spcBef>
              <a:spcAft>
                <a:spcPts val="988"/>
              </a:spcAft>
            </a:pPr>
            <a:r>
              <a:rPr lang="pt-PT" sz="1000" dirty="0">
                <a:latin typeface="Calibri"/>
                <a:cs typeface="Calibri"/>
              </a:rPr>
              <a:t>OOP: quatro pilares - abstração, encapsulamento, herança e polimorfismo, que facilita a organização, reutilização e manutenção do código.</a:t>
            </a:r>
            <a:endParaRPr lang="en-US" sz="1000" dirty="0">
              <a:latin typeface="Calibri"/>
              <a:cs typeface="Calibri"/>
            </a:endParaRPr>
          </a:p>
          <a:p>
            <a:pPr>
              <a:spcBef>
                <a:spcPts val="1188"/>
              </a:spcBef>
              <a:spcAft>
                <a:spcPts val="988"/>
              </a:spcAft>
            </a:pPr>
            <a:endParaRPr lang="pt-PT" sz="1000" dirty="0">
              <a:cs typeface="Calibri"/>
            </a:endParaRPr>
          </a:p>
          <a:p>
            <a:pPr algn="l"/>
            <a:endParaRPr lang="pt-PT" dirty="0">
              <a:cs typeface="Calibri"/>
            </a:endParaRPr>
          </a:p>
        </p:txBody>
      </p:sp>
      <p:sp>
        <p:nvSpPr>
          <p:cNvPr id="20" name="CaixaDeTexto 19">
            <a:extLst>
              <a:ext uri="{FF2B5EF4-FFF2-40B4-BE49-F238E27FC236}">
                <a16:creationId xmlns:a16="http://schemas.microsoft.com/office/drawing/2014/main" id="{ED74CBBA-6BE3-FE73-67A2-49666A4303A5}"/>
              </a:ext>
            </a:extLst>
          </p:cNvPr>
          <p:cNvSpPr txBox="1"/>
          <p:nvPr/>
        </p:nvSpPr>
        <p:spPr>
          <a:xfrm>
            <a:off x="747280" y="4305971"/>
            <a:ext cx="3370461" cy="1263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191"/>
              </a:spcBef>
              <a:spcAft>
                <a:spcPts val="992"/>
              </a:spcAft>
            </a:pPr>
            <a:r>
              <a:rPr lang="pt-PT" sz="1000" dirty="0">
                <a:latin typeface="Calibri"/>
                <a:ea typeface="Noto Sans"/>
                <a:cs typeface="Noto Sans"/>
              </a:rPr>
              <a:t>Fácil de entender, manter e modificar. Código simples, direto e claro, evitando complexidade desnecessária.</a:t>
            </a:r>
            <a:endParaRPr lang="en-US" sz="1000" dirty="0">
              <a:latin typeface="Calibri"/>
              <a:ea typeface="Noto Sans"/>
              <a:cs typeface="Noto Sans"/>
            </a:endParaRPr>
          </a:p>
          <a:p>
            <a:pPr>
              <a:spcBef>
                <a:spcPts val="1191"/>
              </a:spcBef>
              <a:spcAft>
                <a:spcPts val="992"/>
              </a:spcAft>
            </a:pPr>
            <a:endParaRPr lang="pt-PT" sz="1000" dirty="0">
              <a:latin typeface="Noto Sans"/>
              <a:ea typeface="Noto Sans"/>
              <a:cs typeface="Noto Sans"/>
            </a:endParaRPr>
          </a:p>
          <a:p>
            <a:pPr algn="l"/>
            <a:endParaRPr lang="pt-PT" dirty="0">
              <a:cs typeface="Calibri"/>
            </a:endParaRPr>
          </a:p>
        </p:txBody>
      </p:sp>
      <p:sp>
        <p:nvSpPr>
          <p:cNvPr id="21" name="CaixaDeTexto 20">
            <a:extLst>
              <a:ext uri="{FF2B5EF4-FFF2-40B4-BE49-F238E27FC236}">
                <a16:creationId xmlns:a16="http://schemas.microsoft.com/office/drawing/2014/main" id="{3353C275-53EB-6CCB-C5E0-9A33D2CEED5C}"/>
              </a:ext>
            </a:extLst>
          </p:cNvPr>
          <p:cNvSpPr txBox="1"/>
          <p:nvPr/>
        </p:nvSpPr>
        <p:spPr>
          <a:xfrm>
            <a:off x="4642829" y="4456471"/>
            <a:ext cx="4325235" cy="12413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ts val="1188"/>
              </a:spcBef>
              <a:spcAft>
                <a:spcPts val="988"/>
              </a:spcAft>
            </a:pPr>
            <a:r>
              <a:rPr lang="pt-PT" sz="1000" dirty="0">
                <a:latin typeface="Calibri"/>
                <a:ea typeface="Noto Sans"/>
                <a:cs typeface="Noto Sans"/>
              </a:rPr>
              <a:t>Que seja possível adaptar a mudanças sem exigir grandes modificações. Aplicação flexível para incluir novos requisitos e funcionalidades com facilidade.</a:t>
            </a:r>
            <a:endParaRPr lang="en-US" sz="1000">
              <a:latin typeface="Calibri"/>
              <a:ea typeface="Noto Sans"/>
              <a:cs typeface="Noto Sans"/>
            </a:endParaRPr>
          </a:p>
          <a:p>
            <a:pPr algn="ctr">
              <a:spcBef>
                <a:spcPts val="1188"/>
              </a:spcBef>
              <a:spcAft>
                <a:spcPts val="988"/>
              </a:spcAft>
            </a:pPr>
            <a:endParaRPr lang="pt-PT" sz="1000" dirty="0">
              <a:latin typeface="Noto Sans"/>
              <a:ea typeface="Noto Sans"/>
              <a:cs typeface="Noto Sans"/>
            </a:endParaRPr>
          </a:p>
          <a:p>
            <a:pPr algn="ctr"/>
            <a:endParaRPr lang="pt-PT" dirty="0">
              <a:cs typeface="Calibri"/>
            </a:endParaRPr>
          </a:p>
        </p:txBody>
      </p:sp>
      <p:sp>
        <p:nvSpPr>
          <p:cNvPr id="2" name="CaixaDeTexto 1">
            <a:extLst>
              <a:ext uri="{FF2B5EF4-FFF2-40B4-BE49-F238E27FC236}">
                <a16:creationId xmlns:a16="http://schemas.microsoft.com/office/drawing/2014/main" id="{0CAB0B88-6A5D-5EBC-DC30-92A5F6052C3D}"/>
              </a:ext>
            </a:extLst>
          </p:cNvPr>
          <p:cNvSpPr txBox="1"/>
          <p:nvPr/>
        </p:nvSpPr>
        <p:spPr>
          <a:xfrm>
            <a:off x="5185291" y="2226196"/>
            <a:ext cx="30263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pt-PT" sz="1000" baseline="0" dirty="0">
                <a:latin typeface="Calibri"/>
                <a:ea typeface="Segoe UI"/>
                <a:cs typeface="Segoe UI"/>
              </a:rPr>
              <a:t>Respeitar os limites</a:t>
            </a:r>
            <a:r>
              <a:rPr lang="pt-PT" sz="1000" dirty="0">
                <a:latin typeface="Calibri"/>
                <a:cs typeface="Segoe UI"/>
              </a:rPr>
              <a:t> de cad</a:t>
            </a:r>
            <a:r>
              <a:rPr lang="pt-PT" sz="1000" baseline="0" dirty="0">
                <a:latin typeface="Calibri"/>
                <a:ea typeface="Segoe UI"/>
                <a:cs typeface="Segoe UI"/>
              </a:rPr>
              <a:t>a membro e encontrar um caminho ágil na integração de todos os membros.</a:t>
            </a:r>
            <a:r>
              <a:rPr lang="en-US" sz="1000" dirty="0">
                <a:latin typeface="Calibri"/>
                <a:ea typeface="Segoe UI"/>
                <a:cs typeface="Segoe UI"/>
              </a:rPr>
              <a:t>​</a:t>
            </a:r>
          </a:p>
          <a:p>
            <a:pPr rtl="0"/>
            <a:r>
              <a:rPr lang="en-US" sz="1000" dirty="0">
                <a:latin typeface="Noto Sans"/>
                <a:ea typeface="Segoe UI"/>
                <a:cs typeface="Segoe UI"/>
              </a:rPr>
              <a:t>​</a:t>
            </a:r>
            <a:endParaRPr lang="pt-PT">
              <a:cs typeface="Calibri" panose="020F050202020403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05DDC0-CA6F-72CF-FCD6-7496A2DBB513}"/>
              </a:ext>
            </a:extLst>
          </p:cNvPr>
          <p:cNvSpPr txBox="1"/>
          <p:nvPr/>
        </p:nvSpPr>
        <p:spPr>
          <a:xfrm>
            <a:off x="5281166" y="1575126"/>
            <a:ext cx="3009904" cy="779657"/>
          </a:xfrm>
          <a:prstGeom prst="rect">
            <a:avLst/>
          </a:prstGeom>
          <a:noFill/>
          <a:ln>
            <a:noFill/>
          </a:ln>
        </p:spPr>
        <p:txBody>
          <a:bodyPr wrap="none" lIns="90000" tIns="45000" rIns="90000" bIns="45000" anchor="t" compatLnSpc="0">
            <a:spAutoFit/>
          </a:bodyPr>
          <a:lstStyle/>
          <a:p>
            <a:pPr eaLnBrk="1" fontAlgn="auto">
              <a:spcBef>
                <a:spcPts val="0"/>
              </a:spcBef>
              <a:spcAft>
                <a:spcPts val="0"/>
              </a:spcAft>
              <a:defRPr sz="2200"/>
            </a:pPr>
            <a:r>
              <a:rPr lang="pt-PT" sz="2200" b="1" dirty="0">
                <a:latin typeface="Calibri"/>
                <a:ea typeface="Noto Sans CJK SC" pitchFamily="2"/>
                <a:cs typeface="Noto Sans Devanagari"/>
              </a:rPr>
              <a:t>Métodos e </a:t>
            </a:r>
            <a:r>
              <a:rPr lang="pt-PT" sz="2200" b="1" dirty="0">
                <a:latin typeface="Calibri"/>
                <a:ea typeface="Noto Sans CJK SC" pitchFamily="2"/>
                <a:cs typeface="Calibri"/>
              </a:rPr>
              <a:t>Construtores</a:t>
            </a:r>
            <a:endParaRPr lang="pt-PT" sz="2200" dirty="0">
              <a:latin typeface="Calibri"/>
              <a:ea typeface="Noto Sans CJK SC" pitchFamily="2"/>
              <a:cs typeface="Calibri"/>
            </a:endParaRPr>
          </a:p>
          <a:p>
            <a:pPr>
              <a:spcBef>
                <a:spcPts val="0"/>
              </a:spcBef>
              <a:spcAft>
                <a:spcPts val="0"/>
              </a:spcAft>
              <a:defRPr sz="2200"/>
            </a:pPr>
            <a:endParaRPr lang="pt-PT" sz="2200" b="1" dirty="0">
              <a:latin typeface="Calibri"/>
              <a:ea typeface="Noto Sans CJK SC" pitchFamily="2"/>
              <a:cs typeface="Noto Sans Devanagari"/>
            </a:endParaRPr>
          </a:p>
        </p:txBody>
      </p:sp>
      <p:sp>
        <p:nvSpPr>
          <p:cNvPr id="5" name="TextBox 4">
            <a:extLst>
              <a:ext uri="{FF2B5EF4-FFF2-40B4-BE49-F238E27FC236}">
                <a16:creationId xmlns:a16="http://schemas.microsoft.com/office/drawing/2014/main" id="{C9A7F7C5-50FA-8ECF-5E69-7C1DBEEAE357}"/>
              </a:ext>
            </a:extLst>
          </p:cNvPr>
          <p:cNvSpPr txBox="1"/>
          <p:nvPr/>
        </p:nvSpPr>
        <p:spPr>
          <a:xfrm>
            <a:off x="622197" y="1352060"/>
            <a:ext cx="2568950" cy="435269"/>
          </a:xfrm>
          <a:prstGeom prst="rect">
            <a:avLst/>
          </a:prstGeom>
          <a:noFill/>
          <a:ln>
            <a:noFill/>
          </a:ln>
        </p:spPr>
        <p:txBody>
          <a:bodyPr wrap="none" lIns="90000" tIns="45000" rIns="90000" bIns="45000" anchor="t" compatLnSpc="0">
            <a:spAutoFit/>
          </a:bodyPr>
          <a:lstStyle/>
          <a:p>
            <a:pPr eaLnBrk="1" fontAlgn="auto">
              <a:spcBef>
                <a:spcPts val="0"/>
              </a:spcBef>
              <a:spcAft>
                <a:spcPts val="0"/>
              </a:spcAft>
              <a:defRPr sz="2200"/>
            </a:pPr>
            <a:r>
              <a:rPr lang="pt-PT" sz="2200" b="1" dirty="0">
                <a:latin typeface="Calibri"/>
                <a:ea typeface="Noto Sans CJK SC" pitchFamily="2"/>
                <a:cs typeface="Calibri"/>
              </a:rPr>
              <a:t>Interfaces e Herança</a:t>
            </a:r>
          </a:p>
        </p:txBody>
      </p:sp>
      <p:sp>
        <p:nvSpPr>
          <p:cNvPr id="14" name="CaixaDeTexto 13">
            <a:extLst>
              <a:ext uri="{FF2B5EF4-FFF2-40B4-BE49-F238E27FC236}">
                <a16:creationId xmlns:a16="http://schemas.microsoft.com/office/drawing/2014/main" id="{5BADD064-B8AD-B520-1194-805EF57D1B53}"/>
              </a:ext>
            </a:extLst>
          </p:cNvPr>
          <p:cNvSpPr txBox="1"/>
          <p:nvPr/>
        </p:nvSpPr>
        <p:spPr>
          <a:xfrm>
            <a:off x="5445964" y="1958021"/>
            <a:ext cx="2469885"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pt-PT" sz="900" dirty="0">
                <a:latin typeface="Calibri"/>
                <a:ea typeface="Noto Sans"/>
                <a:cs typeface="Noto Sans"/>
              </a:rPr>
              <a:t>Métodos: múltiplos parâmetros de entrada possíveis e no máximo um tipo de retorno ou </a:t>
            </a:r>
            <a:r>
              <a:rPr lang="pt-PT" sz="900" err="1">
                <a:latin typeface="Calibri"/>
                <a:ea typeface="Noto Sans"/>
                <a:cs typeface="Noto Sans"/>
              </a:rPr>
              <a:t>void</a:t>
            </a:r>
            <a:r>
              <a:rPr lang="pt-PT" sz="900" dirty="0">
                <a:latin typeface="Calibri"/>
                <a:ea typeface="Noto Sans"/>
                <a:cs typeface="Noto Sans"/>
              </a:rPr>
              <a:t>. Estes podem ser variados, como por exemplo, usar o </a:t>
            </a:r>
            <a:r>
              <a:rPr lang="pt-PT" sz="900" err="1">
                <a:latin typeface="Calibri"/>
                <a:ea typeface="Noto Sans"/>
                <a:cs typeface="Noto Sans"/>
              </a:rPr>
              <a:t>overriding</a:t>
            </a:r>
            <a:r>
              <a:rPr lang="pt-PT" sz="900" dirty="0">
                <a:latin typeface="Calibri"/>
                <a:ea typeface="Noto Sans"/>
                <a:cs typeface="Noto Sans"/>
              </a:rPr>
              <a:t> de métodos.</a:t>
            </a:r>
            <a:endParaRPr lang="en-US" sz="900">
              <a:latin typeface="Calibri"/>
              <a:ea typeface="Noto Sans"/>
              <a:cs typeface="Noto Sans"/>
            </a:endParaRPr>
          </a:p>
          <a:p>
            <a:pPr marL="171450" indent="-171450">
              <a:buFont typeface="Arial"/>
              <a:buChar char="•"/>
            </a:pPr>
            <a:r>
              <a:rPr lang="pt-PT" sz="900" dirty="0">
                <a:latin typeface="Calibri"/>
                <a:ea typeface="Noto Sans"/>
                <a:cs typeface="Calibri"/>
              </a:rPr>
              <a:t>Construtores: pode haver </a:t>
            </a:r>
            <a:r>
              <a:rPr lang="pt-PT" sz="900" dirty="0">
                <a:latin typeface="Calibri"/>
                <a:ea typeface="Noto Sans"/>
                <a:cs typeface="Noto Sans"/>
              </a:rPr>
              <a:t>múltiplos construtores</a:t>
            </a:r>
            <a:r>
              <a:rPr lang="pt-PT" sz="900" dirty="0">
                <a:latin typeface="Calibri"/>
                <a:ea typeface="Noto Sans"/>
                <a:cs typeface="Calibri"/>
              </a:rPr>
              <a:t> explicitamente (com assinaturas diferentes) assim como usos</a:t>
            </a:r>
          </a:p>
          <a:p>
            <a:pPr marL="171450" indent="-171450" algn="just">
              <a:buFont typeface="Arial"/>
              <a:buChar char="•"/>
            </a:pPr>
            <a:endParaRPr lang="pt-PT" sz="1000" dirty="0">
              <a:ea typeface="Noto Sans"/>
              <a:cs typeface="Noto Sans"/>
            </a:endParaRPr>
          </a:p>
          <a:p>
            <a:endParaRPr lang="pt-PT" dirty="0">
              <a:ea typeface="Noto Sans"/>
              <a:cs typeface="Calibri"/>
            </a:endParaRPr>
          </a:p>
        </p:txBody>
      </p:sp>
      <p:sp>
        <p:nvSpPr>
          <p:cNvPr id="15" name="CaixaDeTexto 14">
            <a:extLst>
              <a:ext uri="{FF2B5EF4-FFF2-40B4-BE49-F238E27FC236}">
                <a16:creationId xmlns:a16="http://schemas.microsoft.com/office/drawing/2014/main" id="{6C49D4F1-128F-7587-303E-C7C436556D92}"/>
              </a:ext>
            </a:extLst>
          </p:cNvPr>
          <p:cNvSpPr txBox="1"/>
          <p:nvPr/>
        </p:nvSpPr>
        <p:spPr>
          <a:xfrm>
            <a:off x="380697" y="3919370"/>
            <a:ext cx="32927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900" dirty="0">
                <a:latin typeface="Calibri"/>
                <a:ea typeface="Noto Sans"/>
                <a:cs typeface="Noto Sans"/>
              </a:rPr>
              <a:t>Pode representar algo visível e real ou até a representação de algo que não seja tangível, com atributos/características e métodos/comportamento.</a:t>
            </a:r>
            <a:endParaRPr lang="en-US" sz="900" dirty="0">
              <a:latin typeface="Calibri"/>
              <a:ea typeface="Noto Sans"/>
              <a:cs typeface="Noto Sans"/>
            </a:endParaRPr>
          </a:p>
          <a:p>
            <a:endParaRPr lang="pt-PT" sz="900" dirty="0">
              <a:latin typeface="Noto Sans"/>
              <a:ea typeface="Noto Sans"/>
              <a:cs typeface="Noto Sans"/>
            </a:endParaRPr>
          </a:p>
          <a:p>
            <a:pPr algn="l"/>
            <a:endParaRPr lang="pt-PT" dirty="0">
              <a:cs typeface="Calibri"/>
            </a:endParaRPr>
          </a:p>
        </p:txBody>
      </p:sp>
      <p:sp>
        <p:nvSpPr>
          <p:cNvPr id="16" name="CaixaDeTexto 15">
            <a:extLst>
              <a:ext uri="{FF2B5EF4-FFF2-40B4-BE49-F238E27FC236}">
                <a16:creationId xmlns:a16="http://schemas.microsoft.com/office/drawing/2014/main" id="{C7844086-113A-612C-AEE5-F5C574CD8EB4}"/>
              </a:ext>
            </a:extLst>
          </p:cNvPr>
          <p:cNvSpPr txBox="1"/>
          <p:nvPr/>
        </p:nvSpPr>
        <p:spPr>
          <a:xfrm>
            <a:off x="5038470" y="3646114"/>
            <a:ext cx="3855059" cy="1908215"/>
          </a:xfrm>
          <a:prstGeom prst="rect">
            <a:avLst/>
          </a:prstGeom>
          <a:solidFill>
            <a:schemeClr val="bg1"/>
          </a:solidFill>
          <a:ln>
            <a:solidFill>
              <a:srgbClr val="25ABBE"/>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1000" b="1" dirty="0">
                <a:latin typeface="Calibri"/>
                <a:ea typeface="Noto Sans"/>
                <a:cs typeface="Noto Sans"/>
              </a:rPr>
              <a:t>Modificadores de acesso usados:</a:t>
            </a:r>
            <a:endParaRPr lang="en-US" sz="1000" dirty="0">
              <a:latin typeface="Calibri"/>
              <a:ea typeface="Noto Sans"/>
              <a:cs typeface="Noto Sans"/>
            </a:endParaRPr>
          </a:p>
          <a:p>
            <a:pPr algn="just"/>
            <a:r>
              <a:rPr lang="pt-PT" sz="900" b="1" dirty="0" err="1">
                <a:latin typeface="Calibri"/>
                <a:ea typeface="Noto Sans"/>
                <a:cs typeface="Noto Sans"/>
              </a:rPr>
              <a:t>private</a:t>
            </a:r>
            <a:r>
              <a:rPr lang="pt-PT" sz="900" dirty="0">
                <a:latin typeface="Calibri"/>
                <a:ea typeface="Noto Sans"/>
                <a:cs typeface="Noto Sans"/>
              </a:rPr>
              <a:t>: só acedido na classe onde foi declarado - proteção</a:t>
            </a:r>
            <a:endParaRPr lang="en-US" sz="900">
              <a:latin typeface="Calibri"/>
              <a:ea typeface="Noto Sans"/>
              <a:cs typeface="Noto Sans"/>
            </a:endParaRPr>
          </a:p>
          <a:p>
            <a:pPr marL="628650" lvl="1" indent="-171450" algn="just">
              <a:buFont typeface="Courier New"/>
              <a:buChar char="o"/>
            </a:pPr>
            <a:r>
              <a:rPr lang="pt-PT" sz="900" dirty="0">
                <a:latin typeface="Calibri"/>
                <a:ea typeface="Noto Sans"/>
                <a:cs typeface="Calibri"/>
              </a:rPr>
              <a:t>Motivação: encapsulamento e abstração</a:t>
            </a:r>
            <a:endParaRPr lang="pt-PT" sz="900">
              <a:ea typeface="Noto Sans"/>
              <a:cs typeface="Calibri" panose="020F0502020204030204" pitchFamily="34" charset="0"/>
            </a:endParaRPr>
          </a:p>
          <a:p>
            <a:pPr algn="just"/>
            <a:r>
              <a:rPr lang="pt-PT" sz="900" b="1" err="1">
                <a:latin typeface="Calibri"/>
                <a:ea typeface="Noto Sans"/>
                <a:cs typeface="Noto Sans"/>
              </a:rPr>
              <a:t>public</a:t>
            </a:r>
            <a:r>
              <a:rPr lang="pt-PT" sz="900" dirty="0">
                <a:latin typeface="Calibri"/>
                <a:ea typeface="Noto Sans"/>
                <a:cs typeface="Noto Sans"/>
              </a:rPr>
              <a:t>: acedido a partir de qualquer classe (inclusive fora do </a:t>
            </a:r>
            <a:r>
              <a:rPr lang="pt-PT" sz="900" err="1">
                <a:latin typeface="Calibri"/>
                <a:ea typeface="Noto Sans"/>
                <a:cs typeface="Noto Sans"/>
              </a:rPr>
              <a:t>assembly</a:t>
            </a:r>
            <a:r>
              <a:rPr lang="pt-PT" sz="900" dirty="0">
                <a:latin typeface="Calibri"/>
                <a:ea typeface="Noto Sans"/>
                <a:cs typeface="Noto Sans"/>
              </a:rPr>
              <a:t> onde foi definido)</a:t>
            </a:r>
            <a:endParaRPr lang="en-US" sz="900">
              <a:latin typeface="Calibri"/>
              <a:ea typeface="Noto Sans"/>
              <a:cs typeface="Noto Sans"/>
            </a:endParaRPr>
          </a:p>
          <a:p>
            <a:pPr marL="628650" lvl="1" indent="-171450" algn="just">
              <a:buFont typeface="Courier New"/>
              <a:buChar char="o"/>
            </a:pPr>
            <a:r>
              <a:rPr lang="pt-PT" sz="900" dirty="0">
                <a:latin typeface="Calibri"/>
                <a:ea typeface="Noto Sans"/>
                <a:cs typeface="Noto Sans"/>
              </a:rPr>
              <a:t>Motivação: uso de interfaces e reutilização de código</a:t>
            </a:r>
          </a:p>
          <a:p>
            <a:pPr algn="just"/>
            <a:r>
              <a:rPr lang="pt-PT" sz="900" b="1" err="1">
                <a:latin typeface="Calibri"/>
                <a:ea typeface="Noto Sans"/>
                <a:cs typeface="Noto Sans"/>
              </a:rPr>
              <a:t>internal</a:t>
            </a:r>
            <a:r>
              <a:rPr lang="pt-PT" sz="900" dirty="0">
                <a:latin typeface="Calibri"/>
                <a:ea typeface="Noto Sans"/>
                <a:cs typeface="Noto Sans"/>
              </a:rPr>
              <a:t>: acedido a partir de qualquer classe dentro do </a:t>
            </a:r>
            <a:r>
              <a:rPr lang="pt-PT" sz="900" err="1">
                <a:latin typeface="Calibri"/>
                <a:ea typeface="Noto Sans"/>
                <a:cs typeface="Noto Sans"/>
              </a:rPr>
              <a:t>assembly</a:t>
            </a:r>
            <a:r>
              <a:rPr lang="pt-PT" sz="900" dirty="0">
                <a:latin typeface="Calibri"/>
                <a:ea typeface="Noto Sans"/>
                <a:cs typeface="Noto Sans"/>
              </a:rPr>
              <a:t> (</a:t>
            </a:r>
            <a:r>
              <a:rPr lang="pt-PT" sz="900" dirty="0">
                <a:latin typeface="Calibri"/>
                <a:ea typeface="Noto Sans"/>
                <a:cs typeface="Calibri"/>
              </a:rPr>
              <a:t>inclusive </a:t>
            </a:r>
            <a:r>
              <a:rPr lang="pt-PT" sz="900" dirty="0">
                <a:latin typeface="Calibri"/>
                <a:ea typeface="Noto Sans"/>
                <a:cs typeface="Noto Sans"/>
              </a:rPr>
              <a:t>fora do </a:t>
            </a:r>
            <a:r>
              <a:rPr lang="pt-PT" sz="900" err="1">
                <a:latin typeface="Calibri"/>
                <a:ea typeface="Noto Sans"/>
                <a:cs typeface="Noto Sans"/>
              </a:rPr>
              <a:t>assembly</a:t>
            </a:r>
            <a:r>
              <a:rPr lang="pt-PT" sz="900" dirty="0">
                <a:latin typeface="Calibri"/>
                <a:ea typeface="Noto Sans"/>
                <a:cs typeface="Noto Sans"/>
              </a:rPr>
              <a:t> onde foi definido).</a:t>
            </a:r>
            <a:endParaRPr lang="en-US" sz="900">
              <a:latin typeface="Calibri"/>
              <a:ea typeface="Noto Sans"/>
              <a:cs typeface="Noto Sans"/>
            </a:endParaRPr>
          </a:p>
          <a:p>
            <a:pPr algn="just"/>
            <a:r>
              <a:rPr lang="pt-PT" sz="900" b="1" err="1">
                <a:latin typeface="Calibri"/>
                <a:ea typeface="Noto Sans"/>
                <a:cs typeface="Calibri"/>
              </a:rPr>
              <a:t>protected</a:t>
            </a:r>
            <a:r>
              <a:rPr lang="pt-PT" sz="900" dirty="0">
                <a:latin typeface="Calibri"/>
                <a:ea typeface="Noto Sans"/>
                <a:cs typeface="Calibri"/>
              </a:rPr>
              <a:t>: só pode ser acedido a partir da classe onde foi declarado e a partir de classes derivadas (inclusive fora do </a:t>
            </a:r>
            <a:r>
              <a:rPr lang="pt-PT" sz="900" err="1">
                <a:latin typeface="Calibri"/>
                <a:ea typeface="Noto Sans"/>
                <a:cs typeface="Calibri"/>
              </a:rPr>
              <a:t>assembly</a:t>
            </a:r>
            <a:r>
              <a:rPr lang="pt-PT" sz="900" dirty="0">
                <a:latin typeface="Calibri"/>
                <a:ea typeface="Noto Sans"/>
                <a:cs typeface="Calibri"/>
              </a:rPr>
              <a:t> onde foi definido)</a:t>
            </a:r>
            <a:endParaRPr lang="pt-PT" sz="900" dirty="0"/>
          </a:p>
          <a:p>
            <a:endParaRPr lang="pt-PT" sz="900" dirty="0">
              <a:latin typeface="Noto Sans"/>
              <a:ea typeface="Noto Sans"/>
              <a:cs typeface="Noto Sans"/>
            </a:endParaRPr>
          </a:p>
          <a:p>
            <a:endParaRPr lang="pt-PT" dirty="0">
              <a:ea typeface="Noto Sans"/>
              <a:cs typeface="Calibri"/>
            </a:endParaRPr>
          </a:p>
        </p:txBody>
      </p:sp>
      <p:sp>
        <p:nvSpPr>
          <p:cNvPr id="17" name="CaixaDeTexto 16">
            <a:extLst>
              <a:ext uri="{FF2B5EF4-FFF2-40B4-BE49-F238E27FC236}">
                <a16:creationId xmlns:a16="http://schemas.microsoft.com/office/drawing/2014/main" id="{2F67C2EE-F4C6-AB28-FABD-48D1466442E9}"/>
              </a:ext>
            </a:extLst>
          </p:cNvPr>
          <p:cNvSpPr txBox="1"/>
          <p:nvPr/>
        </p:nvSpPr>
        <p:spPr>
          <a:xfrm>
            <a:off x="974704" y="1735463"/>
            <a:ext cx="19219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pt-PT" sz="900" dirty="0">
                <a:latin typeface="Calibri"/>
                <a:ea typeface="Noto Sans"/>
                <a:cs typeface="Calibri"/>
              </a:rPr>
              <a:t>Para aumentar a flexibilidade e a robustez, permitindo reutilização de código e capacidade de definir comportamentos comuns entre classes.</a:t>
            </a:r>
            <a:endParaRPr lang="pt-PT" sz="900">
              <a:cs typeface="Calibri"/>
            </a:endParaRPr>
          </a:p>
          <a:p>
            <a:endParaRPr lang="pt-PT" sz="900" dirty="0">
              <a:latin typeface="Noto Sans"/>
              <a:ea typeface="Noto Sans"/>
              <a:cs typeface="Noto Sans"/>
            </a:endParaRPr>
          </a:p>
          <a:p>
            <a:pPr algn="l"/>
            <a:endParaRPr lang="pt-PT" dirty="0">
              <a:cs typeface="Calibri"/>
            </a:endParaRPr>
          </a:p>
        </p:txBody>
      </p:sp>
      <p:sp>
        <p:nvSpPr>
          <p:cNvPr id="19" name="Title 13">
            <a:extLst>
              <a:ext uri="{FF2B5EF4-FFF2-40B4-BE49-F238E27FC236}">
                <a16:creationId xmlns:a16="http://schemas.microsoft.com/office/drawing/2014/main" id="{470C479E-ABED-5254-DBB4-28E1C933B192}"/>
              </a:ext>
            </a:extLst>
          </p:cNvPr>
          <p:cNvSpPr txBox="1">
            <a:spLocks/>
          </p:cNvSpPr>
          <p:nvPr/>
        </p:nvSpPr>
        <p:spPr>
          <a:xfrm>
            <a:off x="7558920" y="64580"/>
            <a:ext cx="2201760" cy="946440"/>
          </a:xfrm>
          <a:prstGeom prst="rect">
            <a:avLst/>
          </a:prstGeom>
          <a:noFill/>
          <a:ln>
            <a:noFill/>
          </a:ln>
        </p:spPr>
        <p:txBody>
          <a:bodyPr vert="horz" lIns="0" tIns="0" rIns="0" bIns="0" anchor="ctr"/>
          <a:lstStyle>
            <a:lvl1pPr algn="ctr" rtl="0" eaLnBrk="0" fontAlgn="base" hangingPunct="0">
              <a:spcBef>
                <a:spcPct val="0"/>
              </a:spcBef>
              <a:spcAft>
                <a:spcPct val="0"/>
              </a:spcAft>
              <a:defRPr lang="pt-PT" sz="4400" b="1"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a:solidFill>
                  <a:schemeClr val="tx2"/>
                </a:solidFill>
                <a:latin typeface="Noto Sans" panose="020B0502040504020204" pitchFamily="34" charset="0"/>
              </a:defRPr>
            </a:lvl2pPr>
            <a:lvl3pPr algn="ctr" rtl="0" eaLnBrk="0" fontAlgn="base" hangingPunct="0">
              <a:spcBef>
                <a:spcPct val="0"/>
              </a:spcBef>
              <a:spcAft>
                <a:spcPct val="0"/>
              </a:spcAft>
              <a:defRPr sz="4400" b="1">
                <a:solidFill>
                  <a:schemeClr val="tx2"/>
                </a:solidFill>
                <a:latin typeface="Noto Sans" panose="020B0502040504020204" pitchFamily="34" charset="0"/>
              </a:defRPr>
            </a:lvl3pPr>
            <a:lvl4pPr algn="ctr" rtl="0" eaLnBrk="0" fontAlgn="base" hangingPunct="0">
              <a:spcBef>
                <a:spcPct val="0"/>
              </a:spcBef>
              <a:spcAft>
                <a:spcPct val="0"/>
              </a:spcAft>
              <a:defRPr sz="4400" b="1">
                <a:solidFill>
                  <a:schemeClr val="tx2"/>
                </a:solidFill>
                <a:latin typeface="Noto Sans" panose="020B0502040504020204" pitchFamily="34" charset="0"/>
              </a:defRPr>
            </a:lvl4pPr>
            <a:lvl5pPr algn="ctr" rtl="0" eaLnBrk="0" fontAlgn="base" hangingPunct="0">
              <a:spcBef>
                <a:spcPct val="0"/>
              </a:spcBef>
              <a:spcAft>
                <a:spcPct val="0"/>
              </a:spcAft>
              <a:defRPr sz="4400" b="1">
                <a:solidFill>
                  <a:schemeClr val="tx2"/>
                </a:solidFill>
                <a:latin typeface="Noto Sans" panose="020B0502040504020204" pitchFamily="34" charset="0"/>
              </a:defRPr>
            </a:lvl5pPr>
            <a:lvl6pPr marL="457200" algn="ctr" rtl="0" eaLnBrk="0" fontAlgn="base" hangingPunct="0">
              <a:spcBef>
                <a:spcPct val="0"/>
              </a:spcBef>
              <a:spcAft>
                <a:spcPct val="0"/>
              </a:spcAft>
              <a:defRPr sz="4400" b="1">
                <a:solidFill>
                  <a:schemeClr val="tx2"/>
                </a:solidFill>
                <a:latin typeface="Noto Sans" panose="020B0502040504020204" pitchFamily="34" charset="0"/>
              </a:defRPr>
            </a:lvl6pPr>
            <a:lvl7pPr marL="914400" algn="ctr" rtl="0" eaLnBrk="0" fontAlgn="base" hangingPunct="0">
              <a:spcBef>
                <a:spcPct val="0"/>
              </a:spcBef>
              <a:spcAft>
                <a:spcPct val="0"/>
              </a:spcAft>
              <a:defRPr sz="4400" b="1">
                <a:solidFill>
                  <a:schemeClr val="tx2"/>
                </a:solidFill>
                <a:latin typeface="Noto Sans" panose="020B0502040504020204" pitchFamily="34" charset="0"/>
              </a:defRPr>
            </a:lvl7pPr>
            <a:lvl8pPr marL="1371600" algn="ctr" rtl="0" eaLnBrk="0" fontAlgn="base" hangingPunct="0">
              <a:spcBef>
                <a:spcPct val="0"/>
              </a:spcBef>
              <a:spcAft>
                <a:spcPct val="0"/>
              </a:spcAft>
              <a:defRPr sz="4400" b="1">
                <a:solidFill>
                  <a:schemeClr val="tx2"/>
                </a:solidFill>
                <a:latin typeface="Noto Sans" panose="020B0502040504020204" pitchFamily="34" charset="0"/>
              </a:defRPr>
            </a:lvl8pPr>
            <a:lvl9pPr marL="1828800" algn="ctr" rtl="0" eaLnBrk="0" fontAlgn="base" hangingPunct="0">
              <a:spcBef>
                <a:spcPct val="0"/>
              </a:spcBef>
              <a:spcAft>
                <a:spcPct val="0"/>
              </a:spcAft>
              <a:defRPr sz="4400" b="1">
                <a:solidFill>
                  <a:schemeClr val="tx2"/>
                </a:solidFill>
                <a:latin typeface="Noto Sans" panose="020B0502040504020204" pitchFamily="34" charset="0"/>
              </a:defRPr>
            </a:lvl9pPr>
          </a:lstStyle>
          <a:p>
            <a:pPr eaLnBrk="1" fontAlgn="auto">
              <a:spcBef>
                <a:spcPts val="0"/>
              </a:spcBef>
              <a:spcAft>
                <a:spcPts val="0"/>
              </a:spcAft>
              <a:defRPr/>
            </a:pPr>
            <a:r>
              <a:rPr lang="pt-PT" sz="2400" dirty="0">
                <a:solidFill>
                  <a:srgbClr val="328686"/>
                </a:solidFill>
                <a:latin typeface="Calibri"/>
                <a:cs typeface="Calibri"/>
              </a:rPr>
              <a:t>Lógica de decisão</a:t>
            </a:r>
          </a:p>
        </p:txBody>
      </p:sp>
      <p:grpSp>
        <p:nvGrpSpPr>
          <p:cNvPr id="24" name="Group 14">
            <a:extLst>
              <a:ext uri="{FF2B5EF4-FFF2-40B4-BE49-F238E27FC236}">
                <a16:creationId xmlns:a16="http://schemas.microsoft.com/office/drawing/2014/main" id="{CEA6C96E-978E-4ED2-8A9B-A227983F0079}"/>
              </a:ext>
            </a:extLst>
          </p:cNvPr>
          <p:cNvGrpSpPr>
            <a:grpSpLocks/>
          </p:cNvGrpSpPr>
          <p:nvPr/>
        </p:nvGrpSpPr>
        <p:grpSpPr bwMode="auto">
          <a:xfrm>
            <a:off x="8293929" y="870458"/>
            <a:ext cx="1187448" cy="273050"/>
            <a:chOff x="8354520" y="642240"/>
            <a:chExt cx="1188720" cy="274320"/>
          </a:xfrm>
        </p:grpSpPr>
        <p:sp>
          <p:nvSpPr>
            <p:cNvPr id="21" name="Freeform 15">
              <a:extLst>
                <a:ext uri="{FF2B5EF4-FFF2-40B4-BE49-F238E27FC236}">
                  <a16:creationId xmlns:a16="http://schemas.microsoft.com/office/drawing/2014/main" id="{C9ECAACC-D1CB-7201-D184-709C7AFB09C7}"/>
                </a:ext>
              </a:extLst>
            </p:cNvPr>
            <p:cNvSpPr/>
            <p:nvPr/>
          </p:nvSpPr>
          <p:spPr>
            <a:xfrm>
              <a:off x="8354520" y="642240"/>
              <a:ext cx="274931"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B8DBD9"/>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2" name="Freeform 16">
              <a:extLst>
                <a:ext uri="{FF2B5EF4-FFF2-40B4-BE49-F238E27FC236}">
                  <a16:creationId xmlns:a16="http://schemas.microsoft.com/office/drawing/2014/main" id="{DC43C652-DD53-F097-88C9-A8D2A1F2B96F}"/>
                </a:ext>
              </a:extLst>
            </p:cNvPr>
            <p:cNvSpPr/>
            <p:nvPr/>
          </p:nvSpPr>
          <p:spPr>
            <a:xfrm>
              <a:off x="8812209" y="642240"/>
              <a:ext cx="273342"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586F7C"/>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23" name="Freeform 17">
              <a:extLst>
                <a:ext uri="{FF2B5EF4-FFF2-40B4-BE49-F238E27FC236}">
                  <a16:creationId xmlns:a16="http://schemas.microsoft.com/office/drawing/2014/main" id="{EC34CAFD-9DEB-C97C-146E-E86EA96D9714}"/>
                </a:ext>
              </a:extLst>
            </p:cNvPr>
            <p:cNvSpPr/>
            <p:nvPr/>
          </p:nvSpPr>
          <p:spPr>
            <a:xfrm>
              <a:off x="9268308" y="642240"/>
              <a:ext cx="274932"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F4550"/>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25" name="CaixaDeTexto 24">
            <a:extLst>
              <a:ext uri="{FF2B5EF4-FFF2-40B4-BE49-F238E27FC236}">
                <a16:creationId xmlns:a16="http://schemas.microsoft.com/office/drawing/2014/main" id="{C3C921FB-DAA0-EC23-6D28-3A87352F2BF4}"/>
              </a:ext>
            </a:extLst>
          </p:cNvPr>
          <p:cNvSpPr txBox="1"/>
          <p:nvPr/>
        </p:nvSpPr>
        <p:spPr>
          <a:xfrm>
            <a:off x="2157565" y="3183384"/>
            <a:ext cx="1338795"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200" b="1">
                <a:cs typeface="Calibri"/>
              </a:rPr>
              <a:t>Classes e Objetos</a:t>
            </a:r>
            <a:endParaRPr lang="pt-PT" sz="2200">
              <a:cs typeface="Calibri"/>
            </a:endParaRPr>
          </a:p>
          <a:p>
            <a:pPr algn="l"/>
            <a:endParaRPr lang="pt-PT" dirty="0">
              <a:cs typeface="Calibri"/>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E832E-E786-5D60-5B02-20395E56305B}"/>
              </a:ext>
            </a:extLst>
          </p:cNvPr>
          <p:cNvSpPr txBox="1">
            <a:spLocks noGrp="1"/>
          </p:cNvSpPr>
          <p:nvPr>
            <p:ph type="title" idx="4294967295"/>
          </p:nvPr>
        </p:nvSpPr>
        <p:spPr>
          <a:xfrm>
            <a:off x="3301584" y="387423"/>
            <a:ext cx="3593366" cy="904622"/>
          </a:xfrm>
        </p:spPr>
        <p:txBody>
          <a:bodyPr vert="horz"/>
          <a:lstStyle/>
          <a:p>
            <a:pPr eaLnBrk="1" fontAlgn="auto">
              <a:spcBef>
                <a:spcPts val="0"/>
              </a:spcBef>
              <a:spcAft>
                <a:spcPts val="0"/>
              </a:spcAft>
              <a:defRPr/>
            </a:pPr>
            <a:r>
              <a:rPr sz="2400" dirty="0">
                <a:solidFill>
                  <a:srgbClr val="328686"/>
                </a:solidFill>
                <a:latin typeface="Calibri"/>
                <a:cs typeface="Calibri"/>
              </a:rPr>
              <a:t>Estrutura</a:t>
            </a:r>
            <a:endParaRPr>
              <a:solidFill>
                <a:srgbClr val="328686"/>
              </a:solidFill>
              <a:ea typeface="Noto Sans" pitchFamily="34"/>
              <a:cs typeface="Noto Sans" pitchFamily="34"/>
            </a:endParaRPr>
          </a:p>
        </p:txBody>
      </p:sp>
      <p:grpSp>
        <p:nvGrpSpPr>
          <p:cNvPr id="28676" name="Group 3">
            <a:extLst>
              <a:ext uri="{FF2B5EF4-FFF2-40B4-BE49-F238E27FC236}">
                <a16:creationId xmlns:a16="http://schemas.microsoft.com/office/drawing/2014/main" id="{A524F9D7-B9F8-BE81-C50A-039FDF232639}"/>
              </a:ext>
            </a:extLst>
          </p:cNvPr>
          <p:cNvGrpSpPr>
            <a:grpSpLocks/>
          </p:cNvGrpSpPr>
          <p:nvPr/>
        </p:nvGrpSpPr>
        <p:grpSpPr bwMode="auto">
          <a:xfrm>
            <a:off x="4507848" y="1200606"/>
            <a:ext cx="1189037" cy="274638"/>
            <a:chOff x="2951279" y="1800000"/>
            <a:chExt cx="1188720" cy="274320"/>
          </a:xfrm>
        </p:grpSpPr>
        <p:sp>
          <p:nvSpPr>
            <p:cNvPr id="5" name="Freeform 4">
              <a:extLst>
                <a:ext uri="{FF2B5EF4-FFF2-40B4-BE49-F238E27FC236}">
                  <a16:creationId xmlns:a16="http://schemas.microsoft.com/office/drawing/2014/main" id="{3E741096-7700-9761-6626-99FA1DD1A900}"/>
                </a:ext>
              </a:extLst>
            </p:cNvPr>
            <p:cNvSpPr/>
            <p:nvPr/>
          </p:nvSpPr>
          <p:spPr>
            <a:xfrm>
              <a:off x="2951279" y="1800000"/>
              <a:ext cx="274564"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B8DBD9"/>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6" name="Freeform 5">
              <a:extLst>
                <a:ext uri="{FF2B5EF4-FFF2-40B4-BE49-F238E27FC236}">
                  <a16:creationId xmlns:a16="http://schemas.microsoft.com/office/drawing/2014/main" id="{76635361-4C76-F8FF-D951-EE7BE36374CA}"/>
                </a:ext>
              </a:extLst>
            </p:cNvPr>
            <p:cNvSpPr/>
            <p:nvPr/>
          </p:nvSpPr>
          <p:spPr>
            <a:xfrm>
              <a:off x="3408357" y="1800000"/>
              <a:ext cx="274564"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586F7C"/>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7" name="Freeform 6">
              <a:extLst>
                <a:ext uri="{FF2B5EF4-FFF2-40B4-BE49-F238E27FC236}">
                  <a16:creationId xmlns:a16="http://schemas.microsoft.com/office/drawing/2014/main" id="{C740F323-04D2-1A30-6FD2-EC3C879FE1D1}"/>
                </a:ext>
              </a:extLst>
            </p:cNvPr>
            <p:cNvSpPr/>
            <p:nvPr/>
          </p:nvSpPr>
          <p:spPr>
            <a:xfrm>
              <a:off x="3865435" y="1800000"/>
              <a:ext cx="274564" cy="27432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F4550"/>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grpSp>
      <p:sp>
        <p:nvSpPr>
          <p:cNvPr id="8" name="TextBox 7">
            <a:extLst>
              <a:ext uri="{FF2B5EF4-FFF2-40B4-BE49-F238E27FC236}">
                <a16:creationId xmlns:a16="http://schemas.microsoft.com/office/drawing/2014/main" id="{8F6F260D-C9DC-F765-97CB-BB67C6FADEAA}"/>
              </a:ext>
            </a:extLst>
          </p:cNvPr>
          <p:cNvSpPr txBox="1"/>
          <p:nvPr/>
        </p:nvSpPr>
        <p:spPr>
          <a:xfrm>
            <a:off x="530348" y="4787778"/>
            <a:ext cx="1247819" cy="247397"/>
          </a:xfrm>
          <a:prstGeom prst="rect">
            <a:avLst/>
          </a:prstGeom>
          <a:noFill/>
          <a:ln>
            <a:noFill/>
          </a:ln>
        </p:spPr>
        <p:txBody>
          <a:bodyPr wrap="none" lIns="90000" tIns="45000" rIns="90000" bIns="45000" anchor="t" compatLnSpc="0">
            <a:spAutoFit/>
          </a:bodyPr>
          <a:lstStyle/>
          <a:p>
            <a:pPr algn="ctr" eaLnBrk="1" fontAlgn="auto">
              <a:spcBef>
                <a:spcPts val="0"/>
              </a:spcBef>
              <a:spcAft>
                <a:spcPts val="0"/>
              </a:spcAft>
              <a:defRPr sz="1500"/>
            </a:pPr>
            <a:r>
              <a:rPr lang="pt-PT" sz="1000" dirty="0">
                <a:latin typeface="Calibri"/>
                <a:ea typeface="Noto Sans CJK SC" pitchFamily="2"/>
                <a:cs typeface="Noto Sans Devanagari"/>
              </a:rPr>
              <a:t> diagrama de classes</a:t>
            </a:r>
          </a:p>
        </p:txBody>
      </p:sp>
      <p:pic>
        <p:nvPicPr>
          <p:cNvPr id="10" name="Imagem 9" descr="Uma imagem com texto, captura de ecrã, Retângulo, Nota em post-it&#10;&#10;Descrição gerada automaticamente">
            <a:extLst>
              <a:ext uri="{FF2B5EF4-FFF2-40B4-BE49-F238E27FC236}">
                <a16:creationId xmlns:a16="http://schemas.microsoft.com/office/drawing/2014/main" id="{CB1C1143-DF33-1865-15E1-9E1AE172C311}"/>
              </a:ext>
            </a:extLst>
          </p:cNvPr>
          <p:cNvPicPr>
            <a:picLocks noChangeAspect="1"/>
          </p:cNvPicPr>
          <p:nvPr/>
        </p:nvPicPr>
        <p:blipFill>
          <a:blip r:embed="rId3"/>
          <a:stretch>
            <a:fillRect/>
          </a:stretch>
        </p:blipFill>
        <p:spPr>
          <a:xfrm>
            <a:off x="1964759" y="1784559"/>
            <a:ext cx="6541347" cy="3252512"/>
          </a:xfrm>
          <a:prstGeom prst="rect">
            <a:avLst/>
          </a:prstGeom>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Posição de Conteúdo 2">
            <a:extLst>
              <a:ext uri="{FF2B5EF4-FFF2-40B4-BE49-F238E27FC236}">
                <a16:creationId xmlns:a16="http://schemas.microsoft.com/office/drawing/2014/main" id="{09154822-86AF-20D1-368C-9A8B2DAD9683}"/>
              </a:ext>
            </a:extLst>
          </p:cNvPr>
          <p:cNvSpPr txBox="1">
            <a:spLocks/>
          </p:cNvSpPr>
          <p:nvPr/>
        </p:nvSpPr>
        <p:spPr>
          <a:xfrm>
            <a:off x="1139265" y="1138364"/>
            <a:ext cx="7799885" cy="4323150"/>
          </a:xfrm>
          <a:prstGeom prst="rect">
            <a:avLst/>
          </a:prstGeom>
          <a:noFill/>
          <a:ln>
            <a:noFill/>
          </a:ln>
        </p:spPr>
        <p:txBody>
          <a:bodyPr lIns="0" tIns="0" rIns="0" bIns="0" anchor="t">
            <a:normAutofit/>
          </a:bodyPr>
          <a:lstStyle>
            <a:lvl1pPr marL="0" indent="0" algn="l" rtl="0" eaLnBrk="0" fontAlgn="base" hangingPunct="0">
              <a:spcBef>
                <a:spcPts val="1413"/>
              </a:spcBef>
              <a:spcAft>
                <a:spcPct val="0"/>
              </a:spcAft>
              <a:buNone/>
              <a:defRPr lang="pt-PT" sz="1600"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1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200"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171450" indent="-171450" algn="just">
              <a:lnSpc>
                <a:spcPct val="100000"/>
              </a:lnSpc>
              <a:spcBef>
                <a:spcPts val="200"/>
              </a:spcBef>
              <a:spcAft>
                <a:spcPts val="900"/>
              </a:spcAft>
              <a:buFont typeface="Arial"/>
              <a:buChar char="•"/>
            </a:pPr>
            <a:r>
              <a:rPr lang="pt-PT" sz="1000" b="1" dirty="0" err="1">
                <a:solidFill>
                  <a:srgbClr val="000000"/>
                </a:solidFill>
                <a:highlight>
                  <a:scrgbClr r="0" g="0" b="0">
                    <a:alpha val="0"/>
                  </a:scrgbClr>
                </a:highlight>
                <a:latin typeface="Calibri"/>
                <a:ea typeface="Noto Sans"/>
                <a:cs typeface="Noto Sans"/>
              </a:rPr>
              <a:t>Users</a:t>
            </a:r>
            <a:r>
              <a:rPr lang="pt-PT" sz="1000" b="1" dirty="0">
                <a:solidFill>
                  <a:srgbClr val="000000"/>
                </a:solidFill>
                <a:highlight>
                  <a:scrgbClr r="0" g="0" b="0">
                    <a:alpha val="0"/>
                  </a:scrgbClr>
                </a:highlight>
                <a:latin typeface="Calibri"/>
                <a:ea typeface="Noto Sans"/>
                <a:cs typeface="Noto Sans"/>
              </a:rPr>
              <a:t> </a:t>
            </a:r>
            <a:endParaRPr lang="pt-PT" sz="900" dirty="0">
              <a:highlight>
                <a:scrgbClr r="0" g="0" b="0">
                  <a:alpha val="0"/>
                </a:scrgbClr>
              </a:highlight>
              <a:latin typeface="Calibri"/>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As classes de </a:t>
            </a:r>
            <a:r>
              <a:rPr lang="pt-PT" sz="900" dirty="0" err="1">
                <a:solidFill>
                  <a:srgbClr val="000000"/>
                </a:solidFill>
                <a:latin typeface="Calibri"/>
                <a:ea typeface="Noto Sans"/>
                <a:cs typeface="Calibri"/>
              </a:rPr>
              <a:t>users</a:t>
            </a:r>
            <a:r>
              <a:rPr lang="pt-PT" sz="900" dirty="0">
                <a:solidFill>
                  <a:srgbClr val="000000"/>
                </a:solidFill>
                <a:latin typeface="Calibri"/>
                <a:ea typeface="Noto Sans"/>
                <a:cs typeface="Calibri"/>
              </a:rPr>
              <a:t> partilham naturalmente propriedades e comportamentos iguais e, por isso, foi escolhida a herança como abordagem de implementação. Para reutilização de código,  as classes </a:t>
            </a:r>
            <a:r>
              <a:rPr lang="pt-PT" sz="900" dirty="0" err="1">
                <a:solidFill>
                  <a:srgbClr val="000000"/>
                </a:solidFill>
                <a:latin typeface="Calibri"/>
                <a:ea typeface="Noto Sans"/>
                <a:cs typeface="Calibri"/>
              </a:rPr>
              <a:t>Admin</a:t>
            </a:r>
            <a:r>
              <a:rPr lang="pt-PT" sz="900" dirty="0">
                <a:solidFill>
                  <a:srgbClr val="000000"/>
                </a:solidFill>
                <a:latin typeface="Calibri"/>
                <a:ea typeface="Noto Sans"/>
                <a:cs typeface="Calibri"/>
              </a:rPr>
              <a:t>, </a:t>
            </a:r>
            <a:r>
              <a:rPr lang="pt-PT" sz="900" dirty="0" err="1">
                <a:solidFill>
                  <a:srgbClr val="000000"/>
                </a:solidFill>
                <a:latin typeface="Calibri"/>
                <a:ea typeface="Noto Sans"/>
                <a:cs typeface="Calibri"/>
              </a:rPr>
              <a:t>PowerUser</a:t>
            </a:r>
            <a:r>
              <a:rPr lang="pt-PT" sz="900" dirty="0">
                <a:solidFill>
                  <a:srgbClr val="000000"/>
                </a:solidFill>
                <a:latin typeface="Calibri"/>
                <a:ea typeface="Noto Sans"/>
                <a:cs typeface="Calibri"/>
              </a:rPr>
              <a:t> e </a:t>
            </a:r>
            <a:r>
              <a:rPr lang="pt-PT" sz="900" dirty="0" err="1">
                <a:solidFill>
                  <a:srgbClr val="000000"/>
                </a:solidFill>
                <a:latin typeface="Calibri"/>
                <a:ea typeface="Noto Sans"/>
                <a:cs typeface="Calibri"/>
              </a:rPr>
              <a:t>SimpleUser</a:t>
            </a:r>
            <a:r>
              <a:rPr lang="pt-PT" sz="900" dirty="0">
                <a:solidFill>
                  <a:srgbClr val="000000"/>
                </a:solidFill>
                <a:latin typeface="Calibri"/>
                <a:ea typeface="Noto Sans"/>
                <a:cs typeface="Calibri"/>
              </a:rPr>
              <a:t> descendem da classe abstrata User. </a:t>
            </a:r>
            <a:endParaRPr lang="pt-PT" dirty="0">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As propriedades dos mesmos estão públicas, no entanto há o uso do modificador de acesso privado nos sets para que a definição dos valores dos mesmo seja apenas permitida dentro da própria classe. Também inclui validações dentro das próprias propriedades para que se tentarem criar um objeto com dados inválidos não seja permissível lançando uma exceção.</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As propriedades </a:t>
            </a:r>
            <a:r>
              <a:rPr lang="pt-PT" sz="900" dirty="0">
                <a:solidFill>
                  <a:srgbClr val="000000"/>
                </a:solidFill>
                <a:ea typeface="Noto Sans"/>
                <a:cs typeface="+mn-lt"/>
              </a:rPr>
              <a:t>têm virtual como </a:t>
            </a:r>
            <a:r>
              <a:rPr lang="pt-PT" sz="900" dirty="0" err="1">
                <a:solidFill>
                  <a:srgbClr val="000000"/>
                </a:solidFill>
                <a:ea typeface="Noto Sans"/>
                <a:cs typeface="+mn-lt"/>
              </a:rPr>
              <a:t>i</a:t>
            </a:r>
            <a:r>
              <a:rPr lang="pt-PT" sz="900" dirty="0" err="1">
                <a:solidFill>
                  <a:srgbClr val="000000"/>
                </a:solidFill>
                <a:ea typeface="+mn-lt"/>
                <a:cs typeface="+mn-lt"/>
              </a:rPr>
              <a:t>nheritance</a:t>
            </a:r>
            <a:r>
              <a:rPr lang="pt-PT" sz="900" dirty="0">
                <a:solidFill>
                  <a:srgbClr val="000000"/>
                </a:solidFill>
                <a:ea typeface="+mn-lt"/>
                <a:cs typeface="+mn-lt"/>
              </a:rPr>
              <a:t> </a:t>
            </a:r>
            <a:r>
              <a:rPr lang="pt-PT" sz="900" dirty="0" err="1">
                <a:solidFill>
                  <a:srgbClr val="000000"/>
                </a:solidFill>
                <a:ea typeface="+mn-lt"/>
                <a:cs typeface="+mn-lt"/>
              </a:rPr>
              <a:t>modifier</a:t>
            </a:r>
            <a:r>
              <a:rPr lang="pt-PT" sz="900" dirty="0">
                <a:solidFill>
                  <a:srgbClr val="000000"/>
                </a:solidFill>
                <a:ea typeface="+mn-lt"/>
                <a:cs typeface="+mn-lt"/>
              </a:rPr>
              <a:t> para atender ao princípio aberto-fechado, aberto para extensão e fechado para alteração (se os requisitos de validação forem alterados é possível estender e assim facilmente cumpri-los).</a:t>
            </a:r>
            <a:endParaRPr lang="pt-PT" sz="900" dirty="0">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O método </a:t>
            </a:r>
            <a:r>
              <a:rPr lang="pt-PT" sz="900" dirty="0" err="1">
                <a:solidFill>
                  <a:srgbClr val="000000"/>
                </a:solidFill>
                <a:latin typeface="Calibri"/>
                <a:ea typeface="Noto Sans"/>
                <a:cs typeface="Calibri"/>
              </a:rPr>
              <a:t>SetId</a:t>
            </a:r>
            <a:r>
              <a:rPr lang="pt-PT" sz="900" dirty="0">
                <a:solidFill>
                  <a:srgbClr val="000000"/>
                </a:solidFill>
                <a:latin typeface="Calibri"/>
                <a:ea typeface="Noto Sans"/>
                <a:cs typeface="Calibri"/>
              </a:rPr>
              <a:t> é apenas para ser possível definir o Id quando se adiciona um novo </a:t>
            </a:r>
            <a:r>
              <a:rPr lang="pt-PT" sz="900" dirty="0" err="1">
                <a:solidFill>
                  <a:srgbClr val="000000"/>
                </a:solidFill>
                <a:latin typeface="Calibri"/>
                <a:ea typeface="Noto Sans"/>
                <a:cs typeface="Calibri"/>
              </a:rPr>
              <a:t>user</a:t>
            </a:r>
            <a:r>
              <a:rPr lang="pt-PT" sz="900" dirty="0">
                <a:solidFill>
                  <a:srgbClr val="000000"/>
                </a:solidFill>
                <a:latin typeface="Calibri"/>
                <a:ea typeface="Noto Sans"/>
                <a:cs typeface="Calibri"/>
              </a:rPr>
              <a:t> ao repositório. Assim, há a consistência nos id sequenciais sem colocar em causa outros objetos diferentes.</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O método </a:t>
            </a:r>
            <a:r>
              <a:rPr lang="pt-PT" sz="900" dirty="0" err="1">
                <a:solidFill>
                  <a:srgbClr val="000000"/>
                </a:solidFill>
                <a:latin typeface="Calibri"/>
                <a:ea typeface="Noto Sans"/>
                <a:cs typeface="Calibri"/>
              </a:rPr>
              <a:t>Update</a:t>
            </a:r>
            <a:r>
              <a:rPr lang="pt-PT" sz="900" dirty="0">
                <a:solidFill>
                  <a:srgbClr val="000000"/>
                </a:solidFill>
                <a:latin typeface="Calibri"/>
                <a:ea typeface="Noto Sans"/>
                <a:cs typeface="Calibri"/>
              </a:rPr>
              <a:t> tem o propósito a alteração das propriedades da classe. Este método é necessário visto que para definir o valor das propriedades é apenas possível pelo construtor e nem sempre queremos instanciar e criar um novo objeto dessa forma a ocupar um novo espaço em memória. Assim, conseguimos reutilizar o mesmo objeto.</a:t>
            </a:r>
          </a:p>
          <a:p>
            <a:pPr marL="171450" indent="-171450" algn="just">
              <a:spcBef>
                <a:spcPts val="200"/>
              </a:spcBef>
              <a:spcAft>
                <a:spcPts val="900"/>
              </a:spcAft>
              <a:buFont typeface="Arial"/>
              <a:buChar char="•"/>
            </a:pPr>
            <a:r>
              <a:rPr lang="pt-PT" sz="1100" b="1" dirty="0">
                <a:solidFill>
                  <a:srgbClr val="000000"/>
                </a:solidFill>
                <a:latin typeface="Calibri"/>
                <a:ea typeface="Noto Sans"/>
                <a:cs typeface="Calibri"/>
              </a:rPr>
              <a:t>Menus</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A criação de classes dedicadas apenas à manipulação de menus pretende atender ao princípio de responsabilidade única em que cada classe é responsável pela implementação de funcionalidades do seu contexto. Como existem algumas funcionalidades partilhadas entre os mesmos, há uso novamente do princípio aberto/fechado em que há uma classe menu abstrata (não </a:t>
            </a:r>
            <a:r>
              <a:rPr lang="pt-PT" sz="900" dirty="0" err="1">
                <a:solidFill>
                  <a:srgbClr val="000000"/>
                </a:solidFill>
                <a:latin typeface="Calibri"/>
                <a:ea typeface="Noto Sans"/>
                <a:cs typeface="Calibri"/>
              </a:rPr>
              <a:t>instanciável</a:t>
            </a:r>
            <a:r>
              <a:rPr lang="pt-PT" sz="900" dirty="0">
                <a:solidFill>
                  <a:srgbClr val="000000"/>
                </a:solidFill>
                <a:latin typeface="Calibri"/>
                <a:ea typeface="Noto Sans"/>
                <a:cs typeface="Calibri"/>
              </a:rPr>
              <a:t>) que permite ser herdada e tem presente métodos específicos com modificador virtual (que fazem validações e as mesmas podem evoluir ou mudar de critérios por isso permite estender). Cada classe menu é pensada de forma a transmitir funcionalidade dependendo do role do </a:t>
            </a:r>
            <a:r>
              <a:rPr lang="pt-PT" sz="900" dirty="0" err="1">
                <a:solidFill>
                  <a:srgbClr val="000000"/>
                </a:solidFill>
                <a:latin typeface="Calibri"/>
                <a:ea typeface="Noto Sans"/>
                <a:cs typeface="Calibri"/>
              </a:rPr>
              <a:t>user</a:t>
            </a:r>
            <a:r>
              <a:rPr lang="pt-PT" sz="900" dirty="0">
                <a:solidFill>
                  <a:srgbClr val="000000"/>
                </a:solidFill>
                <a:latin typeface="Calibri"/>
                <a:ea typeface="Noto Sans"/>
                <a:cs typeface="Calibri"/>
              </a:rPr>
              <a:t>. O uso do modificador </a:t>
            </a:r>
            <a:r>
              <a:rPr lang="pt-PT" sz="900" dirty="0" err="1">
                <a:solidFill>
                  <a:srgbClr val="000000"/>
                </a:solidFill>
                <a:latin typeface="Calibri"/>
                <a:ea typeface="Noto Sans"/>
                <a:cs typeface="Calibri"/>
              </a:rPr>
              <a:t>protected</a:t>
            </a:r>
            <a:r>
              <a:rPr lang="pt-PT" sz="900" dirty="0">
                <a:solidFill>
                  <a:srgbClr val="000000"/>
                </a:solidFill>
                <a:latin typeface="Calibri"/>
                <a:ea typeface="Noto Sans"/>
                <a:cs typeface="Calibri"/>
              </a:rPr>
              <a:t> pretende encapsular para que só uma classe derivada possa usar o método. Além disto, há o uso do construtor e variáveis para armazenar/aceder a informação necessária com declaração das variáveis privadas e só de leitura que são inicializadas no construtor. Assim, armazena valores da interface </a:t>
            </a:r>
            <a:r>
              <a:rPr lang="pt-PT" sz="900" dirty="0" err="1">
                <a:solidFill>
                  <a:srgbClr val="000000"/>
                </a:solidFill>
                <a:latin typeface="Calibri"/>
                <a:ea typeface="Noto Sans"/>
                <a:cs typeface="Calibri"/>
              </a:rPr>
              <a:t>IUserRepository</a:t>
            </a:r>
            <a:r>
              <a:rPr lang="pt-PT" sz="900" dirty="0">
                <a:solidFill>
                  <a:srgbClr val="000000"/>
                </a:solidFill>
                <a:latin typeface="Calibri"/>
                <a:ea typeface="Noto Sans"/>
                <a:cs typeface="Calibri"/>
              </a:rPr>
              <a:t>, da interface </a:t>
            </a:r>
            <a:r>
              <a:rPr lang="pt-PT" sz="900" dirty="0" err="1">
                <a:solidFill>
                  <a:srgbClr val="000000"/>
                </a:solidFill>
                <a:latin typeface="Calibri"/>
                <a:ea typeface="Noto Sans"/>
                <a:cs typeface="Calibri"/>
              </a:rPr>
              <a:t>ISession</a:t>
            </a:r>
            <a:r>
              <a:rPr lang="pt-PT" sz="900" dirty="0">
                <a:solidFill>
                  <a:srgbClr val="000000"/>
                </a:solidFill>
                <a:latin typeface="Calibri"/>
                <a:ea typeface="Noto Sans"/>
                <a:cs typeface="Calibri"/>
              </a:rPr>
              <a:t>, e um </a:t>
            </a:r>
            <a:r>
              <a:rPr lang="pt-PT" sz="900" dirty="0" err="1">
                <a:solidFill>
                  <a:srgbClr val="000000"/>
                </a:solidFill>
                <a:latin typeface="Calibri"/>
                <a:ea typeface="Noto Sans"/>
                <a:cs typeface="Calibri"/>
              </a:rPr>
              <a:t>tuple</a:t>
            </a:r>
            <a:r>
              <a:rPr lang="pt-PT" sz="900" dirty="0">
                <a:solidFill>
                  <a:srgbClr val="000000"/>
                </a:solidFill>
                <a:latin typeface="Calibri"/>
                <a:ea typeface="Noto Sans"/>
                <a:cs typeface="Calibri"/>
              </a:rPr>
              <a:t> contendo duas cores do console (background e </a:t>
            </a:r>
            <a:r>
              <a:rPr lang="pt-PT" sz="900" dirty="0" err="1">
                <a:solidFill>
                  <a:srgbClr val="000000"/>
                </a:solidFill>
                <a:latin typeface="Calibri"/>
                <a:ea typeface="Noto Sans"/>
                <a:cs typeface="Calibri"/>
              </a:rPr>
              <a:t>foreground</a:t>
            </a:r>
            <a:r>
              <a:rPr lang="pt-PT" sz="900" dirty="0">
                <a:solidFill>
                  <a:srgbClr val="000000"/>
                </a:solidFill>
                <a:latin typeface="Calibri"/>
                <a:ea typeface="Noto Sans"/>
                <a:cs typeface="Calibri"/>
              </a:rPr>
              <a:t>) para cumprir com os </a:t>
            </a:r>
            <a:r>
              <a:rPr lang="pt-PT" sz="900" dirty="0" err="1">
                <a:solidFill>
                  <a:srgbClr val="000000"/>
                </a:solidFill>
                <a:latin typeface="Calibri"/>
                <a:ea typeface="Noto Sans"/>
                <a:cs typeface="Calibri"/>
              </a:rPr>
              <a:t>critétios</a:t>
            </a:r>
            <a:r>
              <a:rPr lang="pt-PT" sz="900" dirty="0">
                <a:solidFill>
                  <a:srgbClr val="000000"/>
                </a:solidFill>
                <a:latin typeface="Calibri"/>
                <a:ea typeface="Noto Sans"/>
                <a:cs typeface="Calibri"/>
              </a:rPr>
              <a:t> do enunciado.</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O menu Login, por sua vez, é uma classe com comportamento independente diferente das restantes que apenas tem funcionalidades do seu contexto.</a:t>
            </a:r>
            <a:endParaRPr lang="pt-PT" sz="900" dirty="0">
              <a:solidFill>
                <a:srgbClr val="000000"/>
              </a:solidFill>
              <a:latin typeface="Calibri"/>
              <a:ea typeface="Noto Sans" pitchFamily="34"/>
              <a:cs typeface="Calibri"/>
            </a:endParaRPr>
          </a:p>
          <a:p>
            <a:pPr marL="857250" lvl="1" indent="-171450" algn="just">
              <a:spcBef>
                <a:spcPts val="200"/>
              </a:spcBef>
              <a:spcAft>
                <a:spcPts val="900"/>
              </a:spcAft>
              <a:buFont typeface="Courier New,monospace"/>
              <a:buChar char="o"/>
            </a:pPr>
            <a:endParaRPr lang="pt-PT" sz="900" dirty="0">
              <a:solidFill>
                <a:srgbClr val="000000"/>
              </a:solidFill>
              <a:latin typeface="Calibri"/>
              <a:ea typeface="Noto Sans" pitchFamily="34"/>
              <a:cs typeface="Calibri"/>
            </a:endParaRPr>
          </a:p>
          <a:p>
            <a:pPr marL="857250" lvl="1" indent="-171450" algn="just">
              <a:lnSpc>
                <a:spcPct val="100000"/>
              </a:lnSpc>
              <a:spcBef>
                <a:spcPts val="200"/>
              </a:spcBef>
              <a:spcAft>
                <a:spcPts val="900"/>
              </a:spcAft>
              <a:buFont typeface="Courier New,monospace"/>
              <a:buChar char="o"/>
            </a:pPr>
            <a:endParaRPr lang="pt-PT" sz="900" dirty="0">
              <a:solidFill>
                <a:srgbClr val="000000"/>
              </a:solidFill>
              <a:latin typeface="Calibri"/>
              <a:ea typeface="Noto Sans"/>
              <a:cs typeface="Calibri"/>
            </a:endParaRPr>
          </a:p>
          <a:p>
            <a:pPr algn="ctr">
              <a:lnSpc>
                <a:spcPct val="100000"/>
              </a:lnSpc>
              <a:spcBef>
                <a:spcPts val="1188"/>
              </a:spcBef>
              <a:spcAft>
                <a:spcPts val="988"/>
              </a:spcAft>
            </a:pPr>
            <a:endParaRPr lang="pt-PT" sz="1000" dirty="0">
              <a:ea typeface="Noto Sans" pitchFamily="34"/>
              <a:cs typeface="Noto Sans" pitchFamily="34"/>
            </a:endParaRPr>
          </a:p>
          <a:p>
            <a:pPr algn="ctr">
              <a:spcBef>
                <a:spcPts val="1188"/>
              </a:spcBef>
              <a:spcAft>
                <a:spcPts val="988"/>
              </a:spcAft>
            </a:pPr>
            <a:endParaRPr lang="pt-PT" sz="1000" b="1" dirty="0">
              <a:solidFill>
                <a:srgbClr val="000000"/>
              </a:solidFill>
              <a:ea typeface="Noto Sans" pitchFamily="34"/>
              <a:cs typeface="Noto Sans" pitchFamily="34"/>
            </a:endParaRPr>
          </a:p>
          <a:p>
            <a:pPr algn="ctr">
              <a:spcBef>
                <a:spcPts val="1188"/>
              </a:spcBef>
              <a:spcAft>
                <a:spcPts val="988"/>
              </a:spcAft>
            </a:pPr>
            <a:endParaRPr lang="pt-PT" sz="1000" dirty="0">
              <a:solidFill>
                <a:srgbClr val="000000"/>
              </a:solidFill>
              <a:ea typeface="Noto Sans" pitchFamily="34"/>
              <a:cs typeface="Noto Sans" pitchFamily="34"/>
            </a:endParaRPr>
          </a:p>
          <a:p>
            <a:pPr algn="ctr"/>
            <a:endParaRPr lang="pt-PT" dirty="0">
              <a:solidFill>
                <a:srgbClr val="000000"/>
              </a:solidFill>
              <a:ea typeface="Noto Sans"/>
              <a:cs typeface="Noto Sans"/>
            </a:endParaRPr>
          </a:p>
        </p:txBody>
      </p:sp>
      <p:sp>
        <p:nvSpPr>
          <p:cNvPr id="13" name="Título 1">
            <a:extLst>
              <a:ext uri="{FF2B5EF4-FFF2-40B4-BE49-F238E27FC236}">
                <a16:creationId xmlns:a16="http://schemas.microsoft.com/office/drawing/2014/main" id="{EADA642E-A3FF-50AE-47B3-A3BB99E05040}"/>
              </a:ext>
            </a:extLst>
          </p:cNvPr>
          <p:cNvSpPr txBox="1">
            <a:spLocks/>
          </p:cNvSpPr>
          <p:nvPr/>
        </p:nvSpPr>
        <p:spPr>
          <a:xfrm>
            <a:off x="4275850" y="419278"/>
            <a:ext cx="1780183" cy="469510"/>
          </a:xfrm>
          <a:prstGeom prst="rect">
            <a:avLst/>
          </a:prstGeom>
          <a:noFill/>
          <a:ln>
            <a:solidFill>
              <a:srgbClr val="25ABBE"/>
            </a:solidFill>
          </a:ln>
        </p:spPr>
        <p:txBody>
          <a:bodyPr lIns="0" tIns="0" rIns="0" bIns="0" anchor="ctr"/>
          <a:lstStyle>
            <a:lvl1pPr algn="ctr" rtl="0" eaLnBrk="0" fontAlgn="base" hangingPunct="0">
              <a:spcBef>
                <a:spcPct val="0"/>
              </a:spcBef>
              <a:spcAft>
                <a:spcPct val="0"/>
              </a:spcAft>
              <a:defRPr lang="pt-PT" sz="32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a:lstStyle>
          <a:p>
            <a:r>
              <a:rPr lang="pt-PT" sz="1000" u="none" dirty="0">
                <a:solidFill>
                  <a:srgbClr val="328686"/>
                </a:solidFill>
                <a:latin typeface="Calibri"/>
                <a:ea typeface="Noto Sans"/>
                <a:cs typeface="Calibri"/>
              </a:rPr>
              <a:t>Lógica de decisão</a:t>
            </a:r>
            <a:endParaRPr lang="pt-PT" dirty="0"/>
          </a:p>
        </p:txBody>
      </p:sp>
    </p:spTree>
    <p:extLst>
      <p:ext uri="{BB962C8B-B14F-4D97-AF65-F5344CB8AC3E}">
        <p14:creationId xmlns:p14="http://schemas.microsoft.com/office/powerpoint/2010/main" val="81935810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Posição de Conteúdo 2">
            <a:extLst>
              <a:ext uri="{FF2B5EF4-FFF2-40B4-BE49-F238E27FC236}">
                <a16:creationId xmlns:a16="http://schemas.microsoft.com/office/drawing/2014/main" id="{09154822-86AF-20D1-368C-9A8B2DAD9683}"/>
              </a:ext>
            </a:extLst>
          </p:cNvPr>
          <p:cNvSpPr txBox="1">
            <a:spLocks/>
          </p:cNvSpPr>
          <p:nvPr/>
        </p:nvSpPr>
        <p:spPr>
          <a:xfrm>
            <a:off x="1274629" y="1119022"/>
            <a:ext cx="7538679" cy="4448947"/>
          </a:xfrm>
          <a:prstGeom prst="rect">
            <a:avLst/>
          </a:prstGeom>
          <a:noFill/>
          <a:ln>
            <a:noFill/>
          </a:ln>
        </p:spPr>
        <p:txBody>
          <a:bodyPr lIns="0" tIns="0" rIns="0" bIns="0" anchor="t">
            <a:normAutofit/>
          </a:bodyPr>
          <a:lstStyle>
            <a:lvl1pPr marL="0" indent="0" algn="l" rtl="0" eaLnBrk="0" fontAlgn="base" hangingPunct="0">
              <a:spcBef>
                <a:spcPts val="1413"/>
              </a:spcBef>
              <a:spcAft>
                <a:spcPct val="0"/>
              </a:spcAft>
              <a:buNone/>
              <a:defRPr lang="pt-PT" sz="1600"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1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200"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171450" indent="-171450" algn="just">
              <a:lnSpc>
                <a:spcPct val="100000"/>
              </a:lnSpc>
              <a:spcBef>
                <a:spcPts val="200"/>
              </a:spcBef>
              <a:spcAft>
                <a:spcPts val="900"/>
              </a:spcAft>
              <a:buFont typeface="Arial"/>
              <a:buChar char="•"/>
            </a:pPr>
            <a:r>
              <a:rPr lang="pt-PT" sz="900" b="1" dirty="0" err="1">
                <a:solidFill>
                  <a:srgbClr val="000000"/>
                </a:solidFill>
                <a:latin typeface="Calibri"/>
                <a:ea typeface="Noto Sans"/>
                <a:cs typeface="Noto Sans"/>
              </a:rPr>
              <a:t>UserRepository</a:t>
            </a:r>
            <a:endParaRPr lang="pt-PT" sz="900" b="1" dirty="0" err="1">
              <a:highlight>
                <a:scrgbClr r="0" g="0" b="0">
                  <a:alpha val="0"/>
                </a:scrgbClr>
              </a:highlight>
              <a:latin typeface="Calibri"/>
              <a:ea typeface="Noto Sans"/>
              <a:cs typeface="Noto Sans"/>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O objetivo da criação do </a:t>
            </a:r>
            <a:r>
              <a:rPr lang="pt-PT" sz="900" dirty="0" err="1">
                <a:solidFill>
                  <a:srgbClr val="000000"/>
                </a:solidFill>
                <a:latin typeface="Calibri"/>
                <a:ea typeface="Noto Sans"/>
                <a:cs typeface="Calibri"/>
              </a:rPr>
              <a:t>user</a:t>
            </a:r>
            <a:r>
              <a:rPr lang="pt-PT" sz="900" dirty="0">
                <a:solidFill>
                  <a:srgbClr val="000000"/>
                </a:solidFill>
                <a:latin typeface="Calibri"/>
                <a:ea typeface="Noto Sans"/>
                <a:cs typeface="Calibri"/>
              </a:rPr>
              <a:t> </a:t>
            </a:r>
            <a:r>
              <a:rPr lang="pt-PT" sz="900" dirty="0" err="1">
                <a:solidFill>
                  <a:srgbClr val="000000"/>
                </a:solidFill>
                <a:latin typeface="Calibri"/>
                <a:ea typeface="Noto Sans"/>
                <a:cs typeface="Calibri"/>
              </a:rPr>
              <a:t>repository</a:t>
            </a:r>
            <a:r>
              <a:rPr lang="pt-PT" sz="900" dirty="0">
                <a:solidFill>
                  <a:srgbClr val="000000"/>
                </a:solidFill>
                <a:latin typeface="Calibri"/>
                <a:ea typeface="Noto Sans"/>
                <a:cs typeface="Calibri"/>
              </a:rPr>
              <a:t> foi, mais uma vez, para cumprir o princípio da responsabilidade única em que a classe apenas se foca no armazenamento de dados do utilizador e seus comportamentos, ou seja, leitura e escrita de dados.</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Esta classe usa uma interface, o que faz com que quem a use não necessite de perceber como está implementada. Desta forma, se no futuro se escolher guardar estes dados numa base de dados apenas é necessário mudar a implementação da interface.</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Esta interface vai permitir que quem a usa atender ao princípio de inversão de dependência visto que vai ficar dependente da interface e não da implementação.</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A classe </a:t>
            </a:r>
            <a:r>
              <a:rPr lang="pt-PT" sz="900" err="1">
                <a:solidFill>
                  <a:srgbClr val="000000"/>
                </a:solidFill>
                <a:latin typeface="Calibri"/>
                <a:ea typeface="Noto Sans"/>
                <a:cs typeface="Calibri"/>
              </a:rPr>
              <a:t>user</a:t>
            </a:r>
            <a:r>
              <a:rPr lang="pt-PT" sz="900" dirty="0">
                <a:solidFill>
                  <a:srgbClr val="000000"/>
                </a:solidFill>
                <a:latin typeface="Calibri"/>
                <a:ea typeface="Noto Sans"/>
                <a:cs typeface="Calibri"/>
              </a:rPr>
              <a:t> </a:t>
            </a:r>
            <a:r>
              <a:rPr lang="pt-PT" sz="900" err="1">
                <a:solidFill>
                  <a:srgbClr val="000000"/>
                </a:solidFill>
                <a:latin typeface="Calibri"/>
                <a:ea typeface="Noto Sans"/>
                <a:cs typeface="Calibri"/>
              </a:rPr>
              <a:t>repository</a:t>
            </a:r>
            <a:r>
              <a:rPr lang="pt-PT" sz="900" dirty="0">
                <a:solidFill>
                  <a:srgbClr val="000000"/>
                </a:solidFill>
                <a:latin typeface="Calibri"/>
                <a:ea typeface="Noto Sans"/>
                <a:cs typeface="Calibri"/>
              </a:rPr>
              <a:t> também tem lógica de encapsulamento tendo métodos públicos para poderem ser acedidos externamente mantendo a informação da própria classe privada. Os métodos que manipulam dados usam </a:t>
            </a:r>
            <a:r>
              <a:rPr lang="pt-PT" sz="900" err="1">
                <a:solidFill>
                  <a:srgbClr val="000000"/>
                </a:solidFill>
                <a:latin typeface="Calibri"/>
                <a:ea typeface="Noto Sans"/>
                <a:cs typeface="Calibri"/>
              </a:rPr>
              <a:t>Linq</a:t>
            </a:r>
            <a:r>
              <a:rPr lang="pt-PT" sz="900" dirty="0">
                <a:solidFill>
                  <a:srgbClr val="000000"/>
                </a:solidFill>
                <a:latin typeface="Calibri"/>
                <a:ea typeface="Noto Sans"/>
                <a:cs typeface="Calibri"/>
              </a:rPr>
              <a:t>.</a:t>
            </a:r>
          </a:p>
          <a:p>
            <a:pPr marL="171450" indent="-171450" algn="just">
              <a:spcBef>
                <a:spcPts val="200"/>
              </a:spcBef>
              <a:spcAft>
                <a:spcPts val="900"/>
              </a:spcAft>
              <a:buFont typeface="Arial,Sans-Serif"/>
              <a:buChar char="•"/>
            </a:pPr>
            <a:r>
              <a:rPr lang="pt-PT" sz="900" b="1" dirty="0" err="1">
                <a:solidFill>
                  <a:srgbClr val="000000"/>
                </a:solidFill>
                <a:latin typeface="Calibri"/>
                <a:ea typeface="Noto Sans"/>
                <a:cs typeface="Calibri"/>
              </a:rPr>
              <a:t>CredentialsModel</a:t>
            </a:r>
            <a:endParaRPr lang="pt-PT" sz="900" dirty="0" err="1">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Esta classe foi criada no seu contexto para ler e guardar valores das credenciais, em que o construtor atribui valor às propriedades pelos seus parâmetros de entrada. Assim, pretendo encapsular a atribuição de valor, guardar os dados e manipular apenas quando o construtor é chamado (tentativa única de credenciais). Estas circunstâncias foram também pensadas com a alternativa de um </a:t>
            </a:r>
            <a:r>
              <a:rPr lang="pt-PT" sz="900" dirty="0" err="1">
                <a:solidFill>
                  <a:srgbClr val="000000"/>
                </a:solidFill>
                <a:latin typeface="Calibri"/>
                <a:ea typeface="Noto Sans"/>
                <a:cs typeface="Calibri"/>
              </a:rPr>
              <a:t>tuple</a:t>
            </a:r>
            <a:r>
              <a:rPr lang="pt-PT" sz="900" dirty="0">
                <a:solidFill>
                  <a:srgbClr val="000000"/>
                </a:solidFill>
                <a:latin typeface="Calibri"/>
                <a:ea typeface="Noto Sans"/>
                <a:cs typeface="Calibri"/>
              </a:rPr>
              <a:t>, porém assim há um controlo das propriedades e formas de uso mais organizado e seguro.</a:t>
            </a:r>
            <a:endParaRPr lang="pt-PT" sz="900" dirty="0">
              <a:ea typeface="Noto Sans"/>
              <a:cs typeface="Calibri"/>
            </a:endParaRPr>
          </a:p>
          <a:p>
            <a:pPr marL="171450" indent="-171450" algn="just">
              <a:spcBef>
                <a:spcPts val="200"/>
              </a:spcBef>
              <a:spcAft>
                <a:spcPts val="900"/>
              </a:spcAft>
              <a:buFont typeface="Arial"/>
              <a:buChar char="•"/>
            </a:pPr>
            <a:r>
              <a:rPr lang="pt-PT" sz="900" b="1" dirty="0" err="1">
                <a:solidFill>
                  <a:srgbClr val="000000"/>
                </a:solidFill>
                <a:latin typeface="Calibri"/>
                <a:ea typeface="Noto Sans"/>
                <a:cs typeface="Calibri"/>
              </a:rPr>
              <a:t>Session</a:t>
            </a: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O objetivo da criação de </a:t>
            </a:r>
            <a:r>
              <a:rPr lang="pt-PT" sz="900" dirty="0" err="1">
                <a:solidFill>
                  <a:srgbClr val="000000"/>
                </a:solidFill>
                <a:latin typeface="Calibri"/>
                <a:ea typeface="Noto Sans"/>
                <a:cs typeface="Calibri"/>
              </a:rPr>
              <a:t>session</a:t>
            </a:r>
            <a:r>
              <a:rPr lang="pt-PT" sz="900" dirty="0">
                <a:solidFill>
                  <a:srgbClr val="000000"/>
                </a:solidFill>
                <a:latin typeface="Calibri"/>
                <a:ea typeface="Noto Sans"/>
                <a:cs typeface="Calibri"/>
              </a:rPr>
              <a:t> foi para cumprir o princípio da responsabilidade única em que a classe apenas se foca na lógica de gestão de sessão. Há também encapsulamento com modificadores privados das propriedades na atribuição de valor.</a:t>
            </a:r>
            <a:endParaRPr lang="en-US" sz="900" dirty="0">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Esta classe usa uma interface, o que faz com que quem a use não necessite de perceber como está implementada. Desta forma, se no futuro existir uma lógica da funcionalidade de inicio de sessão diferente apenas é necessário mudar a implementação da interface.</a:t>
            </a:r>
            <a:endParaRPr lang="en-US" sz="900" dirty="0">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r>
              <a:rPr lang="pt-PT" sz="900" dirty="0">
                <a:solidFill>
                  <a:srgbClr val="000000"/>
                </a:solidFill>
                <a:latin typeface="Calibri"/>
                <a:ea typeface="Noto Sans"/>
                <a:cs typeface="Calibri"/>
              </a:rPr>
              <a:t>Esta interface vai permitir que quem a usa atender ao princípio de inversão de dependência visto que vai ficar dependente da interface e não da implementação.</a:t>
            </a:r>
          </a:p>
          <a:p>
            <a:pPr marL="685800" lvl="1" algn="just">
              <a:spcBef>
                <a:spcPts val="200"/>
              </a:spcBef>
              <a:spcAft>
                <a:spcPts val="200"/>
              </a:spcAft>
            </a:pPr>
            <a:endParaRPr lang="pt-PT" sz="900" dirty="0">
              <a:solidFill>
                <a:srgbClr val="000000"/>
              </a:solidFill>
              <a:latin typeface="Calibri"/>
              <a:ea typeface="Noto Sans"/>
              <a:cs typeface="Calibri"/>
            </a:endParaRPr>
          </a:p>
          <a:p>
            <a:pPr marL="857250" lvl="1" indent="-171450" algn="just">
              <a:spcBef>
                <a:spcPts val="200"/>
              </a:spcBef>
              <a:spcAft>
                <a:spcPts val="200"/>
              </a:spcAft>
              <a:buFont typeface="Courier New,monospace"/>
              <a:buChar char="o"/>
            </a:pPr>
            <a:endParaRPr lang="pt-PT" sz="900" dirty="0">
              <a:solidFill>
                <a:srgbClr val="000000"/>
              </a:solidFill>
              <a:latin typeface="Calibri"/>
              <a:ea typeface="Noto Sans" pitchFamily="34"/>
              <a:cs typeface="Calibri"/>
            </a:endParaRPr>
          </a:p>
          <a:p>
            <a:pPr marL="857250" lvl="1" indent="-171450" algn="just">
              <a:spcBef>
                <a:spcPts val="200"/>
              </a:spcBef>
              <a:spcAft>
                <a:spcPts val="900"/>
              </a:spcAft>
              <a:buFont typeface="Courier New,monospace"/>
              <a:buChar char="o"/>
            </a:pPr>
            <a:endParaRPr lang="pt-PT" sz="900" dirty="0">
              <a:solidFill>
                <a:srgbClr val="000000"/>
              </a:solidFill>
              <a:latin typeface="Calibri"/>
              <a:ea typeface="Noto Sans" pitchFamily="34"/>
              <a:cs typeface="Calibri"/>
            </a:endParaRPr>
          </a:p>
          <a:p>
            <a:pPr marL="857250" lvl="1" indent="-171450" algn="just">
              <a:lnSpc>
                <a:spcPct val="100000"/>
              </a:lnSpc>
              <a:spcBef>
                <a:spcPts val="200"/>
              </a:spcBef>
              <a:spcAft>
                <a:spcPts val="900"/>
              </a:spcAft>
              <a:buFont typeface="Courier New,monospace"/>
              <a:buChar char="o"/>
            </a:pPr>
            <a:endParaRPr lang="pt-PT" sz="900" dirty="0">
              <a:solidFill>
                <a:srgbClr val="000000"/>
              </a:solidFill>
              <a:latin typeface="Calibri"/>
              <a:ea typeface="Noto Sans"/>
              <a:cs typeface="Calibri"/>
            </a:endParaRPr>
          </a:p>
          <a:p>
            <a:pPr algn="ctr">
              <a:lnSpc>
                <a:spcPct val="100000"/>
              </a:lnSpc>
              <a:spcBef>
                <a:spcPts val="1188"/>
              </a:spcBef>
              <a:spcAft>
                <a:spcPts val="988"/>
              </a:spcAft>
            </a:pPr>
            <a:endParaRPr lang="pt-PT" sz="900" dirty="0">
              <a:ea typeface="Noto Sans" pitchFamily="34"/>
              <a:cs typeface="Noto Sans" pitchFamily="34"/>
            </a:endParaRPr>
          </a:p>
          <a:p>
            <a:pPr algn="ctr">
              <a:spcBef>
                <a:spcPts val="1188"/>
              </a:spcBef>
              <a:spcAft>
                <a:spcPts val="988"/>
              </a:spcAft>
            </a:pPr>
            <a:endParaRPr lang="pt-PT" sz="900" b="1" dirty="0">
              <a:solidFill>
                <a:srgbClr val="000000"/>
              </a:solidFill>
              <a:ea typeface="Noto Sans" pitchFamily="34"/>
              <a:cs typeface="Noto Sans" pitchFamily="34"/>
            </a:endParaRPr>
          </a:p>
          <a:p>
            <a:pPr algn="ctr">
              <a:spcBef>
                <a:spcPts val="1188"/>
              </a:spcBef>
              <a:spcAft>
                <a:spcPts val="988"/>
              </a:spcAft>
            </a:pPr>
            <a:endParaRPr lang="pt-PT" sz="900" dirty="0">
              <a:solidFill>
                <a:srgbClr val="000000"/>
              </a:solidFill>
              <a:ea typeface="Noto Sans" pitchFamily="34"/>
              <a:cs typeface="Noto Sans" pitchFamily="34"/>
            </a:endParaRPr>
          </a:p>
          <a:p>
            <a:pPr algn="ctr"/>
            <a:endParaRPr lang="pt-PT" sz="900" dirty="0">
              <a:solidFill>
                <a:srgbClr val="000000"/>
              </a:solidFill>
              <a:ea typeface="Noto Sans"/>
              <a:cs typeface="Noto Sans"/>
            </a:endParaRPr>
          </a:p>
        </p:txBody>
      </p:sp>
      <p:sp>
        <p:nvSpPr>
          <p:cNvPr id="13" name="Título 1">
            <a:extLst>
              <a:ext uri="{FF2B5EF4-FFF2-40B4-BE49-F238E27FC236}">
                <a16:creationId xmlns:a16="http://schemas.microsoft.com/office/drawing/2014/main" id="{EADA642E-A3FF-50AE-47B3-A3BB99E05040}"/>
              </a:ext>
            </a:extLst>
          </p:cNvPr>
          <p:cNvSpPr txBox="1">
            <a:spLocks/>
          </p:cNvSpPr>
          <p:nvPr/>
        </p:nvSpPr>
        <p:spPr>
          <a:xfrm>
            <a:off x="4150155" y="525662"/>
            <a:ext cx="1780183" cy="469510"/>
          </a:xfrm>
          <a:prstGeom prst="rect">
            <a:avLst/>
          </a:prstGeom>
          <a:noFill/>
          <a:ln>
            <a:solidFill>
              <a:srgbClr val="25ABBE"/>
            </a:solidFill>
          </a:ln>
        </p:spPr>
        <p:txBody>
          <a:bodyPr lIns="0" tIns="0" rIns="0" bIns="0" anchor="ctr"/>
          <a:lstStyle>
            <a:lvl1pPr algn="ctr" rtl="0" eaLnBrk="0" fontAlgn="base" hangingPunct="0">
              <a:spcBef>
                <a:spcPct val="0"/>
              </a:spcBef>
              <a:spcAft>
                <a:spcPct val="0"/>
              </a:spcAft>
              <a:defRPr lang="pt-PT" sz="32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a:lstStyle>
          <a:p>
            <a:r>
              <a:rPr lang="pt-PT" sz="1000" u="none" dirty="0">
                <a:solidFill>
                  <a:srgbClr val="328686"/>
                </a:solidFill>
                <a:latin typeface="Calibri"/>
                <a:ea typeface="Noto Sans"/>
                <a:cs typeface="Calibri"/>
              </a:rPr>
              <a:t>Lógica de decisão</a:t>
            </a:r>
            <a:endParaRPr lang="pt-PT" dirty="0"/>
          </a:p>
        </p:txBody>
      </p:sp>
    </p:spTree>
    <p:extLst>
      <p:ext uri="{BB962C8B-B14F-4D97-AF65-F5344CB8AC3E}">
        <p14:creationId xmlns:p14="http://schemas.microsoft.com/office/powerpoint/2010/main" val="139913947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Posição de Conteúdo 2">
            <a:extLst>
              <a:ext uri="{FF2B5EF4-FFF2-40B4-BE49-F238E27FC236}">
                <a16:creationId xmlns:a16="http://schemas.microsoft.com/office/drawing/2014/main" id="{09154822-86AF-20D1-368C-9A8B2DAD9683}"/>
              </a:ext>
            </a:extLst>
          </p:cNvPr>
          <p:cNvSpPr txBox="1">
            <a:spLocks/>
          </p:cNvSpPr>
          <p:nvPr/>
        </p:nvSpPr>
        <p:spPr>
          <a:xfrm>
            <a:off x="1274629" y="1244748"/>
            <a:ext cx="7529005" cy="4323150"/>
          </a:xfrm>
          <a:prstGeom prst="rect">
            <a:avLst/>
          </a:prstGeom>
          <a:noFill/>
          <a:ln>
            <a:noFill/>
          </a:ln>
        </p:spPr>
        <p:txBody>
          <a:bodyPr lIns="0" tIns="0" rIns="0" bIns="0" anchor="t">
            <a:normAutofit/>
          </a:bodyPr>
          <a:lstStyle>
            <a:lvl1pPr marL="0" indent="0" algn="l" rtl="0" eaLnBrk="0" fontAlgn="base" hangingPunct="0">
              <a:spcBef>
                <a:spcPts val="1413"/>
              </a:spcBef>
              <a:spcAft>
                <a:spcPct val="0"/>
              </a:spcAft>
              <a:buNone/>
              <a:defRPr lang="pt-PT" sz="1600"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1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200"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171450" indent="-171450" algn="just">
              <a:lnSpc>
                <a:spcPct val="100000"/>
              </a:lnSpc>
              <a:spcBef>
                <a:spcPts val="200"/>
              </a:spcBef>
              <a:spcAft>
                <a:spcPts val="900"/>
              </a:spcAft>
              <a:buFont typeface="Arial"/>
              <a:buChar char="•"/>
            </a:pPr>
            <a:r>
              <a:rPr lang="pt-PT" sz="1000" b="1" dirty="0" err="1">
                <a:solidFill>
                  <a:srgbClr val="000000"/>
                </a:solidFill>
                <a:latin typeface="Calibri"/>
                <a:ea typeface="Noto Sans"/>
                <a:cs typeface="Noto Sans"/>
              </a:rPr>
              <a:t>ReadLineInfo</a:t>
            </a:r>
            <a:endParaRPr lang="pt-PT" sz="1000" b="1" dirty="0" err="1">
              <a:highlight>
                <a:scrgbClr r="0" g="0" b="0">
                  <a:alpha val="0"/>
                </a:scrgbClr>
              </a:highlight>
              <a:latin typeface="Calibri"/>
              <a:ea typeface="Noto Sans"/>
              <a:cs typeface="Noto Sans"/>
            </a:endParaRPr>
          </a:p>
          <a:p>
            <a:pPr marL="857250" lvl="1" indent="-171450" algn="just">
              <a:spcBef>
                <a:spcPts val="200"/>
              </a:spcBef>
              <a:spcAft>
                <a:spcPts val="200"/>
              </a:spcAft>
              <a:buFont typeface="Courier New,monospace" panose="020B0604020202020204" pitchFamily="34" charset="0"/>
              <a:buChar char="o"/>
            </a:pPr>
            <a:r>
              <a:rPr lang="pt-PT" sz="900" dirty="0">
                <a:solidFill>
                  <a:srgbClr val="000000"/>
                </a:solidFill>
                <a:latin typeface="Calibri"/>
                <a:ea typeface="Noto Sans"/>
                <a:cs typeface="Calibri"/>
              </a:rPr>
              <a:t>Ao pensar na estrutura desta aplicação tenho em conta a experiência do utilizador. Então, foi criada a funcionalidade de permitir em qualquer momento voltar atrás em qualquer ação. Para isso foi necessário criar uma classe utilitária para conseguir registar o input do utilizador a cada tecla premida e foi usada a classe </a:t>
            </a:r>
            <a:r>
              <a:rPr lang="pt-PT" sz="900" dirty="0" err="1">
                <a:solidFill>
                  <a:srgbClr val="000000"/>
                </a:solidFill>
                <a:latin typeface="Calibri"/>
                <a:ea typeface="Noto Sans"/>
                <a:cs typeface="Calibri"/>
              </a:rPr>
              <a:t>ReadLineInfo</a:t>
            </a:r>
            <a:r>
              <a:rPr lang="pt-PT" sz="900" dirty="0">
                <a:solidFill>
                  <a:srgbClr val="000000"/>
                </a:solidFill>
                <a:latin typeface="Calibri"/>
                <a:ea typeface="Noto Sans"/>
                <a:cs typeface="Calibri"/>
              </a:rPr>
              <a:t> para ter o controlo do que foi premido.</a:t>
            </a:r>
          </a:p>
          <a:p>
            <a:pPr marL="857250" lvl="1" indent="-171450" algn="just">
              <a:spcBef>
                <a:spcPts val="200"/>
              </a:spcBef>
              <a:spcAft>
                <a:spcPts val="200"/>
              </a:spcAft>
              <a:buFont typeface="Courier New,monospace" panose="020B0604020202020204" pitchFamily="34" charset="0"/>
              <a:buChar char="o"/>
            </a:pPr>
            <a:endParaRPr lang="pt-PT" sz="900" dirty="0">
              <a:solidFill>
                <a:srgbClr val="000000"/>
              </a:solidFill>
              <a:latin typeface="Calibri"/>
              <a:ea typeface="Noto Sans"/>
              <a:cs typeface="Calibri"/>
            </a:endParaRPr>
          </a:p>
          <a:p>
            <a:pPr marL="171450" indent="-171450" algn="just">
              <a:spcBef>
                <a:spcPts val="200"/>
              </a:spcBef>
              <a:spcAft>
                <a:spcPts val="900"/>
              </a:spcAft>
              <a:buFont typeface="Arial,Sans-Serif"/>
              <a:buChar char="•"/>
            </a:pPr>
            <a:r>
              <a:rPr lang="pt-PT" sz="1000" b="1" dirty="0" err="1">
                <a:solidFill>
                  <a:srgbClr val="000000"/>
                </a:solidFill>
                <a:latin typeface="Calibri"/>
                <a:ea typeface="Noto Sans"/>
                <a:cs typeface="Calibri"/>
              </a:rPr>
              <a:t>ConsoleUtiliy</a:t>
            </a:r>
            <a:endParaRPr lang="pt-PT" sz="1000" dirty="0" err="1">
              <a:solidFill>
                <a:srgbClr val="000000"/>
              </a:solidFill>
              <a:latin typeface="Calibri"/>
              <a:ea typeface="Noto Sans"/>
              <a:cs typeface="Calibri"/>
            </a:endParaRPr>
          </a:p>
          <a:p>
            <a:pPr marL="857250" lvl="1" indent="-171450" algn="just">
              <a:spcBef>
                <a:spcPts val="200"/>
              </a:spcBef>
              <a:spcAft>
                <a:spcPts val="200"/>
              </a:spcAft>
              <a:buFont typeface="Courier New,monospace" panose="020B0604020202020204" pitchFamily="34" charset="0"/>
              <a:buChar char="o"/>
            </a:pPr>
            <a:r>
              <a:rPr lang="pt-PT" sz="900" dirty="0">
                <a:solidFill>
                  <a:srgbClr val="000000"/>
                </a:solidFill>
                <a:latin typeface="Calibri"/>
                <a:ea typeface="Noto Sans"/>
                <a:cs typeface="Calibri"/>
              </a:rPr>
              <a:t>Esta classe foi criada para facilitar o desenvolvimento desta aplicação.</a:t>
            </a:r>
          </a:p>
          <a:p>
            <a:pPr marL="857250" lvl="1" indent="-171450" algn="just">
              <a:spcBef>
                <a:spcPts val="200"/>
              </a:spcBef>
              <a:spcAft>
                <a:spcPts val="200"/>
              </a:spcAft>
              <a:buFont typeface="Courier New,monospace" panose="020B0604020202020204" pitchFamily="34" charset="0"/>
              <a:buChar char="o"/>
            </a:pPr>
            <a:r>
              <a:rPr lang="pt-PT" sz="900" dirty="0">
                <a:solidFill>
                  <a:srgbClr val="000000"/>
                </a:solidFill>
                <a:latin typeface="Calibri"/>
                <a:ea typeface="Noto Sans"/>
                <a:cs typeface="Calibri"/>
              </a:rPr>
              <a:t>Esta classe tem 3 métodos de controlo de input que usam a classe mencionada anterior para controlo do que foi premido:</a:t>
            </a: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 Um método que faz uma pergunta e recebe a resposta positiva ou negativa.</a:t>
            </a: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Um método que regista com um ciclo cada tecla premida pelo utilizador. Se o utilizador premir a tecla escape é porque quer voltar par trás, se premir a tecla </a:t>
            </a:r>
            <a:r>
              <a:rPr lang="pt-PT" sz="900" dirty="0" err="1">
                <a:solidFill>
                  <a:srgbClr val="000000"/>
                </a:solidFill>
                <a:latin typeface="Calibri"/>
                <a:ea typeface="Noto Sans"/>
                <a:cs typeface="Calibri"/>
              </a:rPr>
              <a:t>enter</a:t>
            </a:r>
            <a:r>
              <a:rPr lang="pt-PT" sz="900" dirty="0">
                <a:solidFill>
                  <a:srgbClr val="000000"/>
                </a:solidFill>
                <a:latin typeface="Calibri"/>
                <a:ea typeface="Noto Sans"/>
                <a:cs typeface="Calibri"/>
              </a:rPr>
              <a:t> é porque finalizou de escrever o desejado, se premiu a tecla </a:t>
            </a:r>
            <a:r>
              <a:rPr lang="pt-PT" sz="900" dirty="0" err="1">
                <a:solidFill>
                  <a:srgbClr val="000000"/>
                </a:solidFill>
                <a:latin typeface="Calibri"/>
                <a:ea typeface="Noto Sans"/>
                <a:cs typeface="Calibri"/>
              </a:rPr>
              <a:t>backspace</a:t>
            </a:r>
            <a:r>
              <a:rPr lang="pt-PT" sz="900" dirty="0">
                <a:solidFill>
                  <a:srgbClr val="000000"/>
                </a:solidFill>
                <a:latin typeface="Calibri"/>
                <a:ea typeface="Noto Sans"/>
                <a:cs typeface="Calibri"/>
              </a:rPr>
              <a:t> é porque quer apagar a última tecla com caracter premida, e se só carregar em teclas com carateres estes mesmos são registados.</a:t>
            </a: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 Um método que tem um ciclo que regista cada tecla premida à semelhança do método do ponto anterior, mas este não mostra a tecla premida e substitui por uma estrela. Este método é usado para escrever passwords.</a:t>
            </a:r>
            <a:endParaRPr lang="pt-PT" sz="900" dirty="0">
              <a:ea typeface="Noto Sans"/>
              <a:cs typeface="Calibri"/>
            </a:endParaRPr>
          </a:p>
          <a:p>
            <a:pPr marL="914400" lvl="1" indent="-171450" algn="just">
              <a:spcBef>
                <a:spcPts val="200"/>
              </a:spcBef>
              <a:spcAft>
                <a:spcPts val="200"/>
              </a:spcAft>
              <a:buFont typeface="Courier New,monospace" panose="020B0604020202020204" pitchFamily="34" charset="0"/>
              <a:buChar char="o"/>
            </a:pPr>
            <a:r>
              <a:rPr lang="pt-PT" sz="900" dirty="0">
                <a:solidFill>
                  <a:srgbClr val="000000"/>
                </a:solidFill>
                <a:latin typeface="Calibri"/>
                <a:ea typeface="Noto Sans"/>
                <a:cs typeface="Calibri"/>
              </a:rPr>
              <a:t>Esta classe tem 3 métodos informativos:</a:t>
            </a:r>
            <a:endParaRPr lang="pt-PT" sz="900" dirty="0">
              <a:solidFill>
                <a:srgbClr val="000000"/>
              </a:solidFill>
              <a:latin typeface="Calibri"/>
              <a:ea typeface="Noto Sans" pitchFamily="34"/>
              <a:cs typeface="Calibri"/>
            </a:endParaRP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Informação de erro</a:t>
            </a:r>
            <a:endParaRPr lang="pt-PT" sz="900" dirty="0">
              <a:solidFill>
                <a:srgbClr val="000000"/>
              </a:solidFill>
              <a:latin typeface="Calibri"/>
              <a:ea typeface="Noto Sans" pitchFamily="34"/>
              <a:cs typeface="Calibri"/>
            </a:endParaRP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Informação de sucesso</a:t>
            </a:r>
            <a:endParaRPr lang="pt-PT" sz="900" dirty="0">
              <a:solidFill>
                <a:srgbClr val="000000"/>
              </a:solidFill>
              <a:latin typeface="Calibri"/>
              <a:ea typeface="Noto Sans" pitchFamily="34"/>
              <a:cs typeface="Calibri"/>
            </a:endParaRP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Apenas informação</a:t>
            </a:r>
            <a:endParaRPr lang="pt-PT" sz="900" dirty="0">
              <a:solidFill>
                <a:srgbClr val="000000"/>
              </a:solidFill>
              <a:latin typeface="Calibri"/>
              <a:ea typeface="Noto Sans" pitchFamily="34"/>
              <a:cs typeface="Calibri"/>
            </a:endParaRPr>
          </a:p>
          <a:p>
            <a:pPr marL="914400" lvl="1" indent="-171450" algn="just">
              <a:spcBef>
                <a:spcPts val="200"/>
              </a:spcBef>
              <a:spcAft>
                <a:spcPts val="200"/>
              </a:spcAft>
              <a:buFont typeface="Courier New,monospace" panose="020B0604020202020204" pitchFamily="34" charset="0"/>
              <a:buChar char="o"/>
            </a:pPr>
            <a:r>
              <a:rPr lang="pt-PT" sz="900" dirty="0">
                <a:solidFill>
                  <a:srgbClr val="000000"/>
                </a:solidFill>
                <a:latin typeface="Calibri"/>
                <a:ea typeface="Noto Sans"/>
                <a:cs typeface="Calibri"/>
              </a:rPr>
              <a:t>Esta classe tem outros 3 métodos para construir tabelas:</a:t>
            </a:r>
            <a:endParaRPr lang="pt-PT" sz="900" dirty="0">
              <a:solidFill>
                <a:srgbClr val="000000"/>
              </a:solidFill>
              <a:latin typeface="Calibri"/>
              <a:ea typeface="Noto Sans" pitchFamily="34"/>
              <a:cs typeface="Calibri"/>
            </a:endParaRPr>
          </a:p>
          <a:p>
            <a:pPr marL="1371600" lvl="2" indent="-228600" algn="just">
              <a:spcBef>
                <a:spcPts val="200"/>
              </a:spcBef>
              <a:spcAft>
                <a:spcPts val="200"/>
              </a:spcAft>
              <a:buAutoNum type="arabicPeriod"/>
            </a:pPr>
            <a:r>
              <a:rPr lang="pt-PT" sz="900" dirty="0">
                <a:latin typeface="Calibri"/>
                <a:ea typeface="Noto Sans"/>
                <a:cs typeface="Calibri"/>
              </a:rPr>
              <a:t>Uma tabela para mostrar o utilizador pesquisado.</a:t>
            </a:r>
            <a:endParaRPr lang="pt-PT" sz="900">
              <a:latin typeface="Calibri"/>
              <a:ea typeface="Noto Sans" pitchFamily="34"/>
              <a:cs typeface="Calibri"/>
            </a:endParaRP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Uma tabela para mostrar os utilizadores.</a:t>
            </a:r>
            <a:endParaRPr lang="pt-PT" sz="900">
              <a:solidFill>
                <a:srgbClr val="000000"/>
              </a:solidFill>
              <a:latin typeface="Calibri"/>
              <a:ea typeface="Noto Sans" pitchFamily="34"/>
              <a:cs typeface="Calibri"/>
            </a:endParaRPr>
          </a:p>
          <a:p>
            <a:pPr marL="1371600" lvl="2" indent="-228600" algn="just">
              <a:spcBef>
                <a:spcPts val="200"/>
              </a:spcBef>
              <a:spcAft>
                <a:spcPts val="200"/>
              </a:spcAft>
              <a:buAutoNum type="arabicPeriod"/>
            </a:pPr>
            <a:r>
              <a:rPr lang="pt-PT" sz="900" dirty="0">
                <a:solidFill>
                  <a:srgbClr val="000000"/>
                </a:solidFill>
                <a:latin typeface="Calibri"/>
                <a:ea typeface="Noto Sans"/>
                <a:cs typeface="Calibri"/>
              </a:rPr>
              <a:t>Uma tabela em formulário para mostrar as alterações do utilizador.</a:t>
            </a:r>
            <a:endParaRPr lang="pt-PT" sz="900" dirty="0">
              <a:solidFill>
                <a:srgbClr val="000000"/>
              </a:solidFill>
              <a:latin typeface="Calibri"/>
              <a:ea typeface="Noto Sans" pitchFamily="34"/>
              <a:cs typeface="Calibri"/>
            </a:endParaRPr>
          </a:p>
          <a:p>
            <a:pPr marL="685800" lvl="1" algn="just">
              <a:spcBef>
                <a:spcPts val="200"/>
              </a:spcBef>
              <a:spcAft>
                <a:spcPts val="200"/>
              </a:spcAft>
            </a:pPr>
            <a:endParaRPr lang="pt-PT" sz="900" dirty="0">
              <a:solidFill>
                <a:srgbClr val="000000"/>
              </a:solidFill>
              <a:latin typeface="Calibri"/>
              <a:ea typeface="Noto Sans" pitchFamily="34"/>
              <a:cs typeface="Calibri"/>
            </a:endParaRPr>
          </a:p>
          <a:p>
            <a:pPr marL="857250" lvl="1" indent="-171450" algn="just">
              <a:spcBef>
                <a:spcPts val="200"/>
              </a:spcBef>
              <a:spcAft>
                <a:spcPts val="200"/>
              </a:spcAft>
              <a:buFont typeface="Courier New,monospace" panose="020B0604020202020204" pitchFamily="34" charset="0"/>
              <a:buChar char="o"/>
            </a:pPr>
            <a:endParaRPr lang="pt-PT" sz="900" dirty="0">
              <a:solidFill>
                <a:srgbClr val="000000"/>
              </a:solidFill>
              <a:latin typeface="Calibri"/>
              <a:ea typeface="Noto Sans" pitchFamily="34"/>
              <a:cs typeface="Calibri"/>
            </a:endParaRPr>
          </a:p>
          <a:p>
            <a:pPr marL="857250" lvl="1" indent="-171450" algn="just">
              <a:spcBef>
                <a:spcPts val="200"/>
              </a:spcBef>
              <a:spcAft>
                <a:spcPts val="900"/>
              </a:spcAft>
              <a:buFont typeface="Courier New,monospace" panose="020B0604020202020204" pitchFamily="34" charset="0"/>
              <a:buChar char="o"/>
            </a:pPr>
            <a:endParaRPr lang="pt-PT" sz="900" dirty="0">
              <a:solidFill>
                <a:srgbClr val="000000"/>
              </a:solidFill>
              <a:latin typeface="Calibri"/>
              <a:ea typeface="Noto Sans" pitchFamily="34"/>
              <a:cs typeface="Calibri"/>
            </a:endParaRPr>
          </a:p>
          <a:p>
            <a:pPr marL="857250" lvl="1" indent="-171450" algn="just">
              <a:spcBef>
                <a:spcPts val="200"/>
              </a:spcBef>
              <a:spcAft>
                <a:spcPts val="900"/>
              </a:spcAft>
              <a:buFont typeface="Courier New,monospace" panose="020B0604020202020204" pitchFamily="34" charset="0"/>
              <a:buChar char="o"/>
            </a:pPr>
            <a:endParaRPr lang="pt-PT" sz="900" dirty="0">
              <a:solidFill>
                <a:srgbClr val="000000"/>
              </a:solidFill>
              <a:latin typeface="Calibri"/>
              <a:ea typeface="Noto Sans" pitchFamily="34"/>
              <a:cs typeface="Calibri"/>
            </a:endParaRPr>
          </a:p>
          <a:p>
            <a:pPr algn="ctr">
              <a:spcBef>
                <a:spcPts val="1188"/>
              </a:spcBef>
              <a:spcAft>
                <a:spcPts val="988"/>
              </a:spcAft>
            </a:pPr>
            <a:endParaRPr lang="pt-PT" sz="1000" dirty="0">
              <a:solidFill>
                <a:srgbClr val="000000"/>
              </a:solidFill>
              <a:ea typeface="Noto Sans" pitchFamily="34"/>
              <a:cs typeface="Noto Sans" pitchFamily="34"/>
            </a:endParaRPr>
          </a:p>
          <a:p>
            <a:pPr algn="ctr">
              <a:spcBef>
                <a:spcPts val="1188"/>
              </a:spcBef>
              <a:spcAft>
                <a:spcPts val="988"/>
              </a:spcAft>
            </a:pPr>
            <a:endParaRPr lang="pt-PT" sz="1000" b="1" dirty="0">
              <a:solidFill>
                <a:srgbClr val="000000"/>
              </a:solidFill>
              <a:ea typeface="Noto Sans" pitchFamily="34"/>
              <a:cs typeface="Noto Sans" pitchFamily="34"/>
            </a:endParaRPr>
          </a:p>
          <a:p>
            <a:pPr algn="ctr">
              <a:spcBef>
                <a:spcPts val="1188"/>
              </a:spcBef>
              <a:spcAft>
                <a:spcPts val="988"/>
              </a:spcAft>
            </a:pPr>
            <a:endParaRPr lang="pt-PT" sz="1000" dirty="0">
              <a:solidFill>
                <a:srgbClr val="000000"/>
              </a:solidFill>
              <a:ea typeface="Noto Sans" pitchFamily="34"/>
              <a:cs typeface="Noto Sans" pitchFamily="34"/>
            </a:endParaRPr>
          </a:p>
          <a:p>
            <a:pPr algn="ctr"/>
            <a:endParaRPr lang="pt-PT" dirty="0">
              <a:solidFill>
                <a:srgbClr val="000000"/>
              </a:solidFill>
              <a:ea typeface="Noto Sans" pitchFamily="34"/>
              <a:cs typeface="Noto Sans" pitchFamily="34"/>
            </a:endParaRPr>
          </a:p>
        </p:txBody>
      </p:sp>
      <p:sp>
        <p:nvSpPr>
          <p:cNvPr id="13" name="Título 1">
            <a:extLst>
              <a:ext uri="{FF2B5EF4-FFF2-40B4-BE49-F238E27FC236}">
                <a16:creationId xmlns:a16="http://schemas.microsoft.com/office/drawing/2014/main" id="{EADA642E-A3FF-50AE-47B3-A3BB99E05040}"/>
              </a:ext>
            </a:extLst>
          </p:cNvPr>
          <p:cNvSpPr txBox="1">
            <a:spLocks/>
          </p:cNvSpPr>
          <p:nvPr/>
        </p:nvSpPr>
        <p:spPr>
          <a:xfrm>
            <a:off x="4150155" y="525662"/>
            <a:ext cx="1780183" cy="469510"/>
          </a:xfrm>
          <a:prstGeom prst="rect">
            <a:avLst/>
          </a:prstGeom>
          <a:noFill/>
          <a:ln>
            <a:solidFill>
              <a:srgbClr val="25ABBE"/>
            </a:solidFill>
          </a:ln>
        </p:spPr>
        <p:txBody>
          <a:bodyPr lIns="0" tIns="0" rIns="0" bIns="0" anchor="ctr"/>
          <a:lstStyle>
            <a:lvl1pPr algn="ctr" rtl="0" eaLnBrk="0" fontAlgn="base" hangingPunct="0">
              <a:spcBef>
                <a:spcPct val="0"/>
              </a:spcBef>
              <a:spcAft>
                <a:spcPct val="0"/>
              </a:spcAft>
              <a:defRPr lang="pt-PT" sz="3200" b="1" u="wavyHeavy" kern="1200">
                <a:solidFill>
                  <a:schemeClr val="tx2"/>
                </a:solidFill>
                <a:highlight>
                  <a:scrgbClr r="0" g="0" b="0">
                    <a:alpha val="0"/>
                  </a:scrgbClr>
                </a:highlight>
                <a:latin typeface="Noto Sans" pitchFamily="34"/>
              </a:defRPr>
            </a:lvl1pPr>
            <a:lvl2pPr algn="ctr" rtl="0" eaLnBrk="0" fontAlgn="base" hangingPunct="0">
              <a:spcBef>
                <a:spcPct val="0"/>
              </a:spcBef>
              <a:spcAft>
                <a:spcPct val="0"/>
              </a:spcAft>
              <a:defRPr sz="4400" b="1" u="sng">
                <a:solidFill>
                  <a:schemeClr val="tx2"/>
                </a:solidFill>
                <a:latin typeface="Noto Sans" panose="020B0502040504020204" pitchFamily="34" charset="0"/>
              </a:defRPr>
            </a:lvl2pPr>
            <a:lvl3pPr algn="ctr" rtl="0" eaLnBrk="0" fontAlgn="base" hangingPunct="0">
              <a:spcBef>
                <a:spcPct val="0"/>
              </a:spcBef>
              <a:spcAft>
                <a:spcPct val="0"/>
              </a:spcAft>
              <a:defRPr sz="4400" b="1" u="sng">
                <a:solidFill>
                  <a:schemeClr val="tx2"/>
                </a:solidFill>
                <a:latin typeface="Noto Sans" panose="020B0502040504020204" pitchFamily="34" charset="0"/>
              </a:defRPr>
            </a:lvl3pPr>
            <a:lvl4pPr algn="ctr" rtl="0" eaLnBrk="0" fontAlgn="base" hangingPunct="0">
              <a:spcBef>
                <a:spcPct val="0"/>
              </a:spcBef>
              <a:spcAft>
                <a:spcPct val="0"/>
              </a:spcAft>
              <a:defRPr sz="4400" b="1" u="sng">
                <a:solidFill>
                  <a:schemeClr val="tx2"/>
                </a:solidFill>
                <a:latin typeface="Noto Sans" panose="020B0502040504020204" pitchFamily="34" charset="0"/>
              </a:defRPr>
            </a:lvl4pPr>
            <a:lvl5pPr algn="ctr" rtl="0" eaLnBrk="0" fontAlgn="base" hangingPunct="0">
              <a:spcBef>
                <a:spcPct val="0"/>
              </a:spcBef>
              <a:spcAft>
                <a:spcPct val="0"/>
              </a:spcAft>
              <a:defRPr sz="4400" b="1" u="sng">
                <a:solidFill>
                  <a:schemeClr val="tx2"/>
                </a:solidFill>
                <a:latin typeface="Noto Sans" panose="020B0502040504020204" pitchFamily="34" charset="0"/>
              </a:defRPr>
            </a:lvl5pPr>
            <a:lvl6pPr marL="457200" algn="ctr" rtl="0" eaLnBrk="0" fontAlgn="base" hangingPunct="0">
              <a:spcBef>
                <a:spcPct val="0"/>
              </a:spcBef>
              <a:spcAft>
                <a:spcPct val="0"/>
              </a:spcAft>
              <a:defRPr sz="4400" b="1" u="sng">
                <a:solidFill>
                  <a:schemeClr val="tx2"/>
                </a:solidFill>
                <a:latin typeface="Noto Sans" panose="020B0502040504020204" pitchFamily="34" charset="0"/>
              </a:defRPr>
            </a:lvl6pPr>
            <a:lvl7pPr marL="914400" algn="ctr" rtl="0" eaLnBrk="0" fontAlgn="base" hangingPunct="0">
              <a:spcBef>
                <a:spcPct val="0"/>
              </a:spcBef>
              <a:spcAft>
                <a:spcPct val="0"/>
              </a:spcAft>
              <a:defRPr sz="4400" b="1" u="sng">
                <a:solidFill>
                  <a:schemeClr val="tx2"/>
                </a:solidFill>
                <a:latin typeface="Noto Sans" panose="020B0502040504020204" pitchFamily="34" charset="0"/>
              </a:defRPr>
            </a:lvl7pPr>
            <a:lvl8pPr marL="1371600" algn="ctr" rtl="0" eaLnBrk="0" fontAlgn="base" hangingPunct="0">
              <a:spcBef>
                <a:spcPct val="0"/>
              </a:spcBef>
              <a:spcAft>
                <a:spcPct val="0"/>
              </a:spcAft>
              <a:defRPr sz="4400" b="1" u="sng">
                <a:solidFill>
                  <a:schemeClr val="tx2"/>
                </a:solidFill>
                <a:latin typeface="Noto Sans" panose="020B0502040504020204" pitchFamily="34" charset="0"/>
              </a:defRPr>
            </a:lvl8pPr>
            <a:lvl9pPr marL="1828800" algn="ctr" rtl="0" eaLnBrk="0" fontAlgn="base" hangingPunct="0">
              <a:spcBef>
                <a:spcPct val="0"/>
              </a:spcBef>
              <a:spcAft>
                <a:spcPct val="0"/>
              </a:spcAft>
              <a:defRPr sz="4400" b="1" u="sng">
                <a:solidFill>
                  <a:schemeClr val="tx2"/>
                </a:solidFill>
                <a:latin typeface="Noto Sans" panose="020B0502040504020204" pitchFamily="34" charset="0"/>
              </a:defRPr>
            </a:lvl9pPr>
          </a:lstStyle>
          <a:p>
            <a:r>
              <a:rPr lang="pt-PT" sz="1000" u="none" dirty="0">
                <a:solidFill>
                  <a:srgbClr val="328686"/>
                </a:solidFill>
                <a:latin typeface="Calibri"/>
                <a:ea typeface="Noto Sans"/>
                <a:cs typeface="Calibri"/>
              </a:rPr>
              <a:t>Lógica de decisão</a:t>
            </a:r>
            <a:endParaRPr lang="pt-PT" dirty="0"/>
          </a:p>
        </p:txBody>
      </p:sp>
    </p:spTree>
    <p:extLst>
      <p:ext uri="{BB962C8B-B14F-4D97-AF65-F5344CB8AC3E}">
        <p14:creationId xmlns:p14="http://schemas.microsoft.com/office/powerpoint/2010/main" val="425230191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CEE96F5-2796-753C-D879-84C2142A49CB}"/>
              </a:ext>
            </a:extLst>
          </p:cNvPr>
          <p:cNvSpPr txBox="1"/>
          <p:nvPr/>
        </p:nvSpPr>
        <p:spPr>
          <a:xfrm>
            <a:off x="153687" y="733022"/>
            <a:ext cx="9648648" cy="4206280"/>
          </a:xfrm>
          <a:prstGeom prst="rect">
            <a:avLst/>
          </a:prstGeom>
          <a:solidFill>
            <a:schemeClr val="bg1"/>
          </a:solidFill>
          <a:ln>
            <a:solidFill>
              <a:srgbClr val="25ABBE"/>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spcBef>
                <a:spcPts val="200"/>
              </a:spcBef>
              <a:spcAft>
                <a:spcPts val="988"/>
              </a:spcAft>
            </a:pPr>
            <a:r>
              <a:rPr lang="pt-PT" sz="900" b="1" dirty="0">
                <a:latin typeface="Calibri"/>
                <a:ea typeface="Noto Sans"/>
                <a:cs typeface="Noto Sans"/>
              </a:rPr>
              <a:t>Exemplos de objetivos e princípios aplicados:</a:t>
            </a:r>
            <a:endParaRPr lang="en-US" sz="900">
              <a:latin typeface="Calibri"/>
              <a:ea typeface="Noto Sans"/>
              <a:cs typeface="Noto Sans"/>
            </a:endParaRPr>
          </a:p>
          <a:p>
            <a:pPr algn="just"/>
            <a:r>
              <a:rPr lang="pt-PT" sz="900" b="1" dirty="0">
                <a:latin typeface="Calibri"/>
                <a:ea typeface="Noto Sans"/>
                <a:cs typeface="Noto Sans"/>
              </a:rPr>
              <a:t>Abstração</a:t>
            </a:r>
            <a:r>
              <a:rPr lang="pt-PT" sz="900" dirty="0">
                <a:latin typeface="Calibri"/>
                <a:ea typeface="Noto Sans"/>
                <a:cs typeface="Noto Sans"/>
              </a:rPr>
              <a:t>: </a:t>
            </a:r>
            <a:r>
              <a:rPr lang="pt-PT" sz="900" dirty="0">
                <a:latin typeface="Calibri"/>
                <a:ea typeface="Noto Sans"/>
                <a:cs typeface="Calibri"/>
              </a:rPr>
              <a:t>princ</a:t>
            </a:r>
            <a:r>
              <a:rPr lang="pt-PT" sz="900" dirty="0">
                <a:latin typeface="Calibri"/>
                <a:ea typeface="Noto Sans"/>
                <a:cs typeface="Noto Sans"/>
              </a:rPr>
              <a:t>ípio de esconder os detalhes complexos de implementação e expor apenas os aspetos essenciais de um objeto, facilitando o uso e a compreensão. Por exemplo, a classe abstrata </a:t>
            </a:r>
            <a:r>
              <a:rPr lang="pt-PT" sz="900" err="1">
                <a:latin typeface="Calibri"/>
                <a:ea typeface="Noto Sans"/>
                <a:cs typeface="Noto Sans"/>
              </a:rPr>
              <a:t>user</a:t>
            </a:r>
            <a:r>
              <a:rPr lang="pt-PT" sz="900" dirty="0">
                <a:latin typeface="Calibri"/>
                <a:ea typeface="Noto Sans"/>
                <a:cs typeface="Noto Sans"/>
              </a:rPr>
              <a:t> é uma abstração que representa um utilizador genérico. Ela define propriedades e métodos comuns e permite que as classes concretas implementem os detalhes específicos. As interfaces </a:t>
            </a:r>
            <a:r>
              <a:rPr lang="pt-PT" sz="900" err="1">
                <a:latin typeface="Calibri"/>
                <a:ea typeface="Noto Sans"/>
                <a:cs typeface="Noto Sans"/>
              </a:rPr>
              <a:t>IUserRepository</a:t>
            </a:r>
            <a:r>
              <a:rPr lang="pt-PT" sz="900" dirty="0">
                <a:latin typeface="Calibri"/>
                <a:ea typeface="Noto Sans"/>
                <a:cs typeface="Noto Sans"/>
              </a:rPr>
              <a:t> e </a:t>
            </a:r>
            <a:r>
              <a:rPr lang="pt-PT" sz="900" err="1">
                <a:latin typeface="Calibri"/>
                <a:ea typeface="Noto Sans"/>
                <a:cs typeface="Noto Sans"/>
              </a:rPr>
              <a:t>ISession</a:t>
            </a:r>
            <a:r>
              <a:rPr lang="pt-PT" sz="900" dirty="0">
                <a:latin typeface="Calibri"/>
                <a:ea typeface="Noto Sans"/>
                <a:cs typeface="Noto Sans"/>
              </a:rPr>
              <a:t> são outra forma de abstração sem expor detalhes de implementação. </a:t>
            </a:r>
          </a:p>
          <a:p>
            <a:pPr algn="just"/>
            <a:endParaRPr lang="pt-PT" sz="900" dirty="0">
              <a:latin typeface="Calibri"/>
              <a:ea typeface="Noto Sans"/>
              <a:cs typeface="Noto Sans"/>
            </a:endParaRPr>
          </a:p>
          <a:p>
            <a:pPr algn="just">
              <a:spcBef>
                <a:spcPts val="200"/>
              </a:spcBef>
              <a:spcAft>
                <a:spcPts val="988"/>
              </a:spcAft>
            </a:pPr>
            <a:r>
              <a:rPr lang="pt-PT" sz="900" b="1" dirty="0">
                <a:latin typeface="Calibri"/>
                <a:ea typeface="Noto Sans"/>
                <a:cs typeface="Noto Sans"/>
              </a:rPr>
              <a:t>Encapsulamento</a:t>
            </a:r>
            <a:r>
              <a:rPr lang="pt-PT" sz="900" dirty="0">
                <a:latin typeface="Calibri"/>
                <a:ea typeface="Noto Sans"/>
                <a:cs typeface="Noto Sans"/>
              </a:rPr>
              <a:t>: As classes encapsulam os dados e comportamentos específicos dos diferentes tipos de menus/utilizadores. Limita o acesso a variáveis e lógica interna do objeto para não serem acedidas de forma descuidada, impossibilitando também a manipulação de dados de uma classe por outra, ex. com membros internos como privados e os de destino externo como públicos. Por exemplo, usar m</a:t>
            </a:r>
            <a:r>
              <a:rPr lang="pt-PT" sz="900" dirty="0">
                <a:latin typeface="Calibri"/>
                <a:ea typeface="Noto Sans"/>
                <a:cs typeface="Calibri"/>
              </a:rPr>
              <a:t>odificadores de acesso privado nas propriedades.</a:t>
            </a:r>
            <a:endParaRPr lang="en-US" sz="900">
              <a:latin typeface="Calibri"/>
              <a:ea typeface="Noto Sans"/>
              <a:cs typeface="Noto Sans"/>
            </a:endParaRPr>
          </a:p>
          <a:p>
            <a:pPr algn="just">
              <a:spcBef>
                <a:spcPts val="200"/>
              </a:spcBef>
              <a:spcAft>
                <a:spcPts val="988"/>
              </a:spcAft>
            </a:pPr>
            <a:r>
              <a:rPr lang="pt-PT" sz="900" b="1" dirty="0">
                <a:latin typeface="Calibri"/>
                <a:ea typeface="Noto Sans"/>
                <a:cs typeface="Noto Sans"/>
              </a:rPr>
              <a:t>Herança/Especialização</a:t>
            </a:r>
            <a:r>
              <a:rPr lang="pt-PT" sz="900" dirty="0">
                <a:latin typeface="Calibri"/>
                <a:ea typeface="Noto Sans"/>
                <a:cs typeface="Noto Sans"/>
              </a:rPr>
              <a:t>: </a:t>
            </a:r>
            <a:r>
              <a:rPr lang="pt-PT" sz="900" dirty="0">
                <a:latin typeface="Calibri"/>
                <a:ea typeface="Noto Sans"/>
                <a:cs typeface="Calibri"/>
              </a:rPr>
              <a:t>permite que uma classe derive de outra, herdando os seus atributos e métodos. Isto promove a reutilização de código e a especialização de comportamentos. Por exemplo, as classes que herdam da classe </a:t>
            </a:r>
            <a:r>
              <a:rPr lang="pt-PT" sz="900" err="1">
                <a:latin typeface="Calibri"/>
                <a:ea typeface="Noto Sans"/>
                <a:cs typeface="Calibri"/>
              </a:rPr>
              <a:t>User</a:t>
            </a:r>
            <a:r>
              <a:rPr lang="pt-PT" sz="900" dirty="0">
                <a:latin typeface="Calibri"/>
                <a:ea typeface="Noto Sans"/>
                <a:cs typeface="Calibri"/>
              </a:rPr>
              <a:t>, reutilizam código comum (como propriedades e métodos) permitindo a especialização de comportamentos específicos para cada tipo de utilizador.</a:t>
            </a:r>
            <a:endParaRPr lang="pt-PT" sz="900" dirty="0">
              <a:latin typeface="Calibri"/>
              <a:ea typeface="Noto Sans"/>
              <a:cs typeface="Noto Sans"/>
            </a:endParaRPr>
          </a:p>
          <a:p>
            <a:pPr algn="just">
              <a:spcBef>
                <a:spcPts val="200"/>
              </a:spcBef>
              <a:spcAft>
                <a:spcPts val="988"/>
              </a:spcAft>
            </a:pPr>
            <a:r>
              <a:rPr lang="pt-PT" sz="900" b="1" dirty="0">
                <a:latin typeface="Calibri"/>
                <a:ea typeface="Noto Sans"/>
                <a:cs typeface="Noto Sans"/>
              </a:rPr>
              <a:t>Polimorfismo</a:t>
            </a:r>
            <a:r>
              <a:rPr lang="pt-PT" sz="900" dirty="0">
                <a:latin typeface="Calibri"/>
                <a:ea typeface="Noto Sans"/>
                <a:cs typeface="Noto Sans"/>
              </a:rPr>
              <a:t>: </a:t>
            </a:r>
            <a:r>
              <a:rPr lang="pt-PT" sz="900" dirty="0">
                <a:latin typeface="Calibri"/>
                <a:ea typeface="Noto Sans"/>
                <a:cs typeface="Calibri"/>
              </a:rPr>
              <a:t>capacidade de tratar objetos de diferentes classes de forma uniforme, desde que essas classes partilhem a mesma interface ou classe base. Isso permite que o mesmo código funcione com diferentes tipos de objetos.</a:t>
            </a:r>
            <a:endParaRPr lang="en-US" sz="900">
              <a:latin typeface="Calibri"/>
              <a:ea typeface="Noto Sans"/>
              <a:cs typeface="Noto Sans"/>
            </a:endParaRPr>
          </a:p>
          <a:p>
            <a:pPr algn="just">
              <a:spcBef>
                <a:spcPts val="200"/>
              </a:spcBef>
              <a:spcAft>
                <a:spcPts val="988"/>
              </a:spcAft>
            </a:pPr>
            <a:r>
              <a:rPr lang="pt-PT" sz="900" b="1" dirty="0">
                <a:latin typeface="Calibri"/>
                <a:ea typeface="Noto Sans"/>
                <a:cs typeface="Noto Sans"/>
              </a:rPr>
              <a:t>Princípio da Responsabilidade única (SRP)</a:t>
            </a:r>
            <a:r>
              <a:rPr lang="pt-PT" sz="900" dirty="0">
                <a:latin typeface="Calibri"/>
                <a:ea typeface="Noto Sans"/>
                <a:cs typeface="Noto Sans"/>
              </a:rPr>
              <a:t>: Cada classe tem uma única responsabilidade ou motivo para mudar. Por exemplo, a</a:t>
            </a:r>
            <a:r>
              <a:rPr lang="pt-PT" sz="900" dirty="0">
                <a:latin typeface="Calibri"/>
                <a:ea typeface="Noto Sans"/>
                <a:cs typeface="Calibri"/>
              </a:rPr>
              <a:t> classe </a:t>
            </a:r>
            <a:r>
              <a:rPr lang="pt-PT" sz="900" err="1">
                <a:latin typeface="Calibri"/>
                <a:ea typeface="Noto Sans"/>
                <a:cs typeface="Calibri"/>
              </a:rPr>
              <a:t>UserRepository</a:t>
            </a:r>
            <a:r>
              <a:rPr lang="pt-PT" sz="900" dirty="0">
                <a:latin typeface="Calibri"/>
                <a:ea typeface="Noto Sans"/>
                <a:cs typeface="Calibri"/>
              </a:rPr>
              <a:t> é responsável apenas por armazenamento, leitura e escrita dos dados dos utilizadores. Não se envolve noutras responsabilidades, como a lógica de sessão ou a manipulação de menus.</a:t>
            </a:r>
            <a:endParaRPr lang="en-US" sz="900">
              <a:latin typeface="Calibri"/>
              <a:ea typeface="Noto Sans"/>
              <a:cs typeface="Noto Sans"/>
            </a:endParaRPr>
          </a:p>
          <a:p>
            <a:pPr algn="just">
              <a:spcBef>
                <a:spcPts val="200"/>
              </a:spcBef>
              <a:spcAft>
                <a:spcPts val="988"/>
              </a:spcAft>
            </a:pPr>
            <a:r>
              <a:rPr lang="pt-PT" sz="900" b="1" dirty="0">
                <a:latin typeface="Calibri"/>
                <a:ea typeface="Noto Sans"/>
                <a:cs typeface="Noto Sans"/>
              </a:rPr>
              <a:t>Princípio do Aberto/Fechado (OCP)</a:t>
            </a:r>
            <a:r>
              <a:rPr lang="pt-PT" sz="900" dirty="0">
                <a:latin typeface="Calibri"/>
                <a:ea typeface="Noto Sans"/>
                <a:cs typeface="Noto Sans"/>
              </a:rPr>
              <a:t>: As classes estão abertas para extensão, mas fechadas para modificação. </a:t>
            </a:r>
            <a:r>
              <a:rPr lang="pt-PT" sz="900" dirty="0">
                <a:latin typeface="Calibri"/>
                <a:ea typeface="Noto Sans"/>
                <a:cs typeface="Calibri"/>
              </a:rPr>
              <a:t>Por exemplo, as propriedades da classe </a:t>
            </a:r>
            <a:r>
              <a:rPr lang="pt-PT" sz="900" err="1">
                <a:latin typeface="Calibri"/>
                <a:ea typeface="Noto Sans"/>
                <a:cs typeface="Calibri"/>
              </a:rPr>
              <a:t>User</a:t>
            </a:r>
            <a:r>
              <a:rPr lang="pt-PT" sz="900" dirty="0">
                <a:latin typeface="Calibri"/>
                <a:ea typeface="Noto Sans"/>
                <a:cs typeface="Calibri"/>
              </a:rPr>
              <a:t> são marcadas como virtual, permitindo que classes derivadas possam estender ou modificar o comportamento dessas propriedades sem precisar alterar a classe base </a:t>
            </a:r>
            <a:r>
              <a:rPr lang="pt-PT" sz="900" err="1">
                <a:latin typeface="Calibri"/>
                <a:ea typeface="Noto Sans"/>
                <a:cs typeface="Calibri"/>
              </a:rPr>
              <a:t>User</a:t>
            </a:r>
            <a:r>
              <a:rPr lang="pt-PT" sz="900" dirty="0">
                <a:latin typeface="Calibri"/>
                <a:ea typeface="Noto Sans"/>
                <a:cs typeface="Calibri"/>
              </a:rPr>
              <a:t>.</a:t>
            </a:r>
            <a:endParaRPr lang="en-US" sz="900">
              <a:latin typeface="Calibri"/>
              <a:ea typeface="Noto Sans"/>
              <a:cs typeface="Calibri"/>
            </a:endParaRPr>
          </a:p>
          <a:p>
            <a:pPr algn="just">
              <a:spcBef>
                <a:spcPts val="200"/>
              </a:spcBef>
              <a:spcAft>
                <a:spcPts val="988"/>
              </a:spcAft>
            </a:pPr>
            <a:r>
              <a:rPr lang="pt-PT" sz="900" b="1" dirty="0">
                <a:latin typeface="Calibri"/>
                <a:ea typeface="Noto Sans"/>
                <a:cs typeface="Noto Sans"/>
              </a:rPr>
              <a:t>Princípio da Segregação de Interfaces (ISP)</a:t>
            </a:r>
            <a:r>
              <a:rPr lang="pt-PT" sz="900" dirty="0">
                <a:latin typeface="Calibri"/>
                <a:ea typeface="Noto Sans"/>
                <a:cs typeface="Noto Sans"/>
              </a:rPr>
              <a:t>: este projeto não explora muito este principio, devido ao contexto apresentado e lógica de decisão. </a:t>
            </a:r>
          </a:p>
          <a:p>
            <a:pPr algn="just">
              <a:spcBef>
                <a:spcPts val="200"/>
              </a:spcBef>
              <a:spcAft>
                <a:spcPts val="988"/>
              </a:spcAft>
            </a:pPr>
            <a:r>
              <a:rPr lang="pt-PT" sz="900" b="1" dirty="0">
                <a:latin typeface="Calibri"/>
                <a:ea typeface="Noto Sans"/>
                <a:cs typeface="Noto Sans"/>
              </a:rPr>
              <a:t>Princípio da Inversão de Dependências (DIP)</a:t>
            </a:r>
            <a:r>
              <a:rPr lang="pt-PT" sz="900" dirty="0">
                <a:latin typeface="Calibri"/>
                <a:ea typeface="Noto Sans"/>
                <a:cs typeface="Noto Sans"/>
              </a:rPr>
              <a:t>: As classes dependem de abstrações (interfaces) e não de implementações concretas</a:t>
            </a:r>
            <a:r>
              <a:rPr lang="pt-PT" sz="900" dirty="0">
                <a:latin typeface="Calibri"/>
                <a:ea typeface="Noto Sans"/>
                <a:cs typeface="Calibri"/>
              </a:rPr>
              <a:t>, permite que a lógica subjacente seja alterada sem afetar o código que consome essas interfaces (exemplo: </a:t>
            </a:r>
            <a:r>
              <a:rPr lang="pt-PT" sz="900" err="1">
                <a:latin typeface="Calibri"/>
                <a:ea typeface="Noto Sans"/>
                <a:cs typeface="Calibri"/>
              </a:rPr>
              <a:t>ISession</a:t>
            </a:r>
            <a:r>
              <a:rPr lang="pt-PT" sz="900" dirty="0">
                <a:latin typeface="Calibri"/>
                <a:ea typeface="Noto Sans"/>
                <a:cs typeface="Calibri"/>
              </a:rPr>
              <a:t>).</a:t>
            </a:r>
            <a:endParaRPr lang="pt-PT" sz="900">
              <a:cs typeface="Calibri"/>
            </a:endParaRPr>
          </a:p>
          <a:p>
            <a:pPr algn="just"/>
            <a:r>
              <a:rPr lang="pt-PT" sz="900" b="1" dirty="0">
                <a:latin typeface="Calibri"/>
                <a:ea typeface="Noto Sans"/>
                <a:cs typeface="Noto Sans"/>
              </a:rPr>
              <a:t>Princípio de Substituição de </a:t>
            </a:r>
            <a:r>
              <a:rPr lang="pt-PT" sz="900" b="1" err="1">
                <a:latin typeface="Calibri"/>
                <a:ea typeface="Noto Sans"/>
                <a:cs typeface="Noto Sans"/>
              </a:rPr>
              <a:t>Liskov</a:t>
            </a:r>
            <a:r>
              <a:rPr lang="pt-PT" sz="900" b="1" dirty="0">
                <a:latin typeface="Calibri"/>
                <a:ea typeface="Noto Sans"/>
                <a:cs typeface="Noto Sans"/>
              </a:rPr>
              <a:t> (LSP)</a:t>
            </a:r>
            <a:r>
              <a:rPr lang="pt-PT" sz="900" dirty="0">
                <a:latin typeface="Calibri"/>
                <a:ea typeface="Noto Sans"/>
                <a:cs typeface="Noto Sans"/>
              </a:rPr>
              <a:t>: Os objetos do tipo de uma interface devem poder ser substituídos por objetos de classes que implementam a interface sem alterar a funcionalidade. Por exemplo, qualquer classe que implementa </a:t>
            </a:r>
            <a:r>
              <a:rPr lang="pt-PT" sz="900" err="1">
                <a:latin typeface="Calibri"/>
                <a:ea typeface="Noto Sans"/>
                <a:cs typeface="Calibri"/>
              </a:rPr>
              <a:t>IUserRepository</a:t>
            </a:r>
            <a:r>
              <a:rPr lang="pt-PT" sz="900" dirty="0">
                <a:latin typeface="Calibri"/>
                <a:ea typeface="Noto Sans"/>
                <a:cs typeface="Calibri"/>
              </a:rPr>
              <a:t> </a:t>
            </a:r>
            <a:r>
              <a:rPr lang="pt-PT" sz="900" dirty="0">
                <a:latin typeface="Calibri"/>
                <a:ea typeface="Noto Sans"/>
                <a:cs typeface="Noto Sans"/>
              </a:rPr>
              <a:t>deve poder ser usada onde </a:t>
            </a:r>
            <a:r>
              <a:rPr lang="pt-PT" sz="900" err="1">
                <a:latin typeface="Calibri"/>
                <a:ea typeface="Noto Sans"/>
                <a:cs typeface="Calibri"/>
              </a:rPr>
              <a:t>IUserRepository</a:t>
            </a:r>
            <a:r>
              <a:rPr lang="pt-PT" sz="900" dirty="0">
                <a:latin typeface="Calibri"/>
                <a:ea typeface="Noto Sans"/>
                <a:cs typeface="Calibri"/>
              </a:rPr>
              <a:t> </a:t>
            </a:r>
            <a:r>
              <a:rPr lang="pt-PT" sz="900" dirty="0">
                <a:latin typeface="Calibri"/>
                <a:ea typeface="Noto Sans"/>
                <a:cs typeface="Noto Sans"/>
              </a:rPr>
              <a:t>é esperado.</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3" name="Imagem 2" descr="Uma imagem com texto, Tipo de letra, design&#10;&#10;Descrição gerada automaticamente">
            <a:extLst>
              <a:ext uri="{FF2B5EF4-FFF2-40B4-BE49-F238E27FC236}">
                <a16:creationId xmlns:a16="http://schemas.microsoft.com/office/drawing/2014/main" id="{29C47AA5-277E-F183-E6F9-913392728CB8}"/>
              </a:ext>
            </a:extLst>
          </p:cNvPr>
          <p:cNvPicPr>
            <a:picLocks noChangeAspect="1"/>
          </p:cNvPicPr>
          <p:nvPr/>
        </p:nvPicPr>
        <p:blipFill>
          <a:blip r:embed="rId2"/>
          <a:srcRect l="-19419" t="-331000" r="36168" b="334000"/>
          <a:stretch/>
        </p:blipFill>
        <p:spPr>
          <a:xfrm>
            <a:off x="1173876" y="199028"/>
            <a:ext cx="936130" cy="535877"/>
          </a:xfrm>
          <a:prstGeom prst="rect">
            <a:avLst/>
          </a:prstGeom>
        </p:spPr>
      </p:pic>
      <p:sp>
        <p:nvSpPr>
          <p:cNvPr id="4" name="TextBox 7">
            <a:extLst>
              <a:ext uri="{FF2B5EF4-FFF2-40B4-BE49-F238E27FC236}">
                <a16:creationId xmlns:a16="http://schemas.microsoft.com/office/drawing/2014/main" id="{84B4D4A4-0502-B689-723C-1F88F56D3824}"/>
              </a:ext>
            </a:extLst>
          </p:cNvPr>
          <p:cNvSpPr txBox="1"/>
          <p:nvPr/>
        </p:nvSpPr>
        <p:spPr>
          <a:xfrm>
            <a:off x="2110006" y="4454992"/>
            <a:ext cx="5603699" cy="591785"/>
          </a:xfrm>
          <a:prstGeom prst="rect">
            <a:avLst/>
          </a:prstGeom>
          <a:noFill/>
          <a:ln>
            <a:noFill/>
          </a:ln>
        </p:spPr>
        <p:txBody>
          <a:bodyPr wrap="square" lIns="90000" tIns="45000" rIns="90000" bIns="45000" anchor="t" compatLnSpc="0">
            <a:spAutoFit/>
          </a:bodyPr>
          <a:lstStyle/>
          <a:p>
            <a:pPr algn="ctr">
              <a:spcBef>
                <a:spcPts val="0"/>
              </a:spcBef>
              <a:spcAft>
                <a:spcPts val="0"/>
              </a:spcAft>
              <a:defRPr sz="1500"/>
            </a:pPr>
            <a:r>
              <a:rPr lang="pt-PT" sz="800" dirty="0">
                <a:latin typeface="Calibri"/>
                <a:cs typeface="Calibri"/>
              </a:rPr>
              <a:t>Esta imagem tem 3 exemplos: </a:t>
            </a:r>
          </a:p>
          <a:p>
            <a:pPr algn="ctr">
              <a:spcBef>
                <a:spcPts val="0"/>
              </a:spcBef>
              <a:spcAft>
                <a:spcPts val="0"/>
              </a:spcAft>
              <a:defRPr sz="1500"/>
            </a:pPr>
            <a:r>
              <a:rPr lang="pt-PT" sz="800" dirty="0">
                <a:latin typeface="Calibri"/>
                <a:cs typeface="Calibri"/>
              </a:rPr>
              <a:t>1 – </a:t>
            </a:r>
            <a:r>
              <a:rPr lang="pt-PT" sz="800" dirty="0" err="1">
                <a:latin typeface="Calibri"/>
                <a:cs typeface="Calibri"/>
              </a:rPr>
              <a:t>Responsabilide</a:t>
            </a:r>
            <a:r>
              <a:rPr lang="pt-PT" sz="800" dirty="0">
                <a:latin typeface="Calibri"/>
                <a:cs typeface="Calibri"/>
              </a:rPr>
              <a:t> única de gerir sessão e responsabilidade única de armazenamento de dados.</a:t>
            </a:r>
          </a:p>
          <a:p>
            <a:pPr algn="ctr">
              <a:spcBef>
                <a:spcPts val="0"/>
              </a:spcBef>
              <a:spcAft>
                <a:spcPts val="0"/>
              </a:spcAft>
              <a:defRPr sz="1500"/>
            </a:pPr>
            <a:r>
              <a:rPr lang="pt-PT" sz="800" dirty="0">
                <a:latin typeface="Calibri"/>
                <a:cs typeface="Calibri"/>
              </a:rPr>
              <a:t>2 – Inversão de dependência - </a:t>
            </a:r>
            <a:r>
              <a:rPr lang="pt-PT" sz="800" dirty="0" err="1">
                <a:latin typeface="Calibri"/>
                <a:cs typeface="Calibri"/>
              </a:rPr>
              <a:t>Session</a:t>
            </a:r>
            <a:r>
              <a:rPr lang="pt-PT" sz="800" dirty="0">
                <a:latin typeface="Calibri"/>
                <a:cs typeface="Calibri"/>
              </a:rPr>
              <a:t> depende de </a:t>
            </a:r>
            <a:r>
              <a:rPr lang="pt-PT" sz="800" dirty="0" err="1">
                <a:latin typeface="Calibri"/>
                <a:cs typeface="Calibri"/>
              </a:rPr>
              <a:t>IUserRepository</a:t>
            </a:r>
            <a:r>
              <a:rPr lang="pt-PT" sz="800" dirty="0">
                <a:latin typeface="Calibri"/>
                <a:cs typeface="Calibri"/>
              </a:rPr>
              <a:t>  em vez de </a:t>
            </a:r>
            <a:r>
              <a:rPr lang="pt-PT" sz="800" dirty="0" err="1">
                <a:latin typeface="Calibri"/>
                <a:cs typeface="Calibri"/>
              </a:rPr>
              <a:t>UserRepository</a:t>
            </a:r>
            <a:r>
              <a:rPr lang="pt-PT" sz="800" dirty="0">
                <a:latin typeface="Calibri"/>
                <a:cs typeface="Calibri"/>
              </a:rPr>
              <a:t>.</a:t>
            </a:r>
          </a:p>
          <a:p>
            <a:pPr algn="ctr">
              <a:spcBef>
                <a:spcPts val="0"/>
              </a:spcBef>
              <a:spcAft>
                <a:spcPts val="0"/>
              </a:spcAft>
              <a:defRPr sz="1500"/>
            </a:pPr>
            <a:r>
              <a:rPr lang="pt-PT" sz="800" dirty="0">
                <a:latin typeface="Calibri"/>
                <a:cs typeface="Calibri"/>
              </a:rPr>
              <a:t>3 – </a:t>
            </a:r>
            <a:r>
              <a:rPr lang="pt-PT" sz="800" dirty="0" err="1">
                <a:latin typeface="Calibri"/>
                <a:cs typeface="Calibri"/>
              </a:rPr>
              <a:t>Session</a:t>
            </a:r>
            <a:r>
              <a:rPr lang="pt-PT" sz="800" dirty="0">
                <a:latin typeface="Calibri"/>
                <a:cs typeface="Calibri"/>
              </a:rPr>
              <a:t> e </a:t>
            </a:r>
            <a:r>
              <a:rPr lang="pt-PT" sz="800" dirty="0" err="1">
                <a:latin typeface="Calibri"/>
                <a:cs typeface="Calibri"/>
              </a:rPr>
              <a:t>UserRepository</a:t>
            </a:r>
            <a:r>
              <a:rPr lang="pt-PT" sz="800" dirty="0">
                <a:latin typeface="Calibri"/>
                <a:cs typeface="Calibri"/>
              </a:rPr>
              <a:t> estão a encapsular informação que só pode ser alterada a partir da própria classe.</a:t>
            </a:r>
          </a:p>
        </p:txBody>
      </p:sp>
      <p:pic>
        <p:nvPicPr>
          <p:cNvPr id="2" name="Imagem 1" descr="Uma imagem com texto, captura de ecrã, software, Software de multimédia&#10;&#10;Descrição gerada automaticamente">
            <a:extLst>
              <a:ext uri="{FF2B5EF4-FFF2-40B4-BE49-F238E27FC236}">
                <a16:creationId xmlns:a16="http://schemas.microsoft.com/office/drawing/2014/main" id="{072F48A9-8611-5ABF-B3C0-C88CF3BDFD24}"/>
              </a:ext>
            </a:extLst>
          </p:cNvPr>
          <p:cNvPicPr>
            <a:picLocks noChangeAspect="1"/>
          </p:cNvPicPr>
          <p:nvPr/>
        </p:nvPicPr>
        <p:blipFill>
          <a:blip r:embed="rId3"/>
          <a:stretch>
            <a:fillRect/>
          </a:stretch>
        </p:blipFill>
        <p:spPr>
          <a:xfrm>
            <a:off x="0" y="623773"/>
            <a:ext cx="10072292" cy="3623207"/>
          </a:xfrm>
          <a:prstGeom prst="rect">
            <a:avLst/>
          </a:prstGeom>
        </p:spPr>
      </p:pic>
    </p:spTree>
    <p:extLst>
      <p:ext uri="{BB962C8B-B14F-4D97-AF65-F5344CB8AC3E}">
        <p14:creationId xmlns:p14="http://schemas.microsoft.com/office/powerpoint/2010/main" val="241471696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3" name="Imagem 2" descr="Uma imagem com texto, Tipo de letra, design&#10;&#10;Descrição gerada automaticamente">
            <a:extLst>
              <a:ext uri="{FF2B5EF4-FFF2-40B4-BE49-F238E27FC236}">
                <a16:creationId xmlns:a16="http://schemas.microsoft.com/office/drawing/2014/main" id="{29C47AA5-277E-F183-E6F9-913392728CB8}"/>
              </a:ext>
            </a:extLst>
          </p:cNvPr>
          <p:cNvPicPr>
            <a:picLocks noChangeAspect="1"/>
          </p:cNvPicPr>
          <p:nvPr/>
        </p:nvPicPr>
        <p:blipFill>
          <a:blip r:embed="rId2"/>
          <a:srcRect l="-19419" t="-331000" r="36168" b="334000"/>
          <a:stretch/>
        </p:blipFill>
        <p:spPr>
          <a:xfrm>
            <a:off x="1173876" y="199028"/>
            <a:ext cx="936130" cy="535877"/>
          </a:xfrm>
          <a:prstGeom prst="rect">
            <a:avLst/>
          </a:prstGeom>
        </p:spPr>
      </p:pic>
      <p:sp>
        <p:nvSpPr>
          <p:cNvPr id="4" name="TextBox 7">
            <a:extLst>
              <a:ext uri="{FF2B5EF4-FFF2-40B4-BE49-F238E27FC236}">
                <a16:creationId xmlns:a16="http://schemas.microsoft.com/office/drawing/2014/main" id="{84B4D4A4-0502-B689-723C-1F88F56D3824}"/>
              </a:ext>
            </a:extLst>
          </p:cNvPr>
          <p:cNvSpPr txBox="1"/>
          <p:nvPr/>
        </p:nvSpPr>
        <p:spPr>
          <a:xfrm>
            <a:off x="1890566" y="4375480"/>
            <a:ext cx="5603699" cy="466559"/>
          </a:xfrm>
          <a:prstGeom prst="rect">
            <a:avLst/>
          </a:prstGeom>
          <a:noFill/>
          <a:ln>
            <a:noFill/>
          </a:ln>
        </p:spPr>
        <p:txBody>
          <a:bodyPr wrap="square" lIns="90000" tIns="45000" rIns="90000" bIns="45000" anchor="t" compatLnSpc="0">
            <a:spAutoFit/>
          </a:bodyPr>
          <a:lstStyle/>
          <a:p>
            <a:pPr algn="ctr">
              <a:spcBef>
                <a:spcPts val="0"/>
              </a:spcBef>
              <a:spcAft>
                <a:spcPts val="0"/>
              </a:spcAft>
              <a:defRPr sz="1500"/>
            </a:pPr>
            <a:r>
              <a:rPr lang="pt-PT" sz="800" dirty="0">
                <a:latin typeface="Calibri"/>
                <a:cs typeface="Calibri"/>
              </a:rPr>
              <a:t>Exemplos do principio aberto/ fechado: estes métodos podem ser estendidos se necessário, mesmo que de momento nesta aplicação não seja preciso permitir isso.</a:t>
            </a:r>
          </a:p>
          <a:p>
            <a:pPr algn="ctr">
              <a:spcBef>
                <a:spcPts val="0"/>
              </a:spcBef>
              <a:spcAft>
                <a:spcPts val="0"/>
              </a:spcAft>
              <a:defRPr sz="1500"/>
            </a:pPr>
            <a:endParaRPr lang="pt-PT" sz="800" dirty="0">
              <a:solidFill>
                <a:srgbClr val="666666"/>
              </a:solidFill>
              <a:latin typeface="Calibri"/>
              <a:cs typeface="Calibri"/>
            </a:endParaRPr>
          </a:p>
        </p:txBody>
      </p:sp>
      <p:pic>
        <p:nvPicPr>
          <p:cNvPr id="5" name="Imagem 4" descr="Uma imagem com texto, captura de ecrã, software, Software de multimédia&#10;&#10;Descrição gerada automaticamente">
            <a:extLst>
              <a:ext uri="{FF2B5EF4-FFF2-40B4-BE49-F238E27FC236}">
                <a16:creationId xmlns:a16="http://schemas.microsoft.com/office/drawing/2014/main" id="{9854F953-F9D5-4915-93EE-B49C250DAAFA}"/>
              </a:ext>
            </a:extLst>
          </p:cNvPr>
          <p:cNvPicPr>
            <a:picLocks noChangeAspect="1"/>
          </p:cNvPicPr>
          <p:nvPr/>
        </p:nvPicPr>
        <p:blipFill>
          <a:blip r:embed="rId3"/>
          <a:stretch>
            <a:fillRect/>
          </a:stretch>
        </p:blipFill>
        <p:spPr>
          <a:xfrm>
            <a:off x="0" y="734905"/>
            <a:ext cx="10074948" cy="3488797"/>
          </a:xfrm>
          <a:prstGeom prst="rect">
            <a:avLst/>
          </a:prstGeom>
        </p:spPr>
      </p:pic>
    </p:spTree>
    <p:extLst>
      <p:ext uri="{BB962C8B-B14F-4D97-AF65-F5344CB8AC3E}">
        <p14:creationId xmlns:p14="http://schemas.microsoft.com/office/powerpoint/2010/main" val="401605386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
            <a:extLst>
              <a:ext uri="{FF2B5EF4-FFF2-40B4-BE49-F238E27FC236}">
                <a16:creationId xmlns:a16="http://schemas.microsoft.com/office/drawing/2014/main" id="{9CE41422-11C4-C27B-278C-1BBC3AFFDDDD}"/>
              </a:ext>
            </a:extLst>
          </p:cNvPr>
          <p:cNvSpPr>
            <a:spLocks noGrp="1"/>
          </p:cNvSpPr>
          <p:nvPr>
            <p:ph type="title"/>
          </p:nvPr>
        </p:nvSpPr>
        <p:spPr>
          <a:xfrm rot="16200000">
            <a:off x="-638690" y="2721018"/>
            <a:ext cx="1905859" cy="31655"/>
          </a:xfrm>
        </p:spPr>
        <p:txBody>
          <a:bodyPr/>
          <a:lstStyle/>
          <a:p>
            <a:r>
              <a:rPr lang="pt-PT" sz="2400" u="none" dirty="0">
                <a:solidFill>
                  <a:srgbClr val="328686"/>
                </a:solidFill>
                <a:latin typeface="Calibri"/>
                <a:cs typeface="Calibri"/>
              </a:rPr>
              <a:t>Exemplos</a:t>
            </a:r>
          </a:p>
        </p:txBody>
      </p:sp>
      <p:pic>
        <p:nvPicPr>
          <p:cNvPr id="3" name="Imagem 2" descr="Uma imagem com texto, Tipo de letra, design&#10;&#10;Descrição gerada automaticamente">
            <a:extLst>
              <a:ext uri="{FF2B5EF4-FFF2-40B4-BE49-F238E27FC236}">
                <a16:creationId xmlns:a16="http://schemas.microsoft.com/office/drawing/2014/main" id="{29C47AA5-277E-F183-E6F9-913392728CB8}"/>
              </a:ext>
            </a:extLst>
          </p:cNvPr>
          <p:cNvPicPr>
            <a:picLocks noChangeAspect="1"/>
          </p:cNvPicPr>
          <p:nvPr/>
        </p:nvPicPr>
        <p:blipFill>
          <a:blip r:embed="rId2"/>
          <a:srcRect l="-19419" t="-331000" r="36168" b="334000"/>
          <a:stretch/>
        </p:blipFill>
        <p:spPr>
          <a:xfrm>
            <a:off x="1173876" y="199028"/>
            <a:ext cx="936130" cy="535877"/>
          </a:xfrm>
          <a:prstGeom prst="rect">
            <a:avLst/>
          </a:prstGeom>
        </p:spPr>
      </p:pic>
      <p:sp>
        <p:nvSpPr>
          <p:cNvPr id="4" name="TextBox 7">
            <a:extLst>
              <a:ext uri="{FF2B5EF4-FFF2-40B4-BE49-F238E27FC236}">
                <a16:creationId xmlns:a16="http://schemas.microsoft.com/office/drawing/2014/main" id="{84B4D4A4-0502-B689-723C-1F88F56D3824}"/>
              </a:ext>
            </a:extLst>
          </p:cNvPr>
          <p:cNvSpPr txBox="1"/>
          <p:nvPr/>
        </p:nvSpPr>
        <p:spPr>
          <a:xfrm>
            <a:off x="1900505" y="4335723"/>
            <a:ext cx="5603699" cy="466559"/>
          </a:xfrm>
          <a:prstGeom prst="rect">
            <a:avLst/>
          </a:prstGeom>
          <a:noFill/>
          <a:ln>
            <a:noFill/>
          </a:ln>
        </p:spPr>
        <p:txBody>
          <a:bodyPr wrap="square" lIns="90000" tIns="45000" rIns="90000" bIns="45000" anchor="t" compatLnSpc="0">
            <a:spAutoFit/>
          </a:bodyPr>
          <a:lstStyle/>
          <a:p>
            <a:pPr algn="ctr">
              <a:spcBef>
                <a:spcPts val="0"/>
              </a:spcBef>
              <a:spcAft>
                <a:spcPts val="0"/>
              </a:spcAft>
              <a:defRPr sz="1500"/>
            </a:pPr>
            <a:r>
              <a:rPr lang="pt-PT" sz="800" dirty="0">
                <a:latin typeface="Calibri"/>
                <a:cs typeface="Calibri"/>
              </a:rPr>
              <a:t>Exemplo de polimorfismo: a classe Menu tem um método chamado </a:t>
            </a:r>
            <a:r>
              <a:rPr lang="pt-PT" sz="800" dirty="0" err="1">
                <a:latin typeface="Calibri"/>
                <a:cs typeface="Calibri"/>
              </a:rPr>
              <a:t>MainMenu</a:t>
            </a:r>
            <a:r>
              <a:rPr lang="pt-PT" sz="800" dirty="0">
                <a:latin typeface="Calibri"/>
                <a:cs typeface="Calibri"/>
              </a:rPr>
              <a:t> que dependendo do tipo de instância tem um comportamento diferente.</a:t>
            </a:r>
            <a:endParaRPr lang="pt-PT" sz="800" dirty="0">
              <a:cs typeface="Calibri"/>
            </a:endParaRPr>
          </a:p>
          <a:p>
            <a:pPr algn="ctr">
              <a:spcBef>
                <a:spcPts val="0"/>
              </a:spcBef>
              <a:spcAft>
                <a:spcPts val="0"/>
              </a:spcAft>
              <a:defRPr sz="1500"/>
            </a:pPr>
            <a:endParaRPr lang="pt-PT" sz="800" dirty="0">
              <a:solidFill>
                <a:srgbClr val="666666"/>
              </a:solidFill>
              <a:latin typeface="Calibri"/>
              <a:cs typeface="Calibri"/>
            </a:endParaRPr>
          </a:p>
        </p:txBody>
      </p:sp>
      <p:pic>
        <p:nvPicPr>
          <p:cNvPr id="2" name="Imagem 1" descr="Uma imagem com texto, captura de ecrã, software&#10;&#10;Descrição gerada automaticamente">
            <a:extLst>
              <a:ext uri="{FF2B5EF4-FFF2-40B4-BE49-F238E27FC236}">
                <a16:creationId xmlns:a16="http://schemas.microsoft.com/office/drawing/2014/main" id="{92A3CE82-88F5-CEB4-C8C0-4454461DABB8}"/>
              </a:ext>
            </a:extLst>
          </p:cNvPr>
          <p:cNvPicPr>
            <a:picLocks noChangeAspect="1"/>
          </p:cNvPicPr>
          <p:nvPr/>
        </p:nvPicPr>
        <p:blipFill>
          <a:blip r:embed="rId3"/>
          <a:stretch>
            <a:fillRect/>
          </a:stretch>
        </p:blipFill>
        <p:spPr>
          <a:xfrm>
            <a:off x="5677" y="502852"/>
            <a:ext cx="10074948" cy="3708429"/>
          </a:xfrm>
          <a:prstGeom prst="rect">
            <a:avLst/>
          </a:prstGeom>
        </p:spPr>
      </p:pic>
    </p:spTree>
    <p:extLst>
      <p:ext uri="{BB962C8B-B14F-4D97-AF65-F5344CB8AC3E}">
        <p14:creationId xmlns:p14="http://schemas.microsoft.com/office/powerpoint/2010/main" val="10438372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B1CB9-958B-7635-5D47-F60B564B3D68}"/>
              </a:ext>
            </a:extLst>
          </p:cNvPr>
          <p:cNvSpPr>
            <a:spLocks noGrp="1"/>
          </p:cNvSpPr>
          <p:nvPr>
            <p:ph type="title"/>
          </p:nvPr>
        </p:nvSpPr>
        <p:spPr/>
        <p:txBody>
          <a:bodyPr/>
          <a:lstStyle/>
          <a:p>
            <a:r>
              <a:rPr lang="pt-PT" sz="2400" u="none" dirty="0">
                <a:solidFill>
                  <a:srgbClr val="328686"/>
                </a:solidFill>
                <a:latin typeface="Calibri"/>
                <a:ea typeface="Noto Sans"/>
                <a:cs typeface="Calibri"/>
              </a:rPr>
              <a:t>Descrição da aplicação</a:t>
            </a:r>
          </a:p>
        </p:txBody>
      </p:sp>
      <p:sp>
        <p:nvSpPr>
          <p:cNvPr id="4" name="Marcador de Posição de Conteúdo 3">
            <a:extLst>
              <a:ext uri="{FF2B5EF4-FFF2-40B4-BE49-F238E27FC236}">
                <a16:creationId xmlns:a16="http://schemas.microsoft.com/office/drawing/2014/main" id="{C68596C2-C2D9-71EA-70E7-58140DF7C247}"/>
              </a:ext>
            </a:extLst>
          </p:cNvPr>
          <p:cNvSpPr>
            <a:spLocks noGrp="1"/>
          </p:cNvSpPr>
          <p:nvPr>
            <p:ph sz="half" idx="2"/>
          </p:nvPr>
        </p:nvSpPr>
        <p:spPr>
          <a:xfrm>
            <a:off x="1303199" y="1398048"/>
            <a:ext cx="7473079" cy="3640230"/>
          </a:xfrm>
        </p:spPr>
        <p:txBody>
          <a:bodyPr lIns="0" tIns="0" rIns="0" bIns="0" anchor="t">
            <a:noAutofit/>
          </a:bodyPr>
          <a:lstStyle/>
          <a:p>
            <a:pPr algn="ctr"/>
            <a:r>
              <a:rPr lang="pt-PT" sz="1000" dirty="0">
                <a:solidFill>
                  <a:srgbClr val="000000"/>
                </a:solidFill>
                <a:latin typeface="Calibri"/>
                <a:ea typeface="Noto Sans"/>
                <a:cs typeface="Calibri"/>
              </a:rPr>
              <a:t>O ginásio </a:t>
            </a:r>
            <a:r>
              <a:rPr lang="pt-PT" sz="1000" err="1">
                <a:solidFill>
                  <a:srgbClr val="000000"/>
                </a:solidFill>
                <a:latin typeface="Calibri"/>
                <a:ea typeface="Noto Sans"/>
                <a:cs typeface="Calibri"/>
              </a:rPr>
              <a:t>RSGym</a:t>
            </a:r>
            <a:r>
              <a:rPr lang="pt-PT" sz="1000" dirty="0">
                <a:solidFill>
                  <a:srgbClr val="000000"/>
                </a:solidFill>
                <a:latin typeface="Calibri"/>
                <a:ea typeface="Noto Sans"/>
                <a:cs typeface="Calibri"/>
              </a:rPr>
              <a:t> está a expandir os seus serviços, oferecendo aulas de </a:t>
            </a:r>
            <a:r>
              <a:rPr lang="pt-PT" sz="1000" err="1">
                <a:solidFill>
                  <a:srgbClr val="000000"/>
                </a:solidFill>
                <a:latin typeface="Calibri"/>
                <a:ea typeface="Noto Sans"/>
                <a:cs typeface="Calibri"/>
              </a:rPr>
              <a:t>personal</a:t>
            </a:r>
            <a:r>
              <a:rPr lang="pt-PT" sz="1000" dirty="0">
                <a:solidFill>
                  <a:srgbClr val="000000"/>
                </a:solidFill>
                <a:latin typeface="Calibri"/>
                <a:ea typeface="Noto Sans"/>
                <a:cs typeface="Calibri"/>
              </a:rPr>
              <a:t> </a:t>
            </a:r>
            <a:r>
              <a:rPr lang="pt-PT" sz="1000" err="1">
                <a:solidFill>
                  <a:srgbClr val="000000"/>
                </a:solidFill>
                <a:latin typeface="Calibri"/>
                <a:ea typeface="Noto Sans"/>
                <a:cs typeface="Calibri"/>
              </a:rPr>
              <a:t>trainer</a:t>
            </a:r>
            <a:r>
              <a:rPr lang="pt-PT" sz="1000" dirty="0">
                <a:solidFill>
                  <a:srgbClr val="000000"/>
                </a:solidFill>
                <a:latin typeface="Calibri"/>
                <a:ea typeface="Noto Sans"/>
                <a:cs typeface="Calibri"/>
              </a:rPr>
              <a:t> (PT) ao domicílio. Este novo acrescento de valor e serviços são suportados pela aplicação </a:t>
            </a:r>
            <a:r>
              <a:rPr lang="pt-PT" sz="1000" err="1">
                <a:solidFill>
                  <a:srgbClr val="000000"/>
                </a:solidFill>
                <a:latin typeface="Calibri"/>
                <a:ea typeface="Noto Sans"/>
                <a:cs typeface="Calibri"/>
              </a:rPr>
              <a:t>RSGymPT</a:t>
            </a:r>
            <a:r>
              <a:rPr lang="pt-PT" sz="1000" dirty="0">
                <a:solidFill>
                  <a:srgbClr val="000000"/>
                </a:solidFill>
                <a:latin typeface="Calibri"/>
                <a:ea typeface="Noto Sans"/>
                <a:cs typeface="Calibri"/>
              </a:rPr>
              <a:t>, que possui duas vertentes principais: </a:t>
            </a:r>
            <a:endParaRPr lang="pt-PT" sz="1000">
              <a:solidFill>
                <a:srgbClr val="000000"/>
              </a:solidFill>
              <a:latin typeface="Calibri"/>
              <a:ea typeface="Noto Sans"/>
              <a:cs typeface="Calibri"/>
            </a:endParaRPr>
          </a:p>
          <a:p>
            <a:pPr algn="ctr"/>
            <a:r>
              <a:rPr lang="pt-PT" sz="1000" b="1" dirty="0">
                <a:solidFill>
                  <a:srgbClr val="000000"/>
                </a:solidFill>
                <a:latin typeface="Calibri"/>
                <a:ea typeface="Noto Sans"/>
                <a:cs typeface="Calibri"/>
              </a:rPr>
              <a:t>interface do cliente</a:t>
            </a:r>
            <a:r>
              <a:rPr lang="pt-PT" sz="1000" dirty="0">
                <a:solidFill>
                  <a:srgbClr val="000000"/>
                </a:solidFill>
                <a:latin typeface="Calibri"/>
                <a:ea typeface="Noto Sans"/>
                <a:cs typeface="Calibri"/>
              </a:rPr>
              <a:t> e o</a:t>
            </a:r>
            <a:r>
              <a:rPr lang="pt-PT" sz="1000" b="1" dirty="0">
                <a:solidFill>
                  <a:srgbClr val="000000"/>
                </a:solidFill>
                <a:latin typeface="Calibri"/>
                <a:ea typeface="Noto Sans"/>
                <a:cs typeface="Calibri"/>
              </a:rPr>
              <a:t> </a:t>
            </a:r>
            <a:r>
              <a:rPr lang="pt-PT" sz="1000" b="1" err="1">
                <a:solidFill>
                  <a:srgbClr val="000000"/>
                </a:solidFill>
                <a:latin typeface="Calibri"/>
                <a:ea typeface="Noto Sans"/>
                <a:cs typeface="Calibri"/>
              </a:rPr>
              <a:t>back-end</a:t>
            </a:r>
            <a:r>
              <a:rPr lang="pt-PT" sz="1000" dirty="0">
                <a:solidFill>
                  <a:srgbClr val="000000"/>
                </a:solidFill>
                <a:latin typeface="Calibri"/>
                <a:ea typeface="Noto Sans"/>
                <a:cs typeface="Calibri"/>
              </a:rPr>
              <a:t>.</a:t>
            </a:r>
            <a:endParaRPr lang="pt-PT" sz="1000">
              <a:solidFill>
                <a:srgbClr val="000000"/>
              </a:solidFill>
              <a:latin typeface="Calibri"/>
              <a:ea typeface="Noto Sans"/>
              <a:cs typeface="Calibri"/>
            </a:endParaRPr>
          </a:p>
          <a:p>
            <a:pPr algn="ctr"/>
            <a:endParaRPr lang="pt-PT" sz="1000" dirty="0">
              <a:solidFill>
                <a:srgbClr val="000000"/>
              </a:solidFill>
              <a:latin typeface="Calibri"/>
              <a:ea typeface="Noto Sans"/>
              <a:cs typeface="Calibri"/>
            </a:endParaRPr>
          </a:p>
          <a:p>
            <a:pPr algn="ctr">
              <a:spcBef>
                <a:spcPts val="1188"/>
              </a:spcBef>
              <a:spcAft>
                <a:spcPts val="988"/>
              </a:spcAft>
            </a:pPr>
            <a:r>
              <a:rPr lang="pt-PT" sz="1000" dirty="0">
                <a:solidFill>
                  <a:srgbClr val="000000"/>
                </a:solidFill>
                <a:latin typeface="Calibri"/>
                <a:ea typeface="Noto Sans"/>
                <a:cs typeface="Calibri"/>
              </a:rPr>
              <a:t>A </a:t>
            </a:r>
            <a:r>
              <a:rPr lang="pt-PT" sz="1000" b="1" dirty="0">
                <a:solidFill>
                  <a:srgbClr val="000000"/>
                </a:solidFill>
                <a:latin typeface="Calibri"/>
                <a:ea typeface="Noto Sans"/>
                <a:cs typeface="Calibri"/>
              </a:rPr>
              <a:t>Vertente </a:t>
            </a:r>
            <a:r>
              <a:rPr lang="pt-PT" sz="1000" b="1" err="1">
                <a:solidFill>
                  <a:srgbClr val="000000"/>
                </a:solidFill>
                <a:latin typeface="Calibri"/>
                <a:ea typeface="Noto Sans"/>
                <a:cs typeface="Calibri"/>
              </a:rPr>
              <a:t>Back-End</a:t>
            </a:r>
            <a:r>
              <a:rPr lang="pt-PT" sz="1000" b="1" dirty="0">
                <a:solidFill>
                  <a:srgbClr val="000000"/>
                </a:solidFill>
                <a:latin typeface="Calibri"/>
                <a:ea typeface="Noto Sans"/>
                <a:cs typeface="Calibri"/>
              </a:rPr>
              <a:t> - a desenvolver nesta fase: </a:t>
            </a:r>
            <a:r>
              <a:rPr lang="pt-PT" sz="1000" err="1">
                <a:solidFill>
                  <a:srgbClr val="000000"/>
                </a:solidFill>
                <a:latin typeface="Calibri"/>
                <a:ea typeface="Noto Sans"/>
                <a:cs typeface="Calibri"/>
              </a:rPr>
              <a:t>back-end</a:t>
            </a:r>
            <a:r>
              <a:rPr lang="pt-PT" sz="1000" dirty="0">
                <a:solidFill>
                  <a:srgbClr val="000000"/>
                </a:solidFill>
                <a:latin typeface="Calibri"/>
                <a:ea typeface="Noto Sans"/>
                <a:cs typeface="Calibri"/>
              </a:rPr>
              <a:t> da aplicação é composto por dois módulos principais:</a:t>
            </a:r>
            <a:endParaRPr lang="en-US" sz="1000">
              <a:solidFill>
                <a:srgbClr val="000000"/>
              </a:solidFill>
              <a:latin typeface="Calibri"/>
              <a:ea typeface="Noto Sans"/>
              <a:cs typeface="Calibri"/>
            </a:endParaRPr>
          </a:p>
          <a:p>
            <a:pPr marL="171450" indent="-171450">
              <a:spcBef>
                <a:spcPts val="1188"/>
              </a:spcBef>
              <a:spcAft>
                <a:spcPts val="988"/>
              </a:spcAft>
              <a:buFont typeface="Arial"/>
              <a:buChar char="•"/>
            </a:pPr>
            <a:r>
              <a:rPr lang="pt-PT" sz="1000" b="1" dirty="0">
                <a:solidFill>
                  <a:srgbClr val="000000"/>
                </a:solidFill>
                <a:latin typeface="Calibri"/>
                <a:ea typeface="Noto Sans"/>
                <a:cs typeface="Calibri"/>
              </a:rPr>
              <a:t>Módulo 'Gestão de Clientes'</a:t>
            </a:r>
            <a:r>
              <a:rPr lang="pt-PT" sz="1000" dirty="0">
                <a:solidFill>
                  <a:srgbClr val="000000"/>
                </a:solidFill>
                <a:latin typeface="Calibri"/>
                <a:ea typeface="Noto Sans"/>
                <a:cs typeface="Calibri"/>
              </a:rPr>
              <a:t>: Originalmente desenvolvido como uma aplicação de consola, este módulo gere a inscrição dos clientes e os pagamentos. No âmbito deste projeto, o módulo está sendo atualizado para um ambiente web, mantendo todas as funcionalidades existentes.</a:t>
            </a:r>
            <a:endParaRPr lang="en-US" sz="1000">
              <a:solidFill>
                <a:srgbClr val="000000"/>
              </a:solidFill>
              <a:latin typeface="Calibri"/>
              <a:ea typeface="Noto Sans"/>
              <a:cs typeface="Calibri"/>
            </a:endParaRPr>
          </a:p>
          <a:p>
            <a:pPr marL="171450" indent="-171450">
              <a:spcBef>
                <a:spcPts val="1188"/>
              </a:spcBef>
              <a:spcAft>
                <a:spcPts val="988"/>
              </a:spcAft>
              <a:buFont typeface="Arial"/>
              <a:buChar char="•"/>
            </a:pPr>
            <a:r>
              <a:rPr lang="pt-PT" sz="1000" b="1" dirty="0">
                <a:solidFill>
                  <a:srgbClr val="000000"/>
                </a:solidFill>
                <a:latin typeface="Calibri"/>
                <a:ea typeface="Noto Sans"/>
                <a:cs typeface="Calibri"/>
              </a:rPr>
              <a:t>Módulo 'Administração de Utilizadores'</a:t>
            </a:r>
            <a:r>
              <a:rPr lang="pt-PT" sz="1000" dirty="0">
                <a:solidFill>
                  <a:srgbClr val="000000"/>
                </a:solidFill>
                <a:latin typeface="Calibri"/>
                <a:ea typeface="Noto Sans"/>
                <a:cs typeface="Calibri"/>
              </a:rPr>
              <a:t>: Este novo módulo, desenvolvido em sistema de consola, permite a administração dos utilizadores da aplicação, incluindo a gestão de permissões e acesso.</a:t>
            </a:r>
            <a:endParaRPr lang="en-US" sz="1000">
              <a:solidFill>
                <a:srgbClr val="000000"/>
              </a:solidFill>
              <a:latin typeface="Calibri"/>
              <a:ea typeface="Noto Sans"/>
              <a:cs typeface="Calibri"/>
            </a:endParaRPr>
          </a:p>
          <a:p>
            <a:pPr algn="ctr">
              <a:spcBef>
                <a:spcPts val="1188"/>
              </a:spcBef>
              <a:spcAft>
                <a:spcPts val="988"/>
              </a:spcAft>
            </a:pPr>
            <a:r>
              <a:rPr lang="pt-PT" sz="1000" b="1" dirty="0">
                <a:solidFill>
                  <a:srgbClr val="000000"/>
                </a:solidFill>
                <a:latin typeface="Calibri"/>
                <a:ea typeface="Noto Sans"/>
                <a:cs typeface="Calibri"/>
              </a:rPr>
              <a:t>Objetivos da aplicação </a:t>
            </a:r>
            <a:r>
              <a:rPr lang="pt-PT" sz="1000" b="1" dirty="0" err="1">
                <a:solidFill>
                  <a:srgbClr val="000000"/>
                </a:solidFill>
                <a:latin typeface="Calibri"/>
                <a:ea typeface="Noto Sans"/>
                <a:cs typeface="Calibri"/>
              </a:rPr>
              <a:t>RSGymPT</a:t>
            </a:r>
            <a:r>
              <a:rPr lang="pt-PT" sz="1000" b="1" dirty="0">
                <a:solidFill>
                  <a:srgbClr val="000000"/>
                </a:solidFill>
                <a:latin typeface="Calibri"/>
                <a:ea typeface="Noto Sans"/>
                <a:cs typeface="Calibri"/>
              </a:rPr>
              <a:t>:</a:t>
            </a:r>
            <a:r>
              <a:rPr lang="pt-PT" sz="1000" dirty="0">
                <a:solidFill>
                  <a:srgbClr val="000000"/>
                </a:solidFill>
                <a:latin typeface="Calibri"/>
                <a:ea typeface="Noto Sans"/>
                <a:cs typeface="Calibri"/>
              </a:rPr>
              <a:t> experiência eficiente e conveniente tanto para os clientes quanto para os administradores/empregados, facilitando a gestão dos serviços de </a:t>
            </a:r>
            <a:r>
              <a:rPr lang="pt-PT" sz="1000" dirty="0" err="1">
                <a:solidFill>
                  <a:srgbClr val="000000"/>
                </a:solidFill>
                <a:latin typeface="Calibri"/>
                <a:ea typeface="Noto Sans"/>
                <a:cs typeface="Calibri"/>
              </a:rPr>
              <a:t>personal</a:t>
            </a:r>
            <a:r>
              <a:rPr lang="pt-PT" sz="1000" dirty="0">
                <a:solidFill>
                  <a:srgbClr val="000000"/>
                </a:solidFill>
                <a:latin typeface="Calibri"/>
                <a:ea typeface="Noto Sans"/>
                <a:cs typeface="Calibri"/>
              </a:rPr>
              <a:t> </a:t>
            </a:r>
            <a:r>
              <a:rPr lang="pt-PT" sz="1000" dirty="0" err="1">
                <a:solidFill>
                  <a:srgbClr val="000000"/>
                </a:solidFill>
                <a:latin typeface="Calibri"/>
                <a:ea typeface="Noto Sans"/>
                <a:cs typeface="Calibri"/>
              </a:rPr>
              <a:t>trainer</a:t>
            </a:r>
            <a:r>
              <a:rPr lang="pt-PT" sz="1000" dirty="0">
                <a:solidFill>
                  <a:srgbClr val="000000"/>
                </a:solidFill>
                <a:latin typeface="Calibri"/>
                <a:ea typeface="Noto Sans"/>
                <a:cs typeface="Calibri"/>
              </a:rPr>
              <a:t> e satisfação dos intervenientes.</a:t>
            </a:r>
            <a:endParaRPr lang="en-US" sz="1000" u="sng">
              <a:solidFill>
                <a:srgbClr val="000000"/>
              </a:solidFill>
              <a:latin typeface="Calibri"/>
              <a:ea typeface="Noto Sans"/>
              <a:cs typeface="Calibri"/>
            </a:endParaRPr>
          </a:p>
          <a:p>
            <a:pPr algn="ctr">
              <a:spcBef>
                <a:spcPts val="1188"/>
              </a:spcBef>
              <a:spcAft>
                <a:spcPts val="988"/>
              </a:spcAft>
            </a:pPr>
            <a:endParaRPr lang="pt-PT" sz="1000" dirty="0">
              <a:solidFill>
                <a:srgbClr val="000000"/>
              </a:solidFill>
              <a:latin typeface="Calibri"/>
              <a:ea typeface="Noto Sans"/>
              <a:cs typeface="Calibri"/>
            </a:endParaRPr>
          </a:p>
          <a:p>
            <a:pPr algn="ctr">
              <a:spcBef>
                <a:spcPts val="1188"/>
              </a:spcBef>
              <a:spcAft>
                <a:spcPts val="988"/>
              </a:spcAft>
            </a:pPr>
            <a:endParaRPr lang="pt-PT" sz="1000" dirty="0">
              <a:solidFill>
                <a:srgbClr val="000000"/>
              </a:solidFill>
              <a:latin typeface="Calibri"/>
              <a:ea typeface="Noto Sans"/>
              <a:cs typeface="Calibri"/>
            </a:endParaRPr>
          </a:p>
          <a:p>
            <a:pPr algn="ctr"/>
            <a:endParaRPr lang="pt-PT" sz="1000" dirty="0">
              <a:solidFill>
                <a:srgbClr val="000000"/>
              </a:solidFill>
              <a:latin typeface="Calibri"/>
              <a:ea typeface="Noto Sans"/>
              <a:cs typeface="Calibri"/>
            </a:endParaRPr>
          </a:p>
        </p:txBody>
      </p:sp>
    </p:spTree>
    <p:extLst>
      <p:ext uri="{BB962C8B-B14F-4D97-AF65-F5344CB8AC3E}">
        <p14:creationId xmlns:p14="http://schemas.microsoft.com/office/powerpoint/2010/main" val="129052175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B1CB9-958B-7635-5D47-F60B564B3D68}"/>
              </a:ext>
            </a:extLst>
          </p:cNvPr>
          <p:cNvSpPr>
            <a:spLocks noGrp="1"/>
          </p:cNvSpPr>
          <p:nvPr>
            <p:ph type="title"/>
          </p:nvPr>
        </p:nvSpPr>
        <p:spPr>
          <a:xfrm>
            <a:off x="693738" y="390413"/>
            <a:ext cx="8694737" cy="1096963"/>
          </a:xfrm>
        </p:spPr>
        <p:txBody>
          <a:bodyPr/>
          <a:lstStyle/>
          <a:p>
            <a:r>
              <a:rPr lang="pt-PT" sz="2400" u="none" dirty="0">
                <a:solidFill>
                  <a:srgbClr val="328686"/>
                </a:solidFill>
                <a:latin typeface="Calibri"/>
                <a:ea typeface="Noto Sans"/>
                <a:cs typeface="Calibri"/>
              </a:rPr>
              <a:t>Repositório GitHub</a:t>
            </a:r>
          </a:p>
        </p:txBody>
      </p:sp>
      <p:sp>
        <p:nvSpPr>
          <p:cNvPr id="4" name="Marcador de Posição de Conteúdo 3">
            <a:extLst>
              <a:ext uri="{FF2B5EF4-FFF2-40B4-BE49-F238E27FC236}">
                <a16:creationId xmlns:a16="http://schemas.microsoft.com/office/drawing/2014/main" id="{C68596C2-C2D9-71EA-70E7-58140DF7C247}"/>
              </a:ext>
            </a:extLst>
          </p:cNvPr>
          <p:cNvSpPr>
            <a:spLocks noGrp="1"/>
          </p:cNvSpPr>
          <p:nvPr>
            <p:ph sz="half" idx="2"/>
          </p:nvPr>
        </p:nvSpPr>
        <p:spPr>
          <a:xfrm>
            <a:off x="2518786" y="1826927"/>
            <a:ext cx="4566755" cy="2452202"/>
          </a:xfrm>
        </p:spPr>
        <p:txBody>
          <a:bodyPr lIns="0" tIns="0" rIns="0" bIns="0" anchor="t">
            <a:normAutofit/>
          </a:bodyPr>
          <a:lstStyle/>
          <a:p>
            <a:pPr marL="171450" indent="-171450">
              <a:buFont typeface="Arial"/>
              <a:buChar char="•"/>
            </a:pPr>
            <a:r>
              <a:rPr lang="pt-PT" sz="1000" dirty="0">
                <a:latin typeface="Calibri"/>
                <a:ea typeface="Noto Sans"/>
                <a:cs typeface="Times New Roman"/>
              </a:rPr>
              <a:t>Criar um repositório com o </a:t>
            </a:r>
            <a:r>
              <a:rPr lang="pt-PT" sz="1000" err="1">
                <a:latin typeface="Calibri"/>
                <a:ea typeface="Noto Sans"/>
                <a:cs typeface="Times New Roman"/>
              </a:rPr>
              <a:t>g</a:t>
            </a:r>
            <a:r>
              <a:rPr lang="pt-PT" sz="1000" err="1">
                <a:latin typeface="Calibri"/>
                <a:ea typeface="Noto Sans"/>
                <a:cs typeface="Calibri"/>
              </a:rPr>
              <a:t>it</a:t>
            </a:r>
            <a:r>
              <a:rPr lang="pt-PT" sz="1000" dirty="0">
                <a:latin typeface="Calibri"/>
                <a:ea typeface="Noto Sans"/>
                <a:cs typeface="Calibri"/>
              </a:rPr>
              <a:t> ignore</a:t>
            </a:r>
            <a:r>
              <a:rPr lang="pt-PT" sz="1000" dirty="0">
                <a:latin typeface="Calibri"/>
                <a:ea typeface="Noto Sans"/>
                <a:cs typeface="Times New Roman"/>
              </a:rPr>
              <a:t>;</a:t>
            </a:r>
            <a:endParaRPr lang="pt-PT" sz="1000">
              <a:latin typeface="Calibri"/>
              <a:ea typeface="Noto Sans" pitchFamily="34"/>
              <a:cs typeface="Noto Sans" pitchFamily="34"/>
            </a:endParaRPr>
          </a:p>
          <a:p>
            <a:pPr marL="171450" indent="-171450">
              <a:buFont typeface="Arial"/>
              <a:buChar char="•"/>
            </a:pPr>
            <a:r>
              <a:rPr lang="pt-PT" sz="1000" dirty="0">
                <a:latin typeface="Calibri"/>
                <a:ea typeface="Noto Sans"/>
                <a:cs typeface="Times New Roman"/>
              </a:rPr>
              <a:t>Incluir ficheiro README;</a:t>
            </a:r>
            <a:endParaRPr lang="pt-PT" sz="1000" dirty="0">
              <a:latin typeface="Calibri"/>
              <a:ea typeface="Noto Sans" pitchFamily="34"/>
              <a:cs typeface="Times New Roman"/>
            </a:endParaRPr>
          </a:p>
          <a:p>
            <a:pPr marL="171450" indent="-171450">
              <a:buFont typeface="Arial"/>
              <a:buChar char="•"/>
            </a:pPr>
            <a:r>
              <a:rPr lang="pt-PT" sz="1000" dirty="0">
                <a:latin typeface="Calibri"/>
                <a:ea typeface="Noto Sans"/>
                <a:cs typeface="Times New Roman"/>
              </a:rPr>
              <a:t>Adicionar o projeto dentro do repositório; </a:t>
            </a:r>
          </a:p>
          <a:p>
            <a:pPr marL="171450" indent="-171450">
              <a:buFont typeface="Arial"/>
              <a:buChar char="•"/>
            </a:pPr>
            <a:r>
              <a:rPr lang="pt-PT" sz="1000" dirty="0">
                <a:latin typeface="Calibri"/>
                <a:ea typeface="Noto Sans"/>
                <a:cs typeface="Times New Roman"/>
              </a:rPr>
              <a:t>Garantir que o </a:t>
            </a:r>
            <a:r>
              <a:rPr lang="pt-PT" sz="1000" dirty="0" err="1">
                <a:latin typeface="Calibri"/>
                <a:ea typeface="Noto Sans"/>
                <a:cs typeface="Times New Roman"/>
              </a:rPr>
              <a:t>commit</a:t>
            </a:r>
            <a:r>
              <a:rPr lang="pt-PT" sz="1000" dirty="0">
                <a:latin typeface="Calibri"/>
                <a:ea typeface="Noto Sans"/>
                <a:cs typeface="Times New Roman"/>
              </a:rPr>
              <a:t>, </a:t>
            </a:r>
            <a:r>
              <a:rPr lang="pt-PT" sz="1000" dirty="0" err="1">
                <a:latin typeface="Calibri"/>
                <a:ea typeface="Noto Sans"/>
                <a:cs typeface="Times New Roman"/>
              </a:rPr>
              <a:t>push</a:t>
            </a:r>
            <a:r>
              <a:rPr lang="pt-PT" sz="1000" dirty="0">
                <a:latin typeface="Calibri"/>
                <a:ea typeface="Noto Sans"/>
                <a:cs typeface="Times New Roman"/>
              </a:rPr>
              <a:t> e pull são feitos convenientemente às necessidades (além de </a:t>
            </a:r>
            <a:r>
              <a:rPr lang="pt-PT" sz="1000" dirty="0" err="1">
                <a:latin typeface="Calibri"/>
                <a:ea typeface="Noto Sans"/>
                <a:cs typeface="Times New Roman"/>
              </a:rPr>
              <a:t>branches</a:t>
            </a:r>
            <a:r>
              <a:rPr lang="pt-PT" sz="1000" dirty="0">
                <a:latin typeface="Calibri"/>
                <a:ea typeface="Noto Sans"/>
                <a:cs typeface="Times New Roman"/>
              </a:rPr>
              <a:t> serem usadas se necessário)</a:t>
            </a:r>
            <a:endParaRPr lang="pt-PT" dirty="0"/>
          </a:p>
          <a:p>
            <a:endParaRPr lang="pt-PT" sz="1000" dirty="0">
              <a:latin typeface="Calibri"/>
              <a:ea typeface="Noto Sans"/>
              <a:cs typeface="Times New Roman"/>
            </a:endParaRPr>
          </a:p>
          <a:p>
            <a:pPr algn="just">
              <a:spcBef>
                <a:spcPts val="1188"/>
              </a:spcBef>
              <a:spcAft>
                <a:spcPts val="988"/>
              </a:spcAft>
            </a:pPr>
            <a:r>
              <a:rPr lang="pt-PT" sz="1000" dirty="0">
                <a:latin typeface="Calibri"/>
                <a:ea typeface="Noto Sans"/>
                <a:cs typeface="Calibri"/>
              </a:rPr>
              <a:t>O repositório é partilhado via convite para fácil acesso e partilha do mesmo.</a:t>
            </a:r>
            <a:endParaRPr lang="pt-PT" dirty="0">
              <a:ea typeface="Noto Sans"/>
              <a:cs typeface="Noto Sans"/>
            </a:endParaRPr>
          </a:p>
          <a:p>
            <a:endParaRPr lang="pt-PT" dirty="0">
              <a:solidFill>
                <a:srgbClr val="000000"/>
              </a:solidFill>
              <a:latin typeface="Calibri"/>
              <a:ea typeface="Noto Sans"/>
              <a:cs typeface="Calibri"/>
            </a:endParaRPr>
          </a:p>
        </p:txBody>
      </p:sp>
      <p:sp>
        <p:nvSpPr>
          <p:cNvPr id="8" name="Freeform 2">
            <a:extLst>
              <a:ext uri="{FF2B5EF4-FFF2-40B4-BE49-F238E27FC236}">
                <a16:creationId xmlns:a16="http://schemas.microsoft.com/office/drawing/2014/main" id="{DA919364-3FC7-BA0F-49B6-E0225D1545B3}"/>
              </a:ext>
            </a:extLst>
          </p:cNvPr>
          <p:cNvSpPr/>
          <p:nvPr/>
        </p:nvSpPr>
        <p:spPr>
          <a:xfrm flipH="1">
            <a:off x="2343422" y="1487060"/>
            <a:ext cx="30111" cy="27925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129096941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B1CB9-958B-7635-5D47-F60B564B3D68}"/>
              </a:ext>
            </a:extLst>
          </p:cNvPr>
          <p:cNvSpPr>
            <a:spLocks noGrp="1"/>
          </p:cNvSpPr>
          <p:nvPr>
            <p:ph type="title"/>
          </p:nvPr>
        </p:nvSpPr>
        <p:spPr/>
        <p:txBody>
          <a:bodyPr/>
          <a:lstStyle/>
          <a:p>
            <a:r>
              <a:rPr lang="pt-PT" sz="2400" u="none" dirty="0">
                <a:solidFill>
                  <a:srgbClr val="328686"/>
                </a:solidFill>
                <a:latin typeface="Calibri"/>
                <a:ea typeface="Noto Sans"/>
                <a:cs typeface="Calibri"/>
              </a:rPr>
              <a:t>Conclusão e Próximos Passos</a:t>
            </a:r>
          </a:p>
        </p:txBody>
      </p:sp>
      <p:sp>
        <p:nvSpPr>
          <p:cNvPr id="4" name="Marcador de Posição de Conteúdo 3">
            <a:extLst>
              <a:ext uri="{FF2B5EF4-FFF2-40B4-BE49-F238E27FC236}">
                <a16:creationId xmlns:a16="http://schemas.microsoft.com/office/drawing/2014/main" id="{C68596C2-C2D9-71EA-70E7-58140DF7C247}"/>
              </a:ext>
            </a:extLst>
          </p:cNvPr>
          <p:cNvSpPr>
            <a:spLocks noGrp="1"/>
          </p:cNvSpPr>
          <p:nvPr>
            <p:ph sz="half" idx="2"/>
          </p:nvPr>
        </p:nvSpPr>
        <p:spPr>
          <a:xfrm>
            <a:off x="2518790" y="1617991"/>
            <a:ext cx="3867329" cy="3106921"/>
          </a:xfrm>
        </p:spPr>
        <p:txBody>
          <a:bodyPr lIns="0" tIns="0" rIns="0" bIns="0" anchor="t">
            <a:normAutofit/>
          </a:bodyPr>
          <a:lstStyle/>
          <a:p>
            <a:pPr algn="just">
              <a:spcBef>
                <a:spcPts val="1188"/>
              </a:spcBef>
              <a:spcAft>
                <a:spcPts val="988"/>
              </a:spcAft>
            </a:pPr>
            <a:r>
              <a:rPr lang="pt-PT" sz="900" dirty="0">
                <a:latin typeface="Calibri"/>
                <a:ea typeface="Noto Sans"/>
                <a:cs typeface="Calibri"/>
              </a:rPr>
              <a:t>Este relatório </a:t>
            </a:r>
            <a:r>
              <a:rPr lang="pt-PT" sz="900" dirty="0">
                <a:latin typeface="Calibri"/>
                <a:ea typeface="Noto Sans"/>
                <a:cs typeface="Noto Sans"/>
              </a:rPr>
              <a:t>refere aspetos da lógica de pensamento e estruturação no desenvolvimento das duas aplicações, apesar de eu ser relativamente iniciante na área, procuro constantemente aplicar as melhores práticas disponíveis e expandir os meus conhecimentos para alcançar os objetivos propostos. Tive bastante esforço para tentar aproveitar ao máximo os recursos que foram dados e para aprender mais ao longo do processo. </a:t>
            </a:r>
          </a:p>
          <a:p>
            <a:pPr algn="just">
              <a:spcBef>
                <a:spcPts val="1188"/>
              </a:spcBef>
              <a:spcAft>
                <a:spcPts val="988"/>
              </a:spcAft>
            </a:pPr>
            <a:r>
              <a:rPr lang="pt-PT" sz="900" dirty="0">
                <a:latin typeface="Calibri"/>
                <a:ea typeface="Noto Sans"/>
                <a:cs typeface="Noto Sans"/>
              </a:rPr>
              <a:t>Idealmente, a testagem deveria ser realizada posteriormente ao desenvolvimento (visto não ter acontecido com formalidade de metodologias de teste agilmente no decorrer do projeto), permitindo assim uma validação mais rigorosa e independente das funcionalidades implementadas. </a:t>
            </a:r>
          </a:p>
          <a:p>
            <a:pPr algn="just">
              <a:spcBef>
                <a:spcPts val="1188"/>
              </a:spcBef>
              <a:spcAft>
                <a:spcPts val="988"/>
              </a:spcAft>
            </a:pPr>
            <a:r>
              <a:rPr lang="pt-PT" sz="900" dirty="0">
                <a:latin typeface="Calibri"/>
                <a:ea typeface="Noto Sans"/>
                <a:cs typeface="Noto Sans"/>
              </a:rPr>
              <a:t>De seguida, há a demonstração das aplicações para aprovação das funcionalidades com as intenções do negócio e posterior integração das mesmas com o objetivo de gerar resultados relevantes e fornecer informações úteis ao negócio, alinhadas às suas perspetivas e características específicas.</a:t>
            </a:r>
            <a:endParaRPr lang="pt-PT" sz="1000">
              <a:latin typeface="Calibri"/>
              <a:ea typeface="Noto Sans"/>
              <a:cs typeface="Noto Sans"/>
            </a:endParaRPr>
          </a:p>
          <a:p>
            <a:endParaRPr lang="pt-PT" sz="1000" dirty="0">
              <a:latin typeface="Calibri"/>
              <a:ea typeface="Noto Sans"/>
              <a:cs typeface="Noto Sans"/>
            </a:endParaRPr>
          </a:p>
        </p:txBody>
      </p:sp>
      <p:pic>
        <p:nvPicPr>
          <p:cNvPr id="9" name="Marcador de Posição de Conteúdo 8" descr="Uma imagem com texto, Gráficos, design gráfico, Tipo de letra&#10;&#10;Descrição gerada automaticamente">
            <a:extLst>
              <a:ext uri="{FF2B5EF4-FFF2-40B4-BE49-F238E27FC236}">
                <a16:creationId xmlns:a16="http://schemas.microsoft.com/office/drawing/2014/main" id="{B1729154-F852-B709-D766-61149BEB52F0}"/>
              </a:ext>
            </a:extLst>
          </p:cNvPr>
          <p:cNvPicPr>
            <a:picLocks noGrp="1" noChangeAspect="1"/>
          </p:cNvPicPr>
          <p:nvPr>
            <p:ph sz="quarter" idx="4"/>
          </p:nvPr>
        </p:nvPicPr>
        <p:blipFill>
          <a:blip r:embed="rId2"/>
          <a:srcRect t="17115" r="-389" b="27308"/>
          <a:stretch/>
        </p:blipFill>
        <p:spPr>
          <a:xfrm>
            <a:off x="6610809" y="1618323"/>
            <a:ext cx="2867250" cy="1601660"/>
          </a:xfrm>
        </p:spPr>
      </p:pic>
      <p:sp>
        <p:nvSpPr>
          <p:cNvPr id="8" name="Freeform 2">
            <a:extLst>
              <a:ext uri="{FF2B5EF4-FFF2-40B4-BE49-F238E27FC236}">
                <a16:creationId xmlns:a16="http://schemas.microsoft.com/office/drawing/2014/main" id="{DA919364-3FC7-BA0F-49B6-E0225D1545B3}"/>
              </a:ext>
            </a:extLst>
          </p:cNvPr>
          <p:cNvSpPr/>
          <p:nvPr/>
        </p:nvSpPr>
        <p:spPr>
          <a:xfrm flipH="1">
            <a:off x="2343422" y="1487060"/>
            <a:ext cx="30111" cy="27925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161680989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8BD89-B289-A62A-698C-35C2C8324CFD}"/>
              </a:ext>
            </a:extLst>
          </p:cNvPr>
          <p:cNvSpPr>
            <a:spLocks noGrp="1"/>
          </p:cNvSpPr>
          <p:nvPr>
            <p:ph type="title"/>
          </p:nvPr>
        </p:nvSpPr>
        <p:spPr/>
        <p:txBody>
          <a:bodyPr/>
          <a:lstStyle/>
          <a:p>
            <a:r>
              <a:rPr lang="pt-PT" sz="2400" u="none" dirty="0">
                <a:solidFill>
                  <a:srgbClr val="328686"/>
                </a:solidFill>
                <a:latin typeface="Calibri"/>
                <a:cs typeface="Calibri"/>
              </a:rPr>
              <a:t>Estrutura geral do projeto</a:t>
            </a:r>
            <a:endParaRPr lang="pt-PT" sz="2400" u="none" dirty="0">
              <a:solidFill>
                <a:srgbClr val="328686"/>
              </a:solidFill>
              <a:latin typeface="Calibri"/>
              <a:ea typeface="Noto Sans"/>
              <a:cs typeface="Calibri"/>
            </a:endParaRPr>
          </a:p>
        </p:txBody>
      </p:sp>
      <p:sp>
        <p:nvSpPr>
          <p:cNvPr id="5" name="Marcador de Posição do Texto 4">
            <a:extLst>
              <a:ext uri="{FF2B5EF4-FFF2-40B4-BE49-F238E27FC236}">
                <a16:creationId xmlns:a16="http://schemas.microsoft.com/office/drawing/2014/main" id="{8C8B7218-13A4-13D0-7308-12B0E019469B}"/>
              </a:ext>
            </a:extLst>
          </p:cNvPr>
          <p:cNvSpPr>
            <a:spLocks noGrp="1"/>
          </p:cNvSpPr>
          <p:nvPr>
            <p:ph type="body" idx="1"/>
          </p:nvPr>
        </p:nvSpPr>
        <p:spPr>
          <a:xfrm>
            <a:off x="1098819" y="1651464"/>
            <a:ext cx="3455165" cy="675490"/>
          </a:xfrm>
          <a:solidFill>
            <a:schemeClr val="bg1"/>
          </a:solidFill>
          <a:ln>
            <a:solidFill>
              <a:srgbClr val="25ABBE"/>
            </a:solidFill>
          </a:ln>
        </p:spPr>
        <p:txBody>
          <a:bodyPr lIns="0" tIns="0" rIns="0" bIns="0" anchor="ctr">
            <a:normAutofit/>
          </a:bodyPr>
          <a:lstStyle/>
          <a:p>
            <a:pPr algn="ctr"/>
            <a:r>
              <a:rPr lang="pt-PT" sz="2000" dirty="0">
                <a:latin typeface="Calibri"/>
                <a:ea typeface="Noto Sans"/>
                <a:cs typeface="Calibri"/>
              </a:rPr>
              <a:t>Vertente </a:t>
            </a:r>
            <a:r>
              <a:rPr lang="pt-PT" sz="2000" err="1">
                <a:latin typeface="Calibri"/>
                <a:ea typeface="Noto Sans"/>
                <a:cs typeface="Calibri"/>
              </a:rPr>
              <a:t>back-end</a:t>
            </a:r>
            <a:endParaRPr lang="pt-PT" sz="2000" b="0" err="1">
              <a:latin typeface="Calibri"/>
              <a:ea typeface="Noto Sans"/>
              <a:cs typeface="Calibri"/>
            </a:endParaRPr>
          </a:p>
        </p:txBody>
      </p:sp>
      <p:sp>
        <p:nvSpPr>
          <p:cNvPr id="3" name="Marcador de Posição de Conteúdo 2">
            <a:extLst>
              <a:ext uri="{FF2B5EF4-FFF2-40B4-BE49-F238E27FC236}">
                <a16:creationId xmlns:a16="http://schemas.microsoft.com/office/drawing/2014/main" id="{4A92BD40-D2AD-51F3-862E-88EAFC3AAAD9}"/>
              </a:ext>
            </a:extLst>
          </p:cNvPr>
          <p:cNvSpPr>
            <a:spLocks noGrp="1"/>
          </p:cNvSpPr>
          <p:nvPr>
            <p:ph sz="half" idx="2"/>
          </p:nvPr>
        </p:nvSpPr>
        <p:spPr>
          <a:xfrm>
            <a:off x="1070995" y="2221519"/>
            <a:ext cx="3510676" cy="3051960"/>
          </a:xfrm>
        </p:spPr>
        <p:txBody>
          <a:bodyPr lIns="0" tIns="0" rIns="0" bIns="0" anchor="t">
            <a:normAutofit/>
          </a:bodyPr>
          <a:lstStyle/>
          <a:p>
            <a:pPr algn="ctr">
              <a:spcBef>
                <a:spcPts val="1188"/>
              </a:spcBef>
              <a:spcAft>
                <a:spcPts val="988"/>
              </a:spcAft>
            </a:pPr>
            <a:endParaRPr lang="pt-PT" sz="1100" b="1" dirty="0">
              <a:solidFill>
                <a:srgbClr val="000000"/>
              </a:solidFill>
              <a:latin typeface="Calibri"/>
              <a:ea typeface="Noto Sans"/>
              <a:cs typeface="Calibri"/>
            </a:endParaRPr>
          </a:p>
          <a:p>
            <a:pPr algn="ctr">
              <a:spcBef>
                <a:spcPts val="1188"/>
              </a:spcBef>
              <a:spcAft>
                <a:spcPts val="988"/>
              </a:spcAft>
            </a:pPr>
            <a:r>
              <a:rPr lang="pt-PT" sz="1100" b="1" dirty="0">
                <a:solidFill>
                  <a:srgbClr val="000000"/>
                </a:solidFill>
                <a:latin typeface="Calibri"/>
                <a:ea typeface="Noto Sans"/>
                <a:cs typeface="Calibri"/>
              </a:rPr>
              <a:t>'</a:t>
            </a:r>
            <a:r>
              <a:rPr lang="pt-PT" sz="1000" b="1" dirty="0">
                <a:solidFill>
                  <a:srgbClr val="000000"/>
                </a:solidFill>
                <a:latin typeface="Calibri"/>
                <a:ea typeface="Noto Sans"/>
                <a:cs typeface="Calibri"/>
              </a:rPr>
              <a:t>Gestão de Clientes'</a:t>
            </a:r>
            <a:endParaRPr lang="en-US" sz="1000">
              <a:solidFill>
                <a:srgbClr val="000000"/>
              </a:solidFill>
              <a:latin typeface="Calibri"/>
              <a:ea typeface="Noto Sans"/>
              <a:cs typeface="Calibri"/>
            </a:endParaRPr>
          </a:p>
          <a:p>
            <a:pPr algn="ctr">
              <a:spcBef>
                <a:spcPts val="1188"/>
              </a:spcBef>
              <a:spcAft>
                <a:spcPts val="988"/>
              </a:spcAft>
            </a:pPr>
            <a:r>
              <a:rPr lang="pt-PT" sz="1000" b="1" dirty="0">
                <a:solidFill>
                  <a:srgbClr val="000000"/>
                </a:solidFill>
                <a:latin typeface="Calibri"/>
                <a:ea typeface="Noto Sans"/>
                <a:cs typeface="Calibri"/>
              </a:rPr>
              <a:t>(ambiente web) </a:t>
            </a:r>
            <a:r>
              <a:rPr lang="pt-PT" sz="1000" dirty="0">
                <a:solidFill>
                  <a:srgbClr val="000000"/>
                </a:solidFill>
                <a:latin typeface="Calibri"/>
                <a:ea typeface="Noto Sans"/>
                <a:cs typeface="Calibri"/>
              </a:rPr>
              <a:t>MVC Core 6, </a:t>
            </a:r>
            <a:r>
              <a:rPr lang="pt-PT" sz="1000" dirty="0" err="1">
                <a:solidFill>
                  <a:srgbClr val="000000"/>
                </a:solidFill>
                <a:latin typeface="Calibri"/>
                <a:ea typeface="Noto Sans"/>
                <a:cs typeface="Calibri"/>
              </a:rPr>
              <a:t>Entitiy</a:t>
            </a:r>
            <a:r>
              <a:rPr lang="pt-PT" sz="1000" dirty="0">
                <a:solidFill>
                  <a:srgbClr val="000000"/>
                </a:solidFill>
                <a:latin typeface="Calibri"/>
                <a:ea typeface="Noto Sans"/>
                <a:cs typeface="Calibri"/>
              </a:rPr>
              <a:t> Framework Core, padrão </a:t>
            </a:r>
            <a:r>
              <a:rPr lang="pt-PT" sz="1000" dirty="0" err="1">
                <a:solidFill>
                  <a:srgbClr val="000000"/>
                </a:solidFill>
                <a:latin typeface="Calibri"/>
                <a:ea typeface="Noto Sans"/>
                <a:cs typeface="Calibri"/>
              </a:rPr>
              <a:t>model</a:t>
            </a:r>
            <a:r>
              <a:rPr lang="pt-PT" sz="1000" dirty="0">
                <a:solidFill>
                  <a:srgbClr val="000000"/>
                </a:solidFill>
                <a:latin typeface="Calibri"/>
                <a:ea typeface="Noto Sans"/>
                <a:cs typeface="Calibri"/>
              </a:rPr>
              <a:t> </a:t>
            </a:r>
            <a:r>
              <a:rPr lang="pt-PT" sz="1000" dirty="0" err="1">
                <a:solidFill>
                  <a:srgbClr val="000000"/>
                </a:solidFill>
                <a:latin typeface="Calibri"/>
                <a:ea typeface="Noto Sans"/>
                <a:cs typeface="Calibri"/>
              </a:rPr>
              <a:t>first</a:t>
            </a:r>
            <a:endParaRPr lang="pt-PT" sz="1000" dirty="0">
              <a:solidFill>
                <a:srgbClr val="000000"/>
              </a:solidFill>
              <a:latin typeface="Calibri"/>
              <a:ea typeface="Noto Sans"/>
              <a:cs typeface="Calibri"/>
            </a:endParaRPr>
          </a:p>
          <a:p>
            <a:pPr algn="ctr">
              <a:spcBef>
                <a:spcPts val="1188"/>
              </a:spcBef>
              <a:spcAft>
                <a:spcPts val="988"/>
              </a:spcAft>
            </a:pPr>
            <a:endParaRPr lang="pt-PT" sz="1000" dirty="0">
              <a:solidFill>
                <a:srgbClr val="000000"/>
              </a:solidFill>
              <a:latin typeface="Calibri"/>
              <a:ea typeface="Noto Sans"/>
              <a:cs typeface="Calibri"/>
            </a:endParaRPr>
          </a:p>
          <a:p>
            <a:pPr algn="ctr">
              <a:spcBef>
                <a:spcPts val="1188"/>
              </a:spcBef>
              <a:spcAft>
                <a:spcPts val="988"/>
              </a:spcAft>
            </a:pPr>
            <a:r>
              <a:rPr lang="pt-PT" sz="1000" b="1" dirty="0">
                <a:solidFill>
                  <a:srgbClr val="000000"/>
                </a:solidFill>
                <a:latin typeface="Calibri"/>
                <a:ea typeface="Noto Sans"/>
                <a:cs typeface="Calibri"/>
              </a:rPr>
              <a:t>'Administração de Utilizadores '</a:t>
            </a:r>
            <a:endParaRPr lang="en-US" sz="1000">
              <a:solidFill>
                <a:srgbClr val="000000"/>
              </a:solidFill>
              <a:latin typeface="Calibri"/>
              <a:ea typeface="Noto Sans"/>
              <a:cs typeface="Calibri"/>
            </a:endParaRPr>
          </a:p>
          <a:p>
            <a:pPr algn="ctr">
              <a:spcBef>
                <a:spcPts val="1188"/>
              </a:spcBef>
              <a:spcAft>
                <a:spcPts val="988"/>
              </a:spcAft>
            </a:pPr>
            <a:r>
              <a:rPr lang="pt-PT" sz="1000" b="1" dirty="0">
                <a:solidFill>
                  <a:srgbClr val="000000"/>
                </a:solidFill>
                <a:latin typeface="Calibri"/>
                <a:ea typeface="Noto Sans"/>
                <a:cs typeface="Calibri"/>
              </a:rPr>
              <a:t>(aplicação de consola) </a:t>
            </a:r>
            <a:r>
              <a:rPr lang="pt-PT" sz="1000" dirty="0">
                <a:solidFill>
                  <a:srgbClr val="000000"/>
                </a:solidFill>
                <a:latin typeface="Calibri"/>
                <a:ea typeface="Noto Sans"/>
                <a:cs typeface="Calibri"/>
              </a:rPr>
              <a:t>.NET Framework 4.7.2</a:t>
            </a:r>
          </a:p>
          <a:p>
            <a:pPr algn="ctr">
              <a:spcBef>
                <a:spcPts val="1188"/>
              </a:spcBef>
              <a:spcAft>
                <a:spcPts val="988"/>
              </a:spcAft>
            </a:pPr>
            <a:endParaRPr lang="pt-PT" sz="1100" b="1" dirty="0">
              <a:solidFill>
                <a:srgbClr val="000000"/>
              </a:solidFill>
              <a:latin typeface="Calibri"/>
              <a:ea typeface="Noto Sans"/>
              <a:cs typeface="Calibri"/>
            </a:endParaRPr>
          </a:p>
          <a:p>
            <a:pPr algn="ctr">
              <a:spcBef>
                <a:spcPts val="1188"/>
              </a:spcBef>
              <a:spcAft>
                <a:spcPts val="988"/>
              </a:spcAft>
            </a:pPr>
            <a:endParaRPr lang="pt-PT" sz="1100" dirty="0">
              <a:solidFill>
                <a:srgbClr val="000000"/>
              </a:solidFill>
              <a:latin typeface="Calibri"/>
              <a:ea typeface="Noto Sans"/>
              <a:cs typeface="Calibri"/>
            </a:endParaRPr>
          </a:p>
          <a:p>
            <a:pPr algn="ctr"/>
            <a:endParaRPr lang="pt-PT" sz="1100" dirty="0">
              <a:solidFill>
                <a:srgbClr val="000000"/>
              </a:solidFill>
              <a:latin typeface="Calibri"/>
              <a:ea typeface="Noto Sans"/>
              <a:cs typeface="Calibri"/>
            </a:endParaRPr>
          </a:p>
        </p:txBody>
      </p:sp>
      <p:sp>
        <p:nvSpPr>
          <p:cNvPr id="4" name="Marcador de Posição de Conteúdo 3">
            <a:extLst>
              <a:ext uri="{FF2B5EF4-FFF2-40B4-BE49-F238E27FC236}">
                <a16:creationId xmlns:a16="http://schemas.microsoft.com/office/drawing/2014/main" id="{9E0A51A8-D714-F0B3-F522-5FE7AFC31784}"/>
              </a:ext>
            </a:extLst>
          </p:cNvPr>
          <p:cNvSpPr>
            <a:spLocks noGrp="1"/>
          </p:cNvSpPr>
          <p:nvPr>
            <p:ph sz="quarter" idx="4"/>
          </p:nvPr>
        </p:nvSpPr>
        <p:spPr>
          <a:xfrm>
            <a:off x="5342699" y="2066140"/>
            <a:ext cx="3801725" cy="3051960"/>
          </a:xfrm>
        </p:spPr>
        <p:txBody>
          <a:bodyPr lIns="0" tIns="0" rIns="0" bIns="0" anchor="t">
            <a:normAutofit/>
          </a:bodyPr>
          <a:lstStyle/>
          <a:p>
            <a:pPr algn="ctr">
              <a:spcBef>
                <a:spcPts val="1188"/>
              </a:spcBef>
              <a:spcAft>
                <a:spcPts val="988"/>
              </a:spcAft>
            </a:pPr>
            <a:endParaRPr lang="pt-PT" sz="1100" dirty="0">
              <a:solidFill>
                <a:srgbClr val="000000"/>
              </a:solidFill>
              <a:latin typeface="Calibri"/>
              <a:ea typeface="Noto Sans"/>
              <a:cs typeface="Calibri"/>
            </a:endParaRPr>
          </a:p>
          <a:p>
            <a:pPr algn="ctr">
              <a:spcBef>
                <a:spcPts val="1188"/>
              </a:spcBef>
              <a:spcAft>
                <a:spcPts val="988"/>
              </a:spcAft>
            </a:pPr>
            <a:r>
              <a:rPr lang="pt-PT" sz="1000" dirty="0">
                <a:solidFill>
                  <a:srgbClr val="000000"/>
                </a:solidFill>
                <a:latin typeface="Calibri"/>
                <a:ea typeface="Noto Sans"/>
                <a:cs typeface="Calibri"/>
              </a:rPr>
              <a:t>A interface do cliente permite que os utilizadores se inscrevam no serviço de </a:t>
            </a:r>
            <a:r>
              <a:rPr lang="pt-PT" sz="1000" dirty="0" err="1">
                <a:solidFill>
                  <a:srgbClr val="000000"/>
                </a:solidFill>
                <a:latin typeface="Calibri"/>
                <a:ea typeface="Noto Sans"/>
                <a:cs typeface="Calibri"/>
              </a:rPr>
              <a:t>personal</a:t>
            </a:r>
            <a:r>
              <a:rPr lang="pt-PT" sz="1000" dirty="0">
                <a:solidFill>
                  <a:srgbClr val="000000"/>
                </a:solidFill>
                <a:latin typeface="Calibri"/>
                <a:ea typeface="Noto Sans"/>
                <a:cs typeface="Calibri"/>
              </a:rPr>
              <a:t> </a:t>
            </a:r>
            <a:r>
              <a:rPr lang="pt-PT" sz="1000" dirty="0" err="1">
                <a:solidFill>
                  <a:srgbClr val="000000"/>
                </a:solidFill>
                <a:latin typeface="Calibri"/>
                <a:ea typeface="Noto Sans"/>
                <a:cs typeface="Calibri"/>
              </a:rPr>
              <a:t>trainer</a:t>
            </a:r>
            <a:r>
              <a:rPr lang="pt-PT" sz="1000" dirty="0">
                <a:solidFill>
                  <a:srgbClr val="000000"/>
                </a:solidFill>
                <a:latin typeface="Calibri"/>
                <a:ea typeface="Noto Sans"/>
                <a:cs typeface="Calibri"/>
              </a:rPr>
              <a:t>, possam ter acesso a informações sobre as aulas e façam agendamentos diretamente pela aplicação.</a:t>
            </a:r>
            <a:endParaRPr lang="en-US" sz="1000">
              <a:solidFill>
                <a:srgbClr val="000000"/>
              </a:solidFill>
              <a:latin typeface="Calibri"/>
              <a:ea typeface="Noto Sans"/>
              <a:cs typeface="Calibri"/>
            </a:endParaRPr>
          </a:p>
          <a:p>
            <a:pPr algn="ctr">
              <a:spcBef>
                <a:spcPts val="1188"/>
              </a:spcBef>
              <a:spcAft>
                <a:spcPts val="988"/>
              </a:spcAft>
            </a:pPr>
            <a:r>
              <a:rPr lang="pt-PT" sz="1000" b="1" dirty="0">
                <a:solidFill>
                  <a:srgbClr val="000000"/>
                </a:solidFill>
                <a:latin typeface="Calibri"/>
                <a:ea typeface="Noto Sans"/>
                <a:cs typeface="Calibri"/>
              </a:rPr>
              <a:t>(aplicação de consola - 1ª parte do projeto)</a:t>
            </a:r>
            <a:endParaRPr lang="en-US" sz="1000">
              <a:solidFill>
                <a:srgbClr val="000000"/>
              </a:solidFill>
              <a:latin typeface="Calibri"/>
              <a:ea typeface="Noto Sans"/>
              <a:cs typeface="Calibri"/>
            </a:endParaRPr>
          </a:p>
          <a:p>
            <a:endParaRPr lang="pt-PT" dirty="0">
              <a:solidFill>
                <a:srgbClr val="000000"/>
              </a:solidFill>
              <a:latin typeface="Calibri"/>
              <a:ea typeface="Noto Sans"/>
              <a:cs typeface="Calibri"/>
            </a:endParaRPr>
          </a:p>
        </p:txBody>
      </p:sp>
      <p:sp>
        <p:nvSpPr>
          <p:cNvPr id="9" name="Freeform 2">
            <a:extLst>
              <a:ext uri="{FF2B5EF4-FFF2-40B4-BE49-F238E27FC236}">
                <a16:creationId xmlns:a16="http://schemas.microsoft.com/office/drawing/2014/main" id="{436A20B9-6D62-EC7A-B422-463E3F0D4578}"/>
              </a:ext>
            </a:extLst>
          </p:cNvPr>
          <p:cNvSpPr/>
          <p:nvPr/>
        </p:nvSpPr>
        <p:spPr>
          <a:xfrm>
            <a:off x="5041595" y="2507846"/>
            <a:ext cx="3581" cy="247292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
        <p:nvSpPr>
          <p:cNvPr id="11" name="Marcador de Posição do Texto 4">
            <a:extLst>
              <a:ext uri="{FF2B5EF4-FFF2-40B4-BE49-F238E27FC236}">
                <a16:creationId xmlns:a16="http://schemas.microsoft.com/office/drawing/2014/main" id="{9815FFAA-02EE-2B77-B743-8BE49B6CD11E}"/>
              </a:ext>
            </a:extLst>
          </p:cNvPr>
          <p:cNvSpPr txBox="1">
            <a:spLocks/>
          </p:cNvSpPr>
          <p:nvPr/>
        </p:nvSpPr>
        <p:spPr>
          <a:xfrm>
            <a:off x="5514985" y="1654035"/>
            <a:ext cx="3455165" cy="675490"/>
          </a:xfrm>
          <a:prstGeom prst="rect">
            <a:avLst/>
          </a:prstGeom>
          <a:solidFill>
            <a:schemeClr val="bg1"/>
          </a:solidFill>
          <a:ln>
            <a:solidFill>
              <a:srgbClr val="25ABBE"/>
            </a:solidFill>
          </a:ln>
        </p:spPr>
        <p:txBody>
          <a:bodyPr lIns="0" tIns="0" rIns="0" bIns="0" anchor="ctr">
            <a:normAutofit/>
          </a:bodyPr>
          <a:lstStyle>
            <a:lvl1pPr marL="0" indent="0" algn="l" rtl="0" eaLnBrk="0" fontAlgn="base" hangingPunct="0">
              <a:spcBef>
                <a:spcPts val="1413"/>
              </a:spcBef>
              <a:spcAft>
                <a:spcPct val="0"/>
              </a:spcAft>
              <a:buNone/>
              <a:defRPr lang="pt-PT" sz="2400" b="1"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2000" b="1"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800" b="1"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600" b="1"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pt-PT" sz="2000" dirty="0">
                <a:latin typeface="Calibri"/>
                <a:ea typeface="Noto Sans"/>
                <a:cs typeface="Calibri"/>
              </a:rPr>
              <a:t>Vertente interface do cliente</a:t>
            </a:r>
            <a:endParaRPr lang="pt-PT" dirty="0"/>
          </a:p>
        </p:txBody>
      </p:sp>
    </p:spTree>
    <p:extLst>
      <p:ext uri="{BB962C8B-B14F-4D97-AF65-F5344CB8AC3E}">
        <p14:creationId xmlns:p14="http://schemas.microsoft.com/office/powerpoint/2010/main" val="317837147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428D70-8155-7D4E-10B0-B5831DBC4089}"/>
              </a:ext>
            </a:extLst>
          </p:cNvPr>
          <p:cNvSpPr txBox="1"/>
          <p:nvPr/>
        </p:nvSpPr>
        <p:spPr>
          <a:xfrm>
            <a:off x="2521418" y="3691024"/>
            <a:ext cx="4310902" cy="1209134"/>
          </a:xfrm>
          <a:prstGeom prst="rect">
            <a:avLst/>
          </a:prstGeom>
          <a:noFill/>
          <a:ln>
            <a:noFill/>
          </a:ln>
        </p:spPr>
        <p:txBody>
          <a:bodyPr wrap="none" lIns="90000" tIns="45000" rIns="90000" bIns="4500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a:spcBef>
                <a:spcPts val="1188"/>
              </a:spcBef>
              <a:spcAft>
                <a:spcPts val="988"/>
              </a:spcAft>
            </a:pPr>
            <a:r>
              <a:rPr lang="pt-PT" altLang="cs-CZ" sz="1200" b="1" dirty="0">
                <a:solidFill>
                  <a:srgbClr val="000000"/>
                </a:solidFill>
                <a:latin typeface="Calibri"/>
                <a:ea typeface="Noto Sans CJK SC"/>
                <a:cs typeface="Calibri"/>
              </a:rPr>
              <a:t>Relatório do projeto</a:t>
            </a:r>
          </a:p>
          <a:p>
            <a:pPr eaLnBrk="1">
              <a:spcBef>
                <a:spcPts val="1188"/>
              </a:spcBef>
              <a:spcAft>
                <a:spcPts val="988"/>
              </a:spcAft>
            </a:pPr>
            <a:r>
              <a:rPr lang="pt-PT" altLang="cs-CZ" sz="1200" b="1" dirty="0">
                <a:solidFill>
                  <a:srgbClr val="000000"/>
                </a:solidFill>
                <a:latin typeface="Calibri"/>
                <a:ea typeface="Noto Sans CJK SC"/>
                <a:cs typeface="Calibri"/>
              </a:rPr>
              <a:t>+</a:t>
            </a:r>
          </a:p>
          <a:p>
            <a:pPr eaLnBrk="1">
              <a:spcBef>
                <a:spcPts val="1188"/>
              </a:spcBef>
              <a:spcAft>
                <a:spcPts val="988"/>
              </a:spcAft>
            </a:pPr>
            <a:r>
              <a:rPr lang="pt-PT" altLang="cs-CZ" sz="1200" b="1" dirty="0">
                <a:solidFill>
                  <a:srgbClr val="000000"/>
                </a:solidFill>
                <a:latin typeface="Calibri"/>
                <a:ea typeface="Noto Sans CJK SC"/>
                <a:cs typeface="Calibri"/>
              </a:rPr>
              <a:t>Estrutura da aplicação, qualidade do código e repositório GitHub</a:t>
            </a:r>
          </a:p>
        </p:txBody>
      </p:sp>
      <p:sp>
        <p:nvSpPr>
          <p:cNvPr id="3" name="TextBox 2">
            <a:extLst>
              <a:ext uri="{FF2B5EF4-FFF2-40B4-BE49-F238E27FC236}">
                <a16:creationId xmlns:a16="http://schemas.microsoft.com/office/drawing/2014/main" id="{0116C216-4790-757B-6897-6AC7AE40A07D}"/>
              </a:ext>
            </a:extLst>
          </p:cNvPr>
          <p:cNvSpPr txBox="1"/>
          <p:nvPr/>
        </p:nvSpPr>
        <p:spPr>
          <a:xfrm>
            <a:off x="2522805" y="3289909"/>
            <a:ext cx="415796" cy="372687"/>
          </a:xfrm>
          <a:prstGeom prst="rect">
            <a:avLst/>
          </a:prstGeom>
          <a:noFill/>
          <a:ln>
            <a:noFill/>
          </a:ln>
        </p:spPr>
        <p:txBody>
          <a:bodyPr wrap="none" lIns="90000" tIns="45000" rIns="90000" bIns="45000" anchor="t" compatLnSpc="0">
            <a:spAutoFit/>
          </a:bodyPr>
          <a:lstStyle/>
          <a:p>
            <a:pPr eaLnBrk="1" fontAlgn="auto">
              <a:spcBef>
                <a:spcPts val="0"/>
              </a:spcBef>
              <a:spcAft>
                <a:spcPts val="0"/>
              </a:spcAft>
              <a:defRPr sz="1800"/>
            </a:pPr>
            <a:r>
              <a:rPr lang="pt-PT" b="1" dirty="0">
                <a:solidFill>
                  <a:srgbClr val="CE5759"/>
                </a:solidFill>
                <a:latin typeface="Calibri"/>
                <a:ea typeface="Noto Sans CJK SC" pitchFamily="2"/>
                <a:cs typeface="Calibri"/>
              </a:rPr>
              <a:t>03</a:t>
            </a:r>
          </a:p>
        </p:txBody>
      </p:sp>
      <p:sp>
        <p:nvSpPr>
          <p:cNvPr id="4" name="TextBox 3">
            <a:extLst>
              <a:ext uri="{FF2B5EF4-FFF2-40B4-BE49-F238E27FC236}">
                <a16:creationId xmlns:a16="http://schemas.microsoft.com/office/drawing/2014/main" id="{9EF3C4CF-6511-0CDF-1822-288FF42C0CA6}"/>
              </a:ext>
            </a:extLst>
          </p:cNvPr>
          <p:cNvSpPr txBox="1"/>
          <p:nvPr/>
        </p:nvSpPr>
        <p:spPr>
          <a:xfrm>
            <a:off x="1266238" y="1983310"/>
            <a:ext cx="1975454" cy="275545"/>
          </a:xfrm>
          <a:prstGeom prst="rect">
            <a:avLst/>
          </a:prstGeom>
          <a:noFill/>
          <a:ln>
            <a:noFill/>
          </a:ln>
        </p:spPr>
        <p:txBody>
          <a:bodyPr wrap="none" lIns="90000" tIns="45000" rIns="90000" bIns="4500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a:spcBef>
                <a:spcPts val="1188"/>
              </a:spcBef>
              <a:spcAft>
                <a:spcPts val="988"/>
              </a:spcAft>
            </a:pPr>
            <a:r>
              <a:rPr lang="pt-PT" altLang="cs-CZ" sz="1200" b="1" dirty="0">
                <a:solidFill>
                  <a:srgbClr val="000000"/>
                </a:solidFill>
                <a:latin typeface="Calibri"/>
                <a:ea typeface="Noto Sans CJK SC"/>
                <a:cs typeface="Calibri"/>
              </a:rPr>
              <a:t>Módulo 'Gestão de Clientes'</a:t>
            </a:r>
          </a:p>
        </p:txBody>
      </p:sp>
      <p:sp>
        <p:nvSpPr>
          <p:cNvPr id="5" name="Freeform 4">
            <a:extLst>
              <a:ext uri="{FF2B5EF4-FFF2-40B4-BE49-F238E27FC236}">
                <a16:creationId xmlns:a16="http://schemas.microsoft.com/office/drawing/2014/main" id="{803B0C58-A554-2DBB-1FEF-5D3320BCBABD}"/>
              </a:ext>
            </a:extLst>
          </p:cNvPr>
          <p:cNvSpPr/>
          <p:nvPr/>
        </p:nvSpPr>
        <p:spPr>
          <a:xfrm>
            <a:off x="2700338" y="900113"/>
            <a:ext cx="1409700" cy="13716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8D99AE">
              <a:alpha val="10000"/>
            </a:srgbClr>
          </a:solidFill>
          <a:ln>
            <a:noFill/>
            <a:prstDash val="solid"/>
          </a:ln>
        </p:spPr>
        <p:txBody>
          <a:bodyPr wrap="none" lIns="90000" tIns="45000" rIns="90000" bIns="45000" anchor="ctr" compatLnSpc="0"/>
          <a:lstStyle/>
          <a:p>
            <a:pPr eaLnBrk="1" fontAlgn="auto">
              <a:spcBef>
                <a:spcPts val="0"/>
              </a:spcBef>
              <a:spcAft>
                <a:spcPts val="0"/>
              </a:spcAft>
              <a:defRPr/>
            </a:pPr>
            <a:endParaRPr lang="pt-PT">
              <a:latin typeface="Calibri"/>
              <a:ea typeface="Noto Sans CJK SC" pitchFamily="2"/>
              <a:cs typeface="Calibri"/>
            </a:endParaRPr>
          </a:p>
        </p:txBody>
      </p:sp>
      <p:sp>
        <p:nvSpPr>
          <p:cNvPr id="6" name="TextBox 5">
            <a:extLst>
              <a:ext uri="{FF2B5EF4-FFF2-40B4-BE49-F238E27FC236}">
                <a16:creationId xmlns:a16="http://schemas.microsoft.com/office/drawing/2014/main" id="{41569263-0A55-12B9-9945-D197E2E6D7DF}"/>
              </a:ext>
            </a:extLst>
          </p:cNvPr>
          <p:cNvSpPr txBox="1"/>
          <p:nvPr/>
        </p:nvSpPr>
        <p:spPr>
          <a:xfrm>
            <a:off x="2825712" y="1584760"/>
            <a:ext cx="415796" cy="372687"/>
          </a:xfrm>
          <a:prstGeom prst="rect">
            <a:avLst/>
          </a:prstGeom>
          <a:noFill/>
          <a:ln>
            <a:noFill/>
          </a:ln>
        </p:spPr>
        <p:txBody>
          <a:bodyPr wrap="none" lIns="90000" tIns="45000" rIns="90000" bIns="45000" anchor="t" compatLnSpc="0">
            <a:spAutoFit/>
          </a:bodyPr>
          <a:lstStyle/>
          <a:p>
            <a:pPr algn="r" eaLnBrk="1" fontAlgn="auto">
              <a:spcBef>
                <a:spcPts val="0"/>
              </a:spcBef>
              <a:spcAft>
                <a:spcPts val="0"/>
              </a:spcAft>
              <a:defRPr sz="1800"/>
            </a:pPr>
            <a:r>
              <a:rPr lang="pt-PT" b="1" dirty="0">
                <a:solidFill>
                  <a:srgbClr val="CD5658"/>
                </a:solidFill>
                <a:latin typeface="Calibri"/>
                <a:ea typeface="Noto Sans CJK SC" pitchFamily="2"/>
                <a:cs typeface="Calibri"/>
              </a:rPr>
              <a:t>01</a:t>
            </a:r>
          </a:p>
        </p:txBody>
      </p:sp>
      <p:sp>
        <p:nvSpPr>
          <p:cNvPr id="7" name="TextBox 6">
            <a:extLst>
              <a:ext uri="{FF2B5EF4-FFF2-40B4-BE49-F238E27FC236}">
                <a16:creationId xmlns:a16="http://schemas.microsoft.com/office/drawing/2014/main" id="{038DDBC0-81B3-8F3B-B7AF-4277CA69CAD2}"/>
              </a:ext>
            </a:extLst>
          </p:cNvPr>
          <p:cNvSpPr txBox="1"/>
          <p:nvPr/>
        </p:nvSpPr>
        <p:spPr>
          <a:xfrm>
            <a:off x="6199654" y="1844697"/>
            <a:ext cx="2708026" cy="275545"/>
          </a:xfrm>
          <a:prstGeom prst="rect">
            <a:avLst/>
          </a:prstGeom>
          <a:noFill/>
          <a:ln>
            <a:noFill/>
          </a:ln>
        </p:spPr>
        <p:txBody>
          <a:bodyPr wrap="none" lIns="90000" tIns="45000" rIns="90000" bIns="4500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a:spcBef>
                <a:spcPts val="1188"/>
              </a:spcBef>
              <a:spcAft>
                <a:spcPts val="988"/>
              </a:spcAft>
            </a:pPr>
            <a:r>
              <a:rPr lang="pt-PT" altLang="cs-CZ" sz="1200" b="1" dirty="0">
                <a:solidFill>
                  <a:srgbClr val="000000"/>
                </a:solidFill>
                <a:latin typeface="Calibri"/>
                <a:ea typeface="Noto Sans CJK SC"/>
                <a:cs typeface="Calibri"/>
              </a:rPr>
              <a:t>Módulo 'Administração de Utilizadores'</a:t>
            </a:r>
          </a:p>
        </p:txBody>
      </p:sp>
      <p:sp>
        <p:nvSpPr>
          <p:cNvPr id="8" name="TextBox 7">
            <a:extLst>
              <a:ext uri="{FF2B5EF4-FFF2-40B4-BE49-F238E27FC236}">
                <a16:creationId xmlns:a16="http://schemas.microsoft.com/office/drawing/2014/main" id="{16DA5C41-60D0-B74D-17EA-53814D499CFE}"/>
              </a:ext>
            </a:extLst>
          </p:cNvPr>
          <p:cNvSpPr txBox="1"/>
          <p:nvPr/>
        </p:nvSpPr>
        <p:spPr>
          <a:xfrm>
            <a:off x="8491884" y="1445386"/>
            <a:ext cx="415796" cy="372687"/>
          </a:xfrm>
          <a:prstGeom prst="rect">
            <a:avLst/>
          </a:prstGeom>
          <a:noFill/>
          <a:ln>
            <a:noFill/>
          </a:ln>
        </p:spPr>
        <p:txBody>
          <a:bodyPr wrap="none" lIns="90000" tIns="45000" rIns="90000" bIns="45000" anchor="t" compatLnSpc="0">
            <a:spAutoFit/>
          </a:bodyPr>
          <a:lstStyle/>
          <a:p>
            <a:pPr algn="r" eaLnBrk="1" fontAlgn="auto">
              <a:spcBef>
                <a:spcPts val="0"/>
              </a:spcBef>
              <a:spcAft>
                <a:spcPts val="0"/>
              </a:spcAft>
              <a:defRPr sz="1800"/>
            </a:pPr>
            <a:r>
              <a:rPr lang="pt-PT" b="1" dirty="0">
                <a:solidFill>
                  <a:srgbClr val="CE5759"/>
                </a:solidFill>
                <a:latin typeface="Calibri"/>
                <a:ea typeface="Noto Sans CJK SC" pitchFamily="2"/>
                <a:cs typeface="Calibri"/>
              </a:rPr>
              <a:t>02</a:t>
            </a:r>
          </a:p>
        </p:txBody>
      </p:sp>
      <p:sp>
        <p:nvSpPr>
          <p:cNvPr id="9" name="Title 8">
            <a:extLst>
              <a:ext uri="{FF2B5EF4-FFF2-40B4-BE49-F238E27FC236}">
                <a16:creationId xmlns:a16="http://schemas.microsoft.com/office/drawing/2014/main" id="{92691E69-B182-185C-9EB4-55487B4CDB9F}"/>
              </a:ext>
            </a:extLst>
          </p:cNvPr>
          <p:cNvSpPr txBox="1">
            <a:spLocks noGrp="1"/>
          </p:cNvSpPr>
          <p:nvPr>
            <p:ph type="title" idx="4294967295"/>
          </p:nvPr>
        </p:nvSpPr>
        <p:spPr>
          <a:xfrm>
            <a:off x="4510230" y="388851"/>
            <a:ext cx="5040000" cy="766080"/>
          </a:xfrm>
        </p:spPr>
        <p:txBody>
          <a:bodyPr vert="horz"/>
          <a:lstStyle/>
          <a:p>
            <a:pPr eaLnBrk="1" fontAlgn="auto">
              <a:spcBef>
                <a:spcPts val="0"/>
              </a:spcBef>
              <a:spcAft>
                <a:spcPts val="0"/>
              </a:spcAft>
              <a:defRPr/>
            </a:pPr>
            <a:r>
              <a:rPr sz="2400" dirty="0">
                <a:solidFill>
                  <a:srgbClr val="328686"/>
                </a:solidFill>
                <a:latin typeface="Calibri"/>
                <a:ea typeface="Noto Sans"/>
                <a:cs typeface="Noto Sans"/>
              </a:rPr>
              <a:t>Estrutura </a:t>
            </a:r>
            <a:r>
              <a:rPr lang="pt-PT" sz="2400" dirty="0">
                <a:solidFill>
                  <a:srgbClr val="328686"/>
                </a:solidFill>
                <a:latin typeface="Calibri"/>
                <a:ea typeface="Noto Sans"/>
                <a:cs typeface="Noto Sans"/>
              </a:rPr>
              <a:t>desta</a:t>
            </a:r>
            <a:r>
              <a:rPr sz="2400" dirty="0">
                <a:solidFill>
                  <a:srgbClr val="328686"/>
                </a:solidFill>
                <a:latin typeface="Calibri"/>
                <a:ea typeface="Noto Sans"/>
                <a:cs typeface="Noto Sans"/>
              </a:rPr>
              <a:t> </a:t>
            </a:r>
            <a:r>
              <a:rPr lang="pt-PT" sz="2400" dirty="0">
                <a:solidFill>
                  <a:srgbClr val="328686"/>
                </a:solidFill>
                <a:latin typeface="Calibri"/>
                <a:ea typeface="Noto Sans"/>
                <a:cs typeface="Noto Sans"/>
              </a:rPr>
              <a:t>parte do projeto</a:t>
            </a:r>
            <a:endParaRPr sz="2400" dirty="0">
              <a:solidFill>
                <a:srgbClr val="328686"/>
              </a:solidFill>
              <a:latin typeface="Calibri"/>
              <a:ea typeface="Noto Sans"/>
              <a:cs typeface="Noto Sans"/>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DB48453-F7A7-745B-1E47-81B2490E6E58}"/>
              </a:ext>
            </a:extLst>
          </p:cNvPr>
          <p:cNvSpPr>
            <a:spLocks noGrp="1"/>
          </p:cNvSpPr>
          <p:nvPr>
            <p:ph type="title"/>
          </p:nvPr>
        </p:nvSpPr>
        <p:spPr>
          <a:xfrm>
            <a:off x="3913536" y="2791826"/>
            <a:ext cx="4397359" cy="946150"/>
          </a:xfrm>
        </p:spPr>
        <p:txBody>
          <a:bodyPr/>
          <a:lstStyle/>
          <a:p>
            <a:r>
              <a:rPr lang="pt-PT" sz="2000" baseline="0" dirty="0">
                <a:solidFill>
                  <a:srgbClr val="328686"/>
                </a:solidFill>
                <a:latin typeface="Calibri"/>
                <a:ea typeface="Segoe UI"/>
                <a:cs typeface="Calibri"/>
              </a:rPr>
              <a:t>Módulo </a:t>
            </a:r>
            <a:r>
              <a:rPr lang="pt-PT" sz="2000" dirty="0">
                <a:solidFill>
                  <a:srgbClr val="328686"/>
                </a:solidFill>
                <a:latin typeface="Calibri"/>
                <a:ea typeface="Segoe UI"/>
                <a:cs typeface="Calibri"/>
              </a:rPr>
              <a:t>'Gestão </a:t>
            </a:r>
            <a:r>
              <a:rPr lang="pt-PT" sz="2000" baseline="0" dirty="0">
                <a:solidFill>
                  <a:srgbClr val="328686"/>
                </a:solidFill>
                <a:latin typeface="Calibri"/>
                <a:ea typeface="Segoe UI"/>
                <a:cs typeface="Calibri"/>
              </a:rPr>
              <a:t>de </a:t>
            </a:r>
            <a:r>
              <a:rPr lang="pt-PT" sz="2000" dirty="0">
                <a:solidFill>
                  <a:srgbClr val="328686"/>
                </a:solidFill>
                <a:latin typeface="Calibri"/>
                <a:ea typeface="Segoe UI"/>
                <a:cs typeface="Calibri"/>
              </a:rPr>
              <a:t>Clientes'</a:t>
            </a:r>
            <a:endParaRPr lang="en-US" sz="2000" dirty="0">
              <a:solidFill>
                <a:srgbClr val="328686"/>
              </a:solidFill>
              <a:latin typeface="Calibri"/>
              <a:ea typeface="Segoe UI"/>
              <a:cs typeface="Calibri"/>
            </a:endParaRPr>
          </a:p>
          <a:p>
            <a:pPr rtl="0"/>
            <a:r>
              <a:rPr lang="pt-PT" sz="2000" dirty="0">
                <a:solidFill>
                  <a:srgbClr val="328686"/>
                </a:solidFill>
                <a:latin typeface="Calibri"/>
                <a:ea typeface="Segoe UI"/>
                <a:cs typeface="Calibri"/>
              </a:rPr>
              <a:t>​</a:t>
            </a:r>
            <a:endParaRPr lang="pt-PT" sz="2000">
              <a:solidFill>
                <a:srgbClr val="328686"/>
              </a:solidFill>
              <a:latin typeface="Calibri"/>
              <a:ea typeface="Noto Sans"/>
              <a:cs typeface="Calibri"/>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803A-2A4D-DAD3-162C-212EC4855028}"/>
              </a:ext>
            </a:extLst>
          </p:cNvPr>
          <p:cNvSpPr>
            <a:spLocks noGrp="1"/>
          </p:cNvSpPr>
          <p:nvPr>
            <p:ph type="title"/>
          </p:nvPr>
        </p:nvSpPr>
        <p:spPr>
          <a:xfrm>
            <a:off x="1954062" y="740908"/>
            <a:ext cx="3251200" cy="957776"/>
          </a:xfrm>
        </p:spPr>
        <p:txBody>
          <a:bodyPr lIns="0" tIns="0" rIns="0" bIns="0" anchor="ctr"/>
          <a:lstStyle/>
          <a:p>
            <a:r>
              <a:rPr lang="pt-PT" sz="2400" u="none" dirty="0">
                <a:solidFill>
                  <a:srgbClr val="328686"/>
                </a:solidFill>
                <a:latin typeface="Calibri"/>
                <a:ea typeface="Noto Sans"/>
                <a:cs typeface="Noto Sans"/>
              </a:rPr>
              <a:t>Estrutura</a:t>
            </a:r>
            <a:endParaRPr lang="pt-PT" sz="2400" dirty="0">
              <a:solidFill>
                <a:srgbClr val="328686"/>
              </a:solidFill>
              <a:latin typeface="Calibri"/>
            </a:endParaRPr>
          </a:p>
        </p:txBody>
      </p:sp>
      <p:sp>
        <p:nvSpPr>
          <p:cNvPr id="4" name="Marcador de Posição do Texto 3">
            <a:extLst>
              <a:ext uri="{FF2B5EF4-FFF2-40B4-BE49-F238E27FC236}">
                <a16:creationId xmlns:a16="http://schemas.microsoft.com/office/drawing/2014/main" id="{10ADE7ED-7A14-83AA-AFB8-BC8740ED6972}"/>
              </a:ext>
            </a:extLst>
          </p:cNvPr>
          <p:cNvSpPr>
            <a:spLocks noGrp="1"/>
          </p:cNvSpPr>
          <p:nvPr>
            <p:ph type="body" sz="half" idx="2"/>
          </p:nvPr>
        </p:nvSpPr>
        <p:spPr>
          <a:xfrm>
            <a:off x="1529546" y="1805197"/>
            <a:ext cx="4094953" cy="2585244"/>
          </a:xfrm>
        </p:spPr>
        <p:txBody>
          <a:bodyPr lIns="0" tIns="0" rIns="0" bIns="0" anchor="t">
            <a:noAutofit/>
          </a:bodyPr>
          <a:lstStyle/>
          <a:p>
            <a:pPr marL="171450" indent="-171450" algn="just">
              <a:buFont typeface="Arial"/>
              <a:buChar char="•"/>
            </a:pPr>
            <a:r>
              <a:rPr lang="pt-PT" sz="1000" dirty="0">
                <a:latin typeface="Calibri"/>
                <a:ea typeface="Noto Sans"/>
                <a:cs typeface="Noto Sans"/>
              </a:rPr>
              <a:t>Objetivo 1: </a:t>
            </a:r>
            <a:r>
              <a:rPr lang="pt-PT" sz="1000" b="1" dirty="0">
                <a:latin typeface="Calibri"/>
                <a:ea typeface="Noto Sans"/>
                <a:cs typeface="Noto Sans"/>
              </a:rPr>
              <a:t>trata da inscrição dos clientes</a:t>
            </a:r>
            <a:r>
              <a:rPr lang="pt-PT" sz="1000" dirty="0">
                <a:latin typeface="Calibri"/>
                <a:ea typeface="Noto Sans"/>
                <a:cs typeface="Noto Sans"/>
              </a:rPr>
              <a:t> na base de dados </a:t>
            </a:r>
            <a:endParaRPr lang="pt-PT"/>
          </a:p>
          <a:p>
            <a:pPr marL="628650" lvl="1" indent="-171450" algn="just" eaLnBrk="0" hangingPunct="0">
              <a:lnSpc>
                <a:spcPct val="100000"/>
              </a:lnSpc>
              <a:buFont typeface="Courier New"/>
              <a:buChar char="o"/>
            </a:pPr>
            <a:r>
              <a:rPr lang="pt-PT" sz="1000" dirty="0">
                <a:highlight>
                  <a:scrgbClr r="0" g="0" b="0">
                    <a:alpha val="0"/>
                  </a:scrgbClr>
                </a:highlight>
                <a:latin typeface="Calibri"/>
                <a:ea typeface="Noto Sans"/>
                <a:cs typeface="Noto Sans"/>
              </a:rPr>
              <a:t>Tratar da informação dos dados dos clientes ao inscrever como contactos, localização, informações pessoais como o NIF, tipo de contrato, fidelização escolhida e que produto têm, ou seja, serviço.</a:t>
            </a:r>
          </a:p>
          <a:p>
            <a:pPr marL="171450" indent="-171450" algn="just">
              <a:buFont typeface="Arial"/>
              <a:buChar char="•"/>
            </a:pPr>
            <a:r>
              <a:rPr lang="pt-PT" sz="1000" dirty="0">
                <a:latin typeface="Calibri"/>
                <a:ea typeface="Noto Sans"/>
                <a:cs typeface="Noto Sans"/>
              </a:rPr>
              <a:t>Objetivo 2: </a:t>
            </a:r>
            <a:r>
              <a:rPr lang="pt-PT" sz="1000" b="1" dirty="0">
                <a:latin typeface="Calibri"/>
                <a:ea typeface="Noto Sans"/>
                <a:cs typeface="Noto Sans"/>
              </a:rPr>
              <a:t>controlo dos pagamentos</a:t>
            </a:r>
          </a:p>
          <a:p>
            <a:pPr marL="628650" lvl="1" indent="-171450" algn="just" eaLnBrk="0" hangingPunct="0">
              <a:lnSpc>
                <a:spcPct val="100000"/>
              </a:lnSpc>
              <a:buFont typeface="Courier New"/>
              <a:buChar char="o"/>
            </a:pPr>
            <a:r>
              <a:rPr lang="pt-PT" sz="1000" dirty="0">
                <a:highlight>
                  <a:scrgbClr r="0" g="0" b="0">
                    <a:alpha val="0"/>
                  </a:scrgbClr>
                </a:highlight>
                <a:latin typeface="Calibri"/>
                <a:ea typeface="Noto Sans"/>
                <a:cs typeface="Noto Sans"/>
              </a:rPr>
              <a:t>Ter informação dos pagamentos até então com os dados do cliente a que diz respeito, método de pagamento, data de pagamento e valor.</a:t>
            </a:r>
          </a:p>
          <a:p>
            <a:pPr marL="628650" lvl="1" indent="-171450">
              <a:lnSpc>
                <a:spcPct val="100000"/>
              </a:lnSpc>
              <a:buFont typeface="Courier New"/>
              <a:buChar char="o"/>
            </a:pPr>
            <a:endParaRPr lang="pt-PT" sz="1200" dirty="0">
              <a:highlight>
                <a:scrgbClr r="0" g="0" b="0">
                  <a:alpha val="0"/>
                </a:scrgbClr>
              </a:highlight>
              <a:latin typeface="Calibri"/>
              <a:ea typeface="Noto Sans"/>
              <a:cs typeface="Noto Sans"/>
            </a:endParaRPr>
          </a:p>
          <a:p>
            <a:pPr algn="just"/>
            <a:r>
              <a:rPr lang="pt-PT" sz="900" dirty="0">
                <a:latin typeface="Calibri"/>
                <a:ea typeface="Noto Sans"/>
                <a:cs typeface="Noto Sans"/>
              </a:rPr>
              <a:t>O enunciado não inclui emissão de fatura ou outras formas de registo contabilístico e operacional sendo que podem existir várias aplicações criadas para tratar de outros objetivos do negócio e complementarem-se na aplicação.</a:t>
            </a:r>
            <a:endParaRPr lang="pt-PT" sz="900" dirty="0">
              <a:highlight>
                <a:scrgbClr r="0" g="0" b="0">
                  <a:alpha val="0"/>
                </a:scrgbClr>
              </a:highlight>
              <a:latin typeface="Calibri"/>
              <a:ea typeface="Noto Sans"/>
              <a:cs typeface="Noto Sans"/>
            </a:endParaRPr>
          </a:p>
        </p:txBody>
      </p:sp>
      <p:pic>
        <p:nvPicPr>
          <p:cNvPr id="7" name="Marcador de Posição de Conteúdo 6" descr="Uma imagem com texto, Gráficos, design gráfico, Tipo de letra&#10;&#10;Descrição gerada automaticamente">
            <a:extLst>
              <a:ext uri="{FF2B5EF4-FFF2-40B4-BE49-F238E27FC236}">
                <a16:creationId xmlns:a16="http://schemas.microsoft.com/office/drawing/2014/main" id="{158ACACF-2514-98DA-35FF-170EB7E56EA5}"/>
              </a:ext>
            </a:extLst>
          </p:cNvPr>
          <p:cNvPicPr>
            <a:picLocks noGrp="1" noChangeAspect="1"/>
          </p:cNvPicPr>
          <p:nvPr>
            <p:ph idx="1"/>
          </p:nvPr>
        </p:nvPicPr>
        <p:blipFill>
          <a:blip r:embed="rId2"/>
          <a:srcRect l="10535" t="16502" r="10148" b="19870"/>
          <a:stretch/>
        </p:blipFill>
        <p:spPr>
          <a:xfrm>
            <a:off x="6250478" y="1296930"/>
            <a:ext cx="2676422" cy="2163597"/>
          </a:xfrm>
        </p:spPr>
      </p:pic>
      <p:sp>
        <p:nvSpPr>
          <p:cNvPr id="9" name="Marcador de Posição do Texto 3">
            <a:extLst>
              <a:ext uri="{FF2B5EF4-FFF2-40B4-BE49-F238E27FC236}">
                <a16:creationId xmlns:a16="http://schemas.microsoft.com/office/drawing/2014/main" id="{AAF0D41D-7E65-B116-0249-4F309E6C69DF}"/>
              </a:ext>
            </a:extLst>
          </p:cNvPr>
          <p:cNvSpPr txBox="1">
            <a:spLocks/>
          </p:cNvSpPr>
          <p:nvPr/>
        </p:nvSpPr>
        <p:spPr>
          <a:xfrm>
            <a:off x="6710640" y="3588981"/>
            <a:ext cx="1754511" cy="427426"/>
          </a:xfrm>
          <a:prstGeom prst="rect">
            <a:avLst/>
          </a:prstGeom>
          <a:noFill/>
          <a:ln>
            <a:noFill/>
          </a:ln>
        </p:spPr>
        <p:txBody>
          <a:bodyPr lIns="0" tIns="0" rIns="0" bIns="0" anchor="t">
            <a:noAutofit/>
          </a:bodyPr>
          <a:lstStyle>
            <a:lvl1pPr marL="0" indent="0" algn="l" rtl="0" eaLnBrk="0" fontAlgn="base" hangingPunct="0">
              <a:spcBef>
                <a:spcPts val="1413"/>
              </a:spcBef>
              <a:spcAft>
                <a:spcPct val="0"/>
              </a:spcAft>
              <a:buNone/>
              <a:defRPr lang="pt-PT" sz="1600" kern="1200">
                <a:solidFill>
                  <a:schemeClr val="tx1"/>
                </a:solidFill>
                <a:highlight>
                  <a:scrgbClr r="0" g="0" b="0">
                    <a:alpha val="0"/>
                  </a:scrgbClr>
                </a:highlight>
                <a:latin typeface="Noto Sans" pitchFamily="34"/>
              </a:defRPr>
            </a:lvl1pPr>
            <a:lvl2pPr marL="457200" indent="0" algn="l" rtl="0" fontAlgn="base">
              <a:lnSpc>
                <a:spcPct val="90000"/>
              </a:lnSpc>
              <a:spcBef>
                <a:spcPts val="500"/>
              </a:spcBef>
              <a:spcAft>
                <a:spcPct val="0"/>
              </a:spcAft>
              <a:buFont typeface="Arial" panose="020B0604020202020204" pitchFamily="34" charset="0"/>
              <a:buNone/>
              <a:defRPr sz="1400" kern="1200">
                <a:solidFill>
                  <a:schemeClr val="tx1"/>
                </a:solidFill>
                <a:latin typeface="+mn-lt"/>
                <a:ea typeface="+mn-ea"/>
                <a:cs typeface="+mn-cs"/>
              </a:defRPr>
            </a:lvl2pPr>
            <a:lvl3pPr marL="914400" indent="0" algn="l" rtl="0" fontAlgn="base">
              <a:lnSpc>
                <a:spcPct val="90000"/>
              </a:lnSpc>
              <a:spcBef>
                <a:spcPts val="500"/>
              </a:spcBef>
              <a:spcAft>
                <a:spcPct val="0"/>
              </a:spcAft>
              <a:buFont typeface="Arial" panose="020B0604020202020204" pitchFamily="34" charset="0"/>
              <a:buNone/>
              <a:defRPr sz="1200" kern="1200">
                <a:solidFill>
                  <a:schemeClr val="tx1"/>
                </a:solidFill>
                <a:latin typeface="+mn-lt"/>
                <a:ea typeface="+mn-ea"/>
                <a:cs typeface="+mn-cs"/>
              </a:defRPr>
            </a:lvl3pPr>
            <a:lvl4pPr marL="13716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4pPr>
            <a:lvl5pPr marL="1828800" indent="0" algn="l" rtl="0" fontAlgn="base">
              <a:lnSpc>
                <a:spcPct val="90000"/>
              </a:lnSpc>
              <a:spcBef>
                <a:spcPts val="500"/>
              </a:spcBef>
              <a:spcAft>
                <a:spcPct val="0"/>
              </a:spcAft>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pt-PT" sz="1000" dirty="0">
                <a:latin typeface="Calibri"/>
                <a:ea typeface="Noto Sans"/>
                <a:cs typeface="Noto Sans"/>
              </a:rPr>
              <a:t>Criação do logotipo da aplicação</a:t>
            </a:r>
            <a:endParaRPr lang="pt-PT"/>
          </a:p>
        </p:txBody>
      </p:sp>
      <p:sp>
        <p:nvSpPr>
          <p:cNvPr id="11" name="Freeform 2">
            <a:extLst>
              <a:ext uri="{FF2B5EF4-FFF2-40B4-BE49-F238E27FC236}">
                <a16:creationId xmlns:a16="http://schemas.microsoft.com/office/drawing/2014/main" id="{3868D8B5-16E3-CCA6-882D-0FF96F43F57D}"/>
              </a:ext>
            </a:extLst>
          </p:cNvPr>
          <p:cNvSpPr/>
          <p:nvPr/>
        </p:nvSpPr>
        <p:spPr>
          <a:xfrm>
            <a:off x="5904567" y="1480373"/>
            <a:ext cx="20234" cy="323307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904550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803A-2A4D-DAD3-162C-212EC4855028}"/>
              </a:ext>
            </a:extLst>
          </p:cNvPr>
          <p:cNvSpPr>
            <a:spLocks noGrp="1"/>
          </p:cNvSpPr>
          <p:nvPr>
            <p:ph type="title"/>
          </p:nvPr>
        </p:nvSpPr>
        <p:spPr>
          <a:xfrm>
            <a:off x="3057696" y="95513"/>
            <a:ext cx="3251200" cy="957776"/>
          </a:xfrm>
        </p:spPr>
        <p:txBody>
          <a:bodyPr lIns="0" tIns="0" rIns="0" bIns="0" anchor="ctr"/>
          <a:lstStyle/>
          <a:p>
            <a:r>
              <a:rPr lang="pt-PT" sz="2800" u="none" dirty="0">
                <a:solidFill>
                  <a:srgbClr val="328686"/>
                </a:solidFill>
                <a:latin typeface="Calibri"/>
                <a:ea typeface="Noto Sans"/>
                <a:cs typeface="Noto Sans"/>
              </a:rPr>
              <a:t>Relações</a:t>
            </a:r>
            <a:endParaRPr lang="pt-PT" sz="2800" dirty="0">
              <a:solidFill>
                <a:srgbClr val="328686"/>
              </a:solidFill>
              <a:latin typeface="Calibri"/>
              <a:cs typeface="Calibri"/>
            </a:endParaRPr>
          </a:p>
        </p:txBody>
      </p:sp>
      <p:sp>
        <p:nvSpPr>
          <p:cNvPr id="4" name="Marcador de Posição do Texto 3">
            <a:extLst>
              <a:ext uri="{FF2B5EF4-FFF2-40B4-BE49-F238E27FC236}">
                <a16:creationId xmlns:a16="http://schemas.microsoft.com/office/drawing/2014/main" id="{10ADE7ED-7A14-83AA-AFB8-BC8740ED6972}"/>
              </a:ext>
            </a:extLst>
          </p:cNvPr>
          <p:cNvSpPr>
            <a:spLocks noGrp="1"/>
          </p:cNvSpPr>
          <p:nvPr>
            <p:ph type="body" sz="half" idx="2"/>
          </p:nvPr>
        </p:nvSpPr>
        <p:spPr>
          <a:xfrm>
            <a:off x="990207" y="3378483"/>
            <a:ext cx="7378119" cy="1285851"/>
          </a:xfrm>
        </p:spPr>
        <p:txBody>
          <a:bodyPr lIns="0" tIns="0" rIns="0" bIns="0" anchor="t">
            <a:noAutofit/>
          </a:bodyPr>
          <a:lstStyle/>
          <a:p>
            <a:pPr algn="ctr">
              <a:spcBef>
                <a:spcPts val="800"/>
              </a:spcBef>
              <a:spcAft>
                <a:spcPts val="0"/>
              </a:spcAft>
            </a:pPr>
            <a:r>
              <a:rPr lang="pt-PT" sz="1100" b="1" u="sng" dirty="0">
                <a:solidFill>
                  <a:srgbClr val="328686"/>
                </a:solidFill>
                <a:latin typeface="Calibri"/>
                <a:ea typeface="Noto Sans"/>
                <a:cs typeface="Calibri"/>
              </a:rPr>
              <a:t>Notas</a:t>
            </a:r>
            <a:endParaRPr lang="pt-PT" sz="1100" b="1" u="sng" dirty="0">
              <a:solidFill>
                <a:srgbClr val="328686"/>
              </a:solidFill>
              <a:ea typeface="Noto Sans" pitchFamily="34"/>
              <a:cs typeface="Noto Sans" pitchFamily="34"/>
            </a:endParaRPr>
          </a:p>
          <a:p>
            <a:pPr marL="171450" algn="ctr">
              <a:spcBef>
                <a:spcPts val="800"/>
              </a:spcBef>
              <a:spcAft>
                <a:spcPts val="0"/>
              </a:spcAft>
            </a:pPr>
            <a:r>
              <a:rPr lang="pt-PT" sz="1000" b="1" dirty="0">
                <a:latin typeface="Calibri"/>
                <a:ea typeface="Noto Sans"/>
                <a:cs typeface="Calibri"/>
              </a:rPr>
              <a:t>Lógica das relações</a:t>
            </a:r>
            <a:endParaRPr lang="en-US" sz="1000" b="1" dirty="0">
              <a:latin typeface="Calibri"/>
              <a:ea typeface="Noto Sans"/>
              <a:cs typeface="Calibri"/>
            </a:endParaRPr>
          </a:p>
          <a:p>
            <a:pPr algn="ctr">
              <a:spcBef>
                <a:spcPts val="200"/>
              </a:spcBef>
              <a:spcAft>
                <a:spcPts val="0"/>
              </a:spcAft>
            </a:pPr>
            <a:r>
              <a:rPr lang="pt-PT" sz="1000" dirty="0">
                <a:latin typeface="Calibri"/>
                <a:ea typeface="Noto Sans"/>
                <a:cs typeface="Calibri"/>
              </a:rPr>
              <a:t>1 serviço pode ter n clientes e n clientes podem ter 1 serviço (n-n)</a:t>
            </a:r>
            <a:endParaRPr lang="en-US" sz="1000" dirty="0">
              <a:latin typeface="Calibri"/>
              <a:ea typeface="Noto Sans"/>
              <a:cs typeface="Calibri"/>
            </a:endParaRPr>
          </a:p>
          <a:p>
            <a:pPr algn="ctr">
              <a:spcBef>
                <a:spcPts val="200"/>
              </a:spcBef>
              <a:spcAft>
                <a:spcPts val="0"/>
              </a:spcAft>
            </a:pPr>
            <a:r>
              <a:rPr lang="pt-PT" sz="1000" dirty="0">
                <a:latin typeface="Calibri"/>
                <a:ea typeface="Noto Sans"/>
                <a:cs typeface="Calibri"/>
              </a:rPr>
              <a:t>1 tipo de contrato pode ter n clientes e 1 cliente só pode ter 1 tipo de contrato (1-n)</a:t>
            </a:r>
            <a:endParaRPr lang="en-US" sz="1000" dirty="0">
              <a:latin typeface="Calibri"/>
              <a:ea typeface="Noto Sans"/>
              <a:cs typeface="Calibri"/>
            </a:endParaRPr>
          </a:p>
          <a:p>
            <a:pPr algn="ctr">
              <a:spcBef>
                <a:spcPts val="200"/>
              </a:spcBef>
              <a:spcAft>
                <a:spcPts val="0"/>
              </a:spcAft>
            </a:pPr>
            <a:r>
              <a:rPr lang="pt-PT" sz="1000" dirty="0">
                <a:latin typeface="Calibri"/>
                <a:ea typeface="Noto Sans"/>
                <a:cs typeface="Calibri"/>
              </a:rPr>
              <a:t>1 tipo de fidelização pode ter n clientes e 1 cliente só pode ter 1 tipo de fidelização (1-n)</a:t>
            </a:r>
            <a:endParaRPr lang="en-US" sz="1000" dirty="0">
              <a:latin typeface="Calibri"/>
              <a:ea typeface="Noto Sans"/>
              <a:cs typeface="Calibri"/>
            </a:endParaRPr>
          </a:p>
          <a:p>
            <a:pPr algn="ctr">
              <a:spcBef>
                <a:spcPts val="200"/>
              </a:spcBef>
              <a:spcAft>
                <a:spcPts val="0"/>
              </a:spcAft>
            </a:pPr>
            <a:r>
              <a:rPr lang="pt-PT" sz="1000" dirty="0">
                <a:latin typeface="Calibri"/>
                <a:ea typeface="Noto Sans"/>
                <a:cs typeface="Calibri"/>
              </a:rPr>
              <a:t>1 cliente pode ter n pagamentos associados e 1 pagamento tem 1 cliente associado (1-n)</a:t>
            </a:r>
            <a:endParaRPr lang="pt-PT" dirty="0">
              <a:ea typeface="Noto Sans" pitchFamily="34"/>
              <a:cs typeface="Noto Sans" pitchFamily="34"/>
            </a:endParaRPr>
          </a:p>
          <a:p>
            <a:pPr>
              <a:spcBef>
                <a:spcPts val="500"/>
              </a:spcBef>
              <a:spcAft>
                <a:spcPts val="0"/>
              </a:spcAft>
            </a:pPr>
            <a:r>
              <a:rPr lang="pt-PT" sz="1000" b="1" dirty="0">
                <a:latin typeface="Calibri"/>
                <a:ea typeface="Noto Sans"/>
                <a:cs typeface="Calibri"/>
              </a:rPr>
              <a:t>Uso de dados meramente fictícios e sugestivos</a:t>
            </a:r>
            <a:r>
              <a:rPr lang="pt-PT" sz="1000" dirty="0">
                <a:latin typeface="Calibri"/>
                <a:ea typeface="Noto Sans"/>
                <a:cs typeface="Calibri"/>
              </a:rPr>
              <a:t> para racionalizar e chegar às tabelas finais, com base em </a:t>
            </a:r>
            <a:r>
              <a:rPr lang="pt-PT" sz="1000" u="sng" dirty="0">
                <a:latin typeface="Calibri"/>
                <a:ea typeface="Noto Sans"/>
                <a:cs typeface="Calibri"/>
              </a:rPr>
              <a:t>decisões de regras de negócio</a:t>
            </a:r>
            <a:r>
              <a:rPr lang="pt-PT" sz="1000" dirty="0">
                <a:latin typeface="Calibri"/>
                <a:ea typeface="Noto Sans"/>
                <a:cs typeface="Calibri"/>
              </a:rPr>
              <a:t> como:</a:t>
            </a:r>
            <a:endParaRPr lang="pt-PT" dirty="0">
              <a:ea typeface="Noto Sans" pitchFamily="34"/>
              <a:cs typeface="Noto Sans" pitchFamily="34"/>
            </a:endParaRPr>
          </a:p>
          <a:p>
            <a:pPr marL="171450">
              <a:spcBef>
                <a:spcPts val="500"/>
              </a:spcBef>
            </a:pPr>
            <a:r>
              <a:rPr lang="pt-PT" sz="1000" dirty="0">
                <a:latin typeface="Calibri"/>
                <a:ea typeface="Noto Sans"/>
                <a:cs typeface="Calibri"/>
              </a:rPr>
              <a:t>ex. tabela de clientes com informação de localidade e contactos/detalhes (mantidos propositadamente –  no meu ponto de vista o contexto desta aplicação não beneficiaria de tabelas adicionais e, então, decidi </a:t>
            </a:r>
            <a:r>
              <a:rPr lang="pt-PT" sz="1000" b="1" dirty="0">
                <a:latin typeface="Calibri"/>
                <a:ea typeface="Noto Sans"/>
                <a:cs typeface="Calibri"/>
              </a:rPr>
              <a:t>manter dependências</a:t>
            </a:r>
            <a:r>
              <a:rPr lang="pt-PT" sz="1000" dirty="0">
                <a:latin typeface="Calibri"/>
                <a:ea typeface="Noto Sans"/>
                <a:cs typeface="Calibri"/>
              </a:rPr>
              <a:t>)</a:t>
            </a:r>
          </a:p>
        </p:txBody>
      </p:sp>
      <p:pic>
        <p:nvPicPr>
          <p:cNvPr id="13" name="Imagem 12" descr="Uma imagem com texto, diagrama, Paralelo, file&#10;&#10;Descrição gerada automaticamente">
            <a:extLst>
              <a:ext uri="{FF2B5EF4-FFF2-40B4-BE49-F238E27FC236}">
                <a16:creationId xmlns:a16="http://schemas.microsoft.com/office/drawing/2014/main" id="{9DED9505-37FF-35BE-4989-4C4CF5FD7E4C}"/>
              </a:ext>
            </a:extLst>
          </p:cNvPr>
          <p:cNvPicPr>
            <a:picLocks noChangeAspect="1"/>
          </p:cNvPicPr>
          <p:nvPr/>
        </p:nvPicPr>
        <p:blipFill>
          <a:blip r:embed="rId2"/>
          <a:stretch>
            <a:fillRect/>
          </a:stretch>
        </p:blipFill>
        <p:spPr>
          <a:xfrm>
            <a:off x="1018782" y="925712"/>
            <a:ext cx="7764519" cy="2294419"/>
          </a:xfrm>
          <a:prstGeom prst="rect">
            <a:avLst/>
          </a:prstGeom>
        </p:spPr>
      </p:pic>
    </p:spTree>
    <p:extLst>
      <p:ext uri="{BB962C8B-B14F-4D97-AF65-F5344CB8AC3E}">
        <p14:creationId xmlns:p14="http://schemas.microsoft.com/office/powerpoint/2010/main" val="392782210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A1803A-2A4D-DAD3-162C-212EC4855028}"/>
              </a:ext>
            </a:extLst>
          </p:cNvPr>
          <p:cNvSpPr>
            <a:spLocks noGrp="1"/>
          </p:cNvSpPr>
          <p:nvPr>
            <p:ph type="title"/>
          </p:nvPr>
        </p:nvSpPr>
        <p:spPr>
          <a:xfrm>
            <a:off x="1137530" y="1259752"/>
            <a:ext cx="3251200" cy="957776"/>
          </a:xfrm>
        </p:spPr>
        <p:txBody>
          <a:bodyPr lIns="0" tIns="0" rIns="0" bIns="0" anchor="ctr"/>
          <a:lstStyle/>
          <a:p>
            <a:r>
              <a:rPr lang="pt-PT" sz="2800" u="none" dirty="0">
                <a:solidFill>
                  <a:srgbClr val="328686"/>
                </a:solidFill>
                <a:latin typeface="Calibri"/>
                <a:ea typeface="Noto Sans"/>
                <a:cs typeface="Noto Sans"/>
              </a:rPr>
              <a:t>Aplicação</a:t>
            </a:r>
            <a:endParaRPr lang="pt-PT" sz="2800">
              <a:solidFill>
                <a:srgbClr val="328686"/>
              </a:solidFill>
              <a:latin typeface="Calibri"/>
              <a:cs typeface="Calibri"/>
            </a:endParaRPr>
          </a:p>
        </p:txBody>
      </p:sp>
      <p:sp>
        <p:nvSpPr>
          <p:cNvPr id="3" name="Marcador de Posição de Conteúdo 2">
            <a:extLst>
              <a:ext uri="{FF2B5EF4-FFF2-40B4-BE49-F238E27FC236}">
                <a16:creationId xmlns:a16="http://schemas.microsoft.com/office/drawing/2014/main" id="{AA93E990-8109-6576-3D0E-A7F1BCEF2934}"/>
              </a:ext>
            </a:extLst>
          </p:cNvPr>
          <p:cNvSpPr>
            <a:spLocks noGrp="1"/>
          </p:cNvSpPr>
          <p:nvPr>
            <p:ph idx="1"/>
          </p:nvPr>
        </p:nvSpPr>
        <p:spPr>
          <a:xfrm>
            <a:off x="4956757" y="1484195"/>
            <a:ext cx="4724757" cy="3240445"/>
          </a:xfrm>
        </p:spPr>
        <p:txBody>
          <a:bodyPr lIns="0" tIns="0" rIns="0" bIns="0" anchor="t">
            <a:noAutofit/>
          </a:bodyPr>
          <a:lstStyle/>
          <a:p>
            <a:pPr marL="171450" indent="-171450">
              <a:buFont typeface="Arial"/>
              <a:buChar char="•"/>
            </a:pPr>
            <a:r>
              <a:rPr lang="pt-PT" sz="1000" b="1" dirty="0">
                <a:latin typeface="Calibri"/>
                <a:ea typeface="Noto Sans"/>
                <a:cs typeface="Calibri"/>
              </a:rPr>
              <a:t>Criação das classes/entidades - </a:t>
            </a:r>
            <a:r>
              <a:rPr lang="pt-PT" sz="1000" b="1" dirty="0" err="1">
                <a:latin typeface="Calibri"/>
                <a:ea typeface="Noto Sans"/>
                <a:cs typeface="Calibri"/>
              </a:rPr>
              <a:t>Models</a:t>
            </a:r>
            <a:r>
              <a:rPr lang="pt-PT" sz="1000" b="1" dirty="0">
                <a:latin typeface="Calibri"/>
                <a:ea typeface="Noto Sans"/>
                <a:cs typeface="Calibri"/>
              </a:rPr>
              <a:t>, conforme as relações existentes entre as tabelas decididas</a:t>
            </a:r>
          </a:p>
          <a:p>
            <a:pPr marL="857250" lvl="1" indent="-171450" eaLnBrk="0" hangingPunct="0">
              <a:lnSpc>
                <a:spcPct val="100000"/>
              </a:lnSpc>
              <a:buFont typeface="Courier New"/>
              <a:buChar char="o"/>
            </a:pPr>
            <a:r>
              <a:rPr lang="pt-PT" sz="1000" err="1">
                <a:highlight>
                  <a:scrgbClr r="0" g="0" b="0">
                    <a:alpha val="0"/>
                  </a:scrgbClr>
                </a:highlight>
                <a:latin typeface="Calibri"/>
                <a:ea typeface="Noto Sans"/>
                <a:cs typeface="Calibri"/>
              </a:rPr>
              <a:t>ContractType</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ContractTypeId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Description</a:t>
            </a:r>
            <a:r>
              <a:rPr lang="pt-PT" sz="1000" dirty="0">
                <a:highlight>
                  <a:scrgbClr r="0" g="0" b="0">
                    <a:alpha val="0"/>
                  </a:scrgbClr>
                </a:highlight>
                <a:latin typeface="Calibri"/>
                <a:ea typeface="Noto Sans"/>
                <a:cs typeface="Calibri"/>
              </a:rPr>
              <a:t>;</a:t>
            </a:r>
            <a:endParaRPr lang="pt-PT" sz="1000">
              <a:highlight>
                <a:scrgbClr r="0" g="0" b="0">
                  <a:alpha val="0"/>
                </a:scrgbClr>
              </a:highlight>
              <a:latin typeface="Calibri"/>
              <a:ea typeface="Noto Sans" pitchFamily="34"/>
              <a:cs typeface="Calibri"/>
            </a:endParaRPr>
          </a:p>
          <a:p>
            <a:pPr marL="857250" lvl="1" indent="-171450" eaLnBrk="0" hangingPunct="0">
              <a:lnSpc>
                <a:spcPct val="100000"/>
              </a:lnSpc>
              <a:buFont typeface="Courier New"/>
              <a:buChar char="o"/>
            </a:pPr>
            <a:r>
              <a:rPr lang="pt-PT" sz="1000" dirty="0" err="1">
                <a:highlight>
                  <a:scrgbClr r="0" g="0" b="0">
                    <a:alpha val="0"/>
                  </a:scrgbClr>
                </a:highlight>
                <a:latin typeface="Calibri"/>
                <a:ea typeface="Noto Sans"/>
                <a:cs typeface="Calibri"/>
              </a:rPr>
              <a:t>FidelizationType</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FidelizationTypeId</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Description</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Duration</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Discount</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ServicesMaximum</a:t>
            </a:r>
            <a:r>
              <a:rPr lang="pt-PT" sz="1000" dirty="0">
                <a:highlight>
                  <a:scrgbClr r="0" g="0" b="0">
                    <a:alpha val="0"/>
                  </a:scrgbClr>
                </a:highlight>
                <a:latin typeface="Calibri"/>
                <a:ea typeface="Noto Sans"/>
                <a:cs typeface="Calibri"/>
              </a:rPr>
              <a:t>;</a:t>
            </a:r>
          </a:p>
          <a:p>
            <a:pPr marL="857250" lvl="1" indent="-171450" eaLnBrk="0" hangingPunct="0">
              <a:lnSpc>
                <a:spcPct val="100000"/>
              </a:lnSpc>
              <a:buFont typeface="Courier New"/>
              <a:buChar char="o"/>
            </a:pPr>
            <a:r>
              <a:rPr lang="pt-PT" sz="1000" err="1">
                <a:highlight>
                  <a:scrgbClr r="0" g="0" b="0">
                    <a:alpha val="0"/>
                  </a:scrgbClr>
                </a:highlight>
                <a:latin typeface="Calibri"/>
                <a:ea typeface="Noto Sans"/>
                <a:cs typeface="Calibri"/>
              </a:rPr>
              <a:t>Client</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ClientId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ContractTypeId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FidelizationTypeId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FirstName</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LastName</a:t>
            </a:r>
            <a:r>
              <a:rPr lang="pt-PT" sz="1000" dirty="0">
                <a:highlight>
                  <a:scrgbClr r="0" g="0" b="0">
                    <a:alpha val="0"/>
                  </a:scrgbClr>
                </a:highlight>
                <a:latin typeface="Calibri"/>
                <a:ea typeface="Noto Sans"/>
                <a:cs typeface="Calibri"/>
              </a:rPr>
              <a:t>, Street, </a:t>
            </a:r>
            <a:r>
              <a:rPr lang="pt-PT" sz="1000" err="1">
                <a:highlight>
                  <a:scrgbClr r="0" g="0" b="0">
                    <a:alpha val="0"/>
                  </a:scrgbClr>
                </a:highlight>
                <a:latin typeface="Calibri"/>
                <a:ea typeface="Noto Sans"/>
                <a:cs typeface="Calibri"/>
              </a:rPr>
              <a:t>DoorAndFloor</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City</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PostalCode</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FiscalCode</a:t>
            </a:r>
            <a:r>
              <a:rPr lang="pt-PT" sz="1000" dirty="0">
                <a:highlight>
                  <a:scrgbClr r="0" g="0" b="0">
                    <a:alpha val="0"/>
                  </a:scrgbClr>
                </a:highlight>
                <a:latin typeface="Calibri"/>
                <a:ea typeface="Noto Sans"/>
                <a:cs typeface="Calibri"/>
              </a:rPr>
              <a:t>, Email, </a:t>
            </a:r>
            <a:r>
              <a:rPr lang="pt-PT" sz="1000" err="1">
                <a:highlight>
                  <a:scrgbClr r="0" g="0" b="0">
                    <a:alpha val="0"/>
                  </a:scrgbClr>
                </a:highlight>
                <a:latin typeface="Calibri"/>
                <a:ea typeface="Noto Sans"/>
                <a:cs typeface="Calibri"/>
              </a:rPr>
              <a:t>Phone</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RegistrationDate</a:t>
            </a:r>
            <a:r>
              <a:rPr lang="pt-PT" sz="1000" dirty="0">
                <a:highlight>
                  <a:scrgbClr r="0" g="0" b="0">
                    <a:alpha val="0"/>
                  </a:scrgbClr>
                </a:highlight>
                <a:latin typeface="Calibri"/>
                <a:ea typeface="Noto Sans"/>
                <a:cs typeface="Calibri"/>
              </a:rPr>
              <a:t>;</a:t>
            </a:r>
          </a:p>
          <a:p>
            <a:pPr marL="857250" lvl="1" indent="-171450" eaLnBrk="0" hangingPunct="0">
              <a:lnSpc>
                <a:spcPct val="100000"/>
              </a:lnSpc>
              <a:buFont typeface="Courier New"/>
              <a:buChar char="o"/>
            </a:pPr>
            <a:r>
              <a:rPr lang="pt-PT" sz="1000" err="1">
                <a:highlight>
                  <a:scrgbClr r="0" g="0" b="0">
                    <a:alpha val="0"/>
                  </a:scrgbClr>
                </a:highlight>
                <a:latin typeface="Calibri"/>
                <a:ea typeface="Noto Sans"/>
                <a:cs typeface="Calibri"/>
              </a:rPr>
              <a:t>CientService</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CientServiceId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ClientId</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ServiceId</a:t>
            </a:r>
            <a:r>
              <a:rPr lang="pt-PT" sz="1000" dirty="0">
                <a:highlight>
                  <a:scrgbClr r="0" g="0" b="0">
                    <a:alpha val="0"/>
                  </a:scrgbClr>
                </a:highlight>
                <a:latin typeface="Calibri"/>
                <a:ea typeface="Noto Sans"/>
                <a:cs typeface="Calibri"/>
              </a:rPr>
              <a:t>;</a:t>
            </a:r>
          </a:p>
          <a:p>
            <a:pPr marL="857250" lvl="1" indent="-171450" eaLnBrk="0" hangingPunct="0">
              <a:lnSpc>
                <a:spcPct val="100000"/>
              </a:lnSpc>
              <a:buFont typeface="Courier New"/>
              <a:buChar char="o"/>
            </a:pPr>
            <a:r>
              <a:rPr lang="pt-PT" sz="1000" dirty="0" err="1">
                <a:highlight>
                  <a:scrgbClr r="0" g="0" b="0">
                    <a:alpha val="0"/>
                  </a:scrgbClr>
                </a:highlight>
                <a:latin typeface="Calibri"/>
                <a:ea typeface="Noto Sans"/>
                <a:cs typeface="Calibri"/>
              </a:rPr>
              <a:t>Service</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ServiceId</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Description</a:t>
            </a:r>
            <a:r>
              <a:rPr lang="pt-PT" sz="1000" dirty="0">
                <a:highlight>
                  <a:scrgbClr r="0" g="0" b="0">
                    <a:alpha val="0"/>
                  </a:scrgbClr>
                </a:highlight>
                <a:latin typeface="Calibri"/>
                <a:ea typeface="Noto Sans"/>
                <a:cs typeface="Calibri"/>
              </a:rPr>
              <a:t>, </a:t>
            </a:r>
            <a:r>
              <a:rPr lang="pt-PT" sz="1000" dirty="0" err="1">
                <a:highlight>
                  <a:scrgbClr r="0" g="0" b="0">
                    <a:alpha val="0"/>
                  </a:scrgbClr>
                </a:highlight>
                <a:latin typeface="Calibri"/>
                <a:ea typeface="Noto Sans"/>
                <a:cs typeface="Calibri"/>
              </a:rPr>
              <a:t>Unit</a:t>
            </a:r>
            <a:r>
              <a:rPr lang="pt-PT" sz="1000" dirty="0">
                <a:highlight>
                  <a:scrgbClr r="0" g="0" b="0">
                    <a:alpha val="0"/>
                  </a:scrgbClr>
                </a:highlight>
                <a:latin typeface="Calibri"/>
                <a:ea typeface="Noto Sans"/>
                <a:cs typeface="Calibri"/>
              </a:rPr>
              <a:t> Price;</a:t>
            </a:r>
          </a:p>
          <a:p>
            <a:pPr marL="857250" lvl="1" indent="-171450">
              <a:buFont typeface="Courier New"/>
              <a:buChar char="o"/>
            </a:pPr>
            <a:r>
              <a:rPr lang="pt-PT" sz="1000" dirty="0" err="1">
                <a:latin typeface="Calibri"/>
                <a:ea typeface="Noto Sans"/>
                <a:cs typeface="Calibri"/>
              </a:rPr>
              <a:t>Payment</a:t>
            </a:r>
            <a:r>
              <a:rPr lang="pt-PT" sz="1000" dirty="0">
                <a:latin typeface="Calibri"/>
                <a:ea typeface="Noto Sans"/>
                <a:cs typeface="Calibri"/>
              </a:rPr>
              <a:t>: </a:t>
            </a:r>
            <a:r>
              <a:rPr lang="pt-PT" sz="1000" dirty="0" err="1">
                <a:latin typeface="Calibri"/>
                <a:ea typeface="Noto Sans"/>
                <a:cs typeface="Calibri"/>
              </a:rPr>
              <a:t>PaymentId</a:t>
            </a:r>
            <a:r>
              <a:rPr lang="pt-PT" sz="1000" dirty="0">
                <a:latin typeface="Calibri"/>
                <a:ea typeface="Noto Sans"/>
                <a:cs typeface="Calibri"/>
              </a:rPr>
              <a:t>, </a:t>
            </a:r>
            <a:r>
              <a:rPr lang="pt-PT" sz="1000" dirty="0" err="1">
                <a:latin typeface="Calibri"/>
                <a:ea typeface="Noto Sans"/>
                <a:cs typeface="Calibri"/>
              </a:rPr>
              <a:t>ClientId</a:t>
            </a:r>
            <a:r>
              <a:rPr lang="pt-PT" sz="1000" dirty="0">
                <a:latin typeface="Calibri"/>
                <a:ea typeface="Noto Sans"/>
                <a:cs typeface="Calibri"/>
              </a:rPr>
              <a:t>, </a:t>
            </a:r>
            <a:r>
              <a:rPr lang="pt-PT" sz="1000" dirty="0" err="1">
                <a:latin typeface="Calibri"/>
                <a:ea typeface="Noto Sans"/>
                <a:cs typeface="Calibri"/>
              </a:rPr>
              <a:t>PaymentDate</a:t>
            </a:r>
            <a:r>
              <a:rPr lang="pt-PT" sz="1000" dirty="0">
                <a:latin typeface="Calibri"/>
                <a:ea typeface="Noto Sans"/>
                <a:cs typeface="Calibri"/>
              </a:rPr>
              <a:t>, </a:t>
            </a:r>
            <a:r>
              <a:rPr lang="pt-PT" sz="1000" dirty="0" err="1">
                <a:latin typeface="Calibri"/>
                <a:ea typeface="Noto Sans"/>
                <a:cs typeface="Calibri"/>
              </a:rPr>
              <a:t>PaymentMethod</a:t>
            </a:r>
            <a:r>
              <a:rPr lang="pt-PT" sz="1000" dirty="0">
                <a:latin typeface="Calibri"/>
                <a:ea typeface="Noto Sans"/>
                <a:cs typeface="Calibri"/>
              </a:rPr>
              <a:t>, </a:t>
            </a:r>
            <a:r>
              <a:rPr lang="pt-PT" sz="1000" dirty="0" err="1">
                <a:latin typeface="Calibri"/>
                <a:ea typeface="Noto Sans"/>
                <a:cs typeface="Calibri"/>
              </a:rPr>
              <a:t>Value</a:t>
            </a:r>
            <a:r>
              <a:rPr lang="pt-PT" sz="1000" dirty="0">
                <a:latin typeface="Calibri"/>
                <a:ea typeface="Noto Sans"/>
                <a:cs typeface="Calibri"/>
              </a:rPr>
              <a:t>;</a:t>
            </a:r>
          </a:p>
          <a:p>
            <a:pPr marL="171450" indent="-171450">
              <a:buFont typeface="Arial"/>
              <a:buChar char="•"/>
            </a:pPr>
            <a:endParaRPr lang="pt-PT" sz="1000" b="1">
              <a:latin typeface="Calibri"/>
              <a:ea typeface="Noto Sans"/>
              <a:cs typeface="Calibri"/>
            </a:endParaRPr>
          </a:p>
          <a:p>
            <a:endParaRPr lang="pt-PT" sz="1000" dirty="0">
              <a:latin typeface="Calibri"/>
              <a:ea typeface="Noto Sans"/>
              <a:cs typeface="Calibri"/>
            </a:endParaRPr>
          </a:p>
        </p:txBody>
      </p:sp>
      <p:sp>
        <p:nvSpPr>
          <p:cNvPr id="4" name="Marcador de Posição do Texto 3">
            <a:extLst>
              <a:ext uri="{FF2B5EF4-FFF2-40B4-BE49-F238E27FC236}">
                <a16:creationId xmlns:a16="http://schemas.microsoft.com/office/drawing/2014/main" id="{10ADE7ED-7A14-83AA-AFB8-BC8740ED6972}"/>
              </a:ext>
            </a:extLst>
          </p:cNvPr>
          <p:cNvSpPr>
            <a:spLocks noGrp="1"/>
          </p:cNvSpPr>
          <p:nvPr>
            <p:ph type="body" sz="half" idx="2"/>
          </p:nvPr>
        </p:nvSpPr>
        <p:spPr>
          <a:xfrm>
            <a:off x="926649" y="2434103"/>
            <a:ext cx="3667525" cy="2585244"/>
          </a:xfrm>
        </p:spPr>
        <p:txBody>
          <a:bodyPr lIns="0" tIns="0" rIns="0" bIns="0" anchor="t">
            <a:noAutofit/>
          </a:bodyPr>
          <a:lstStyle/>
          <a:p>
            <a:r>
              <a:rPr lang="pt-PT" sz="1000" dirty="0">
                <a:latin typeface="Calibri"/>
                <a:ea typeface="Noto Sans"/>
                <a:cs typeface="Calibri"/>
              </a:rPr>
              <a:t>ASP.NET Core Web </a:t>
            </a:r>
            <a:r>
              <a:rPr lang="pt-PT" sz="1000" err="1">
                <a:latin typeface="Calibri"/>
                <a:ea typeface="Noto Sans"/>
                <a:cs typeface="Calibri"/>
              </a:rPr>
              <a:t>Application</a:t>
            </a:r>
            <a:r>
              <a:rPr lang="pt-PT" sz="1000" dirty="0">
                <a:latin typeface="Calibri"/>
                <a:ea typeface="Noto Sans"/>
                <a:cs typeface="Calibri"/>
              </a:rPr>
              <a:t> (</a:t>
            </a:r>
            <a:r>
              <a:rPr lang="pt-PT" sz="1000" err="1">
                <a:latin typeface="Calibri"/>
                <a:ea typeface="Noto Sans"/>
                <a:cs typeface="Calibri"/>
              </a:rPr>
              <a:t>Model-View-Controller</a:t>
            </a:r>
            <a:r>
              <a:rPr lang="pt-PT" sz="1000" dirty="0">
                <a:latin typeface="Calibri"/>
                <a:ea typeface="Noto Sans"/>
                <a:cs typeface="Calibri"/>
              </a:rPr>
              <a:t>)</a:t>
            </a:r>
          </a:p>
          <a:p>
            <a:pPr marL="171450" indent="-171450">
              <a:buFont typeface="Arial"/>
              <a:buChar char="•"/>
            </a:pPr>
            <a:r>
              <a:rPr lang="pt-PT" sz="1000" dirty="0">
                <a:latin typeface="Calibri"/>
                <a:ea typeface="Noto Sans"/>
                <a:cs typeface="Calibri"/>
              </a:rPr>
              <a:t>Instalação de packages:</a:t>
            </a:r>
          </a:p>
          <a:p>
            <a:pPr marL="685800" lvl="1" indent="-228600" eaLnBrk="0" hangingPunct="0">
              <a:lnSpc>
                <a:spcPct val="100000"/>
              </a:lnSpc>
              <a:buAutoNum type="arabicPeriod"/>
            </a:pPr>
            <a:r>
              <a:rPr lang="pt-PT" sz="1000" err="1">
                <a:highlight>
                  <a:scrgbClr r="0" g="0" b="0">
                    <a:alpha val="0"/>
                  </a:scrgbClr>
                </a:highlight>
                <a:latin typeface="Calibri"/>
                <a:ea typeface="Noto Sans"/>
                <a:cs typeface="Calibri"/>
              </a:rPr>
              <a:t>Install</a:t>
            </a:r>
            <a:r>
              <a:rPr lang="pt-PT" sz="1000" dirty="0">
                <a:highlight>
                  <a:scrgbClr r="0" g="0" b="0">
                    <a:alpha val="0"/>
                  </a:scrgbClr>
                </a:highlight>
                <a:latin typeface="Calibri"/>
                <a:ea typeface="Noto Sans"/>
                <a:cs typeface="Calibri"/>
              </a:rPr>
              <a:t>-Package </a:t>
            </a:r>
            <a:r>
              <a:rPr lang="pt-PT" sz="1000" err="1">
                <a:highlight>
                  <a:scrgbClr r="0" g="0" b="0">
                    <a:alpha val="0"/>
                  </a:scrgbClr>
                </a:highlight>
                <a:latin typeface="Calibri"/>
                <a:ea typeface="Noto Sans"/>
                <a:cs typeface="Calibri"/>
              </a:rPr>
              <a:t>Microsoft.EntityFrameworkCore.SqlServer</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Version</a:t>
            </a:r>
            <a:r>
              <a:rPr lang="pt-PT" sz="1000" dirty="0">
                <a:highlight>
                  <a:scrgbClr r="0" g="0" b="0">
                    <a:alpha val="0"/>
                  </a:scrgbClr>
                </a:highlight>
                <a:latin typeface="Calibri"/>
                <a:ea typeface="Noto Sans"/>
                <a:cs typeface="Calibri"/>
              </a:rPr>
              <a:t> 6.0.10 </a:t>
            </a:r>
          </a:p>
          <a:p>
            <a:pPr marL="685800" lvl="1" indent="-228600" eaLnBrk="0" hangingPunct="0">
              <a:lnSpc>
                <a:spcPct val="100000"/>
              </a:lnSpc>
              <a:buFontTx/>
              <a:buAutoNum type="arabicPeriod"/>
            </a:pPr>
            <a:r>
              <a:rPr lang="pt-PT" sz="1000" err="1">
                <a:highlight>
                  <a:scrgbClr r="0" g="0" b="0">
                    <a:alpha val="0"/>
                  </a:scrgbClr>
                </a:highlight>
                <a:latin typeface="Calibri"/>
                <a:ea typeface="Noto Sans"/>
                <a:cs typeface="Calibri"/>
              </a:rPr>
              <a:t>Install</a:t>
            </a:r>
            <a:r>
              <a:rPr lang="pt-PT" sz="1000" dirty="0">
                <a:highlight>
                  <a:scrgbClr r="0" g="0" b="0">
                    <a:alpha val="0"/>
                  </a:scrgbClr>
                </a:highlight>
                <a:latin typeface="Calibri"/>
                <a:ea typeface="Noto Sans"/>
                <a:cs typeface="Calibri"/>
              </a:rPr>
              <a:t>-Package </a:t>
            </a:r>
            <a:r>
              <a:rPr lang="pt-PT" sz="1000" err="1">
                <a:highlight>
                  <a:scrgbClr r="0" g="0" b="0">
                    <a:alpha val="0"/>
                  </a:scrgbClr>
                </a:highlight>
                <a:latin typeface="Calibri"/>
                <a:ea typeface="Noto Sans"/>
                <a:cs typeface="Calibri"/>
              </a:rPr>
              <a:t>Microsoft.EntityFrameworkCore.Tools</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Version</a:t>
            </a:r>
            <a:r>
              <a:rPr lang="pt-PT" sz="1000" dirty="0">
                <a:highlight>
                  <a:scrgbClr r="0" g="0" b="0">
                    <a:alpha val="0"/>
                  </a:scrgbClr>
                </a:highlight>
                <a:latin typeface="Calibri"/>
                <a:ea typeface="Noto Sans"/>
                <a:cs typeface="Calibri"/>
              </a:rPr>
              <a:t> 6.0.10 </a:t>
            </a:r>
          </a:p>
          <a:p>
            <a:pPr marL="685800" lvl="1" indent="-228600" eaLnBrk="0" hangingPunct="0">
              <a:lnSpc>
                <a:spcPct val="100000"/>
              </a:lnSpc>
              <a:buFontTx/>
              <a:buAutoNum type="arabicPeriod"/>
            </a:pPr>
            <a:r>
              <a:rPr lang="pt-PT" sz="1000" err="1">
                <a:highlight>
                  <a:scrgbClr r="0" g="0" b="0">
                    <a:alpha val="0"/>
                  </a:scrgbClr>
                </a:highlight>
                <a:latin typeface="Calibri"/>
                <a:ea typeface="Noto Sans"/>
                <a:cs typeface="Calibri"/>
              </a:rPr>
              <a:t>Install</a:t>
            </a:r>
            <a:r>
              <a:rPr lang="pt-PT" sz="1000" dirty="0">
                <a:highlight>
                  <a:scrgbClr r="0" g="0" b="0">
                    <a:alpha val="0"/>
                  </a:scrgbClr>
                </a:highlight>
                <a:latin typeface="Calibri"/>
                <a:ea typeface="Noto Sans"/>
                <a:cs typeface="Calibri"/>
              </a:rPr>
              <a:t>-Package </a:t>
            </a:r>
            <a:r>
              <a:rPr lang="pt-PT" sz="1000" err="1">
                <a:highlight>
                  <a:scrgbClr r="0" g="0" b="0">
                    <a:alpha val="0"/>
                  </a:scrgbClr>
                </a:highlight>
                <a:latin typeface="Calibri"/>
                <a:ea typeface="Noto Sans"/>
                <a:cs typeface="Calibri"/>
              </a:rPr>
              <a:t>Microsoft.EntityFrameworkCore.Design</a:t>
            </a:r>
            <a:r>
              <a:rPr lang="pt-PT" sz="1000" dirty="0">
                <a:highlight>
                  <a:scrgbClr r="0" g="0" b="0">
                    <a:alpha val="0"/>
                  </a:scrgbClr>
                </a:highlight>
                <a:latin typeface="Calibri"/>
                <a:ea typeface="Noto Sans"/>
                <a:cs typeface="Calibri"/>
              </a:rPr>
              <a:t> -</a:t>
            </a:r>
            <a:r>
              <a:rPr lang="pt-PT" sz="1000" err="1">
                <a:highlight>
                  <a:scrgbClr r="0" g="0" b="0">
                    <a:alpha val="0"/>
                  </a:scrgbClr>
                </a:highlight>
                <a:latin typeface="Calibri"/>
                <a:ea typeface="Noto Sans"/>
                <a:cs typeface="Calibri"/>
              </a:rPr>
              <a:t>Version</a:t>
            </a:r>
            <a:r>
              <a:rPr lang="pt-PT" sz="1000" dirty="0">
                <a:highlight>
                  <a:scrgbClr r="0" g="0" b="0">
                    <a:alpha val="0"/>
                  </a:scrgbClr>
                </a:highlight>
                <a:latin typeface="Calibri"/>
                <a:ea typeface="Noto Sans"/>
                <a:cs typeface="Calibri"/>
              </a:rPr>
              <a:t> 6.0.10 </a:t>
            </a:r>
          </a:p>
          <a:p>
            <a:pPr algn="ctr"/>
            <a:r>
              <a:rPr lang="pt-PT" sz="900" dirty="0">
                <a:latin typeface="Calibri"/>
                <a:ea typeface="Noto Sans"/>
                <a:cs typeface="Calibri"/>
              </a:rPr>
              <a:t>(atualização posterior para 6.0.32 para resolução de incompatibilidades)</a:t>
            </a:r>
          </a:p>
        </p:txBody>
      </p:sp>
      <p:sp>
        <p:nvSpPr>
          <p:cNvPr id="6" name="Freeform 2">
            <a:extLst>
              <a:ext uri="{FF2B5EF4-FFF2-40B4-BE49-F238E27FC236}">
                <a16:creationId xmlns:a16="http://schemas.microsoft.com/office/drawing/2014/main" id="{43D0A6B4-B445-114D-C0CC-0F424BB3FAA7}"/>
              </a:ext>
            </a:extLst>
          </p:cNvPr>
          <p:cNvSpPr/>
          <p:nvPr/>
        </p:nvSpPr>
        <p:spPr>
          <a:xfrm>
            <a:off x="4819750" y="694070"/>
            <a:ext cx="31336" cy="46423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D5658"/>
          </a:solidFill>
          <a:ln>
            <a:solidFill>
              <a:srgbClr val="CE5759"/>
            </a:solidFill>
            <a:prstDash val="solid"/>
          </a:ln>
        </p:spPr>
        <p:txBody>
          <a:bodyPr wrap="none" lIns="90000" tIns="45000" rIns="90000" bIns="45000" anchor="ctr" compatLnSpc="0"/>
          <a:lstStyle/>
          <a:p>
            <a:pPr eaLnBrk="1" fontAlgn="auto">
              <a:spcBef>
                <a:spcPts val="0"/>
              </a:spcBef>
              <a:spcAft>
                <a:spcPts val="0"/>
              </a:spcAft>
              <a:defRPr/>
            </a:pPr>
            <a:endParaRPr lang="pt-PT">
              <a:latin typeface="Noto Sans" pitchFamily="34"/>
              <a:ea typeface="Noto Sans CJK SC" pitchFamily="2"/>
              <a:cs typeface="Noto Sans Devanagari" pitchFamily="2"/>
            </a:endParaRPr>
          </a:p>
        </p:txBody>
      </p:sp>
    </p:spTree>
    <p:extLst>
      <p:ext uri="{BB962C8B-B14F-4D97-AF65-F5344CB8AC3E}">
        <p14:creationId xmlns:p14="http://schemas.microsoft.com/office/powerpoint/2010/main" val="2107413468"/>
      </p:ext>
    </p:extLst>
  </p:cSld>
  <p:clrMapOvr>
    <a:masterClrMapping/>
  </p:clrMapOvr>
  <p:transition spd="slow"/>
</p:sld>
</file>

<file path=ppt/theme/theme1.xml><?xml version="1.0" encoding="utf-8"?>
<a:theme xmlns:a="http://schemas.openxmlformats.org/drawingml/2006/main" name="Tit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able of 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ullet 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Bullet 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Jigsa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ullet 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able of Content_">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ontent 1_">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3677</Words>
  <Application>Microsoft Macintosh PowerPoint</Application>
  <PresentationFormat>Custom</PresentationFormat>
  <Paragraphs>244</Paragraphs>
  <Slides>31</Slides>
  <Notes>8</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31</vt:i4>
      </vt:variant>
    </vt:vector>
  </HeadingPairs>
  <TitlesOfParts>
    <vt:vector size="46" baseType="lpstr">
      <vt:lpstr>Arial</vt:lpstr>
      <vt:lpstr>Arial,Sans-Serif</vt:lpstr>
      <vt:lpstr>Calibri</vt:lpstr>
      <vt:lpstr>Courier New</vt:lpstr>
      <vt:lpstr>Courier New,monospace</vt:lpstr>
      <vt:lpstr>Noto Sans</vt:lpstr>
      <vt:lpstr>Title</vt:lpstr>
      <vt:lpstr>Table of Content</vt:lpstr>
      <vt:lpstr>Content 1</vt:lpstr>
      <vt:lpstr>Bullet 1</vt:lpstr>
      <vt:lpstr>Bullet 2</vt:lpstr>
      <vt:lpstr>Jigsaw</vt:lpstr>
      <vt:lpstr>Bullet 3</vt:lpstr>
      <vt:lpstr>Table of Content_</vt:lpstr>
      <vt:lpstr>Content 1_</vt:lpstr>
      <vt:lpstr>Projeto II (2) – RSGymPT</vt:lpstr>
      <vt:lpstr>Introdução</vt:lpstr>
      <vt:lpstr>Descrição da aplicação</vt:lpstr>
      <vt:lpstr>Estrutura geral do projeto</vt:lpstr>
      <vt:lpstr>Estrutura desta parte do projeto</vt:lpstr>
      <vt:lpstr>Módulo 'Gestão de Clientes' ​</vt:lpstr>
      <vt:lpstr>Estrutura</vt:lpstr>
      <vt:lpstr>Relações</vt:lpstr>
      <vt:lpstr>Aplicação</vt:lpstr>
      <vt:lpstr>PowerPoint Presentation</vt:lpstr>
      <vt:lpstr>Nome da base de dados: CA_RS11_P2-2_AlexandraMendes</vt:lpstr>
      <vt:lpstr>PowerPoint Presentation</vt:lpstr>
      <vt:lpstr>Exemplos</vt:lpstr>
      <vt:lpstr>Exemplos</vt:lpstr>
      <vt:lpstr>Exemplos</vt:lpstr>
      <vt:lpstr>Exemplos</vt:lpstr>
      <vt:lpstr>Exemplos</vt:lpstr>
      <vt:lpstr>Módulo 'Administração de Utilizadores’  ​</vt:lpstr>
      <vt:lpstr>Estrutura</vt:lpstr>
      <vt:lpstr>Lógica de decisão</vt:lpstr>
      <vt:lpstr>PowerPoint Presentation</vt:lpstr>
      <vt:lpstr>Estrutura</vt:lpstr>
      <vt:lpstr>PowerPoint Presentation</vt:lpstr>
      <vt:lpstr>PowerPoint Presentation</vt:lpstr>
      <vt:lpstr>PowerPoint Presentation</vt:lpstr>
      <vt:lpstr>PowerPoint Presentation</vt:lpstr>
      <vt:lpstr>Exemplos</vt:lpstr>
      <vt:lpstr>Exemplos</vt:lpstr>
      <vt:lpstr>Exemplos</vt:lpstr>
      <vt:lpstr>Repositório GitHub</vt:lpstr>
      <vt:lpstr>Conclusão e Próximos Passos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description>Credits:
Illustrations by Pixeltrue https://icons8.com/illustrations/author/5ec7b0e101d0360016f3d1b3 on icon8 (master slide "Table of content")
Photo by Dave Hoefler https://unsplash.com/fr/@iamthedave on Unsplash https://unsplash.com/fr/licence (slide 9)
    </dc:description>
  <cp:lastModifiedBy>Microsoft Office User</cp:lastModifiedBy>
  <cp:revision>3753</cp:revision>
  <dcterms:created xsi:type="dcterms:W3CDTF">2024-08-07T14:38:38Z</dcterms:created>
  <dcterms:modified xsi:type="dcterms:W3CDTF">2024-08-18T21:49:09Z</dcterms:modified>
</cp:coreProperties>
</file>