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2b14b23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2b14b23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2b14b23b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2b14b23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2b14b23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2b14b23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2b14b23b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2b14b23b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2b14b23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2b14b23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2b14b23b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2b14b23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b14b23b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2b14b23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2b14b23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2b14b23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Blood Cell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Anthony Medina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Why classify white blood cells?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5500" y="2145375"/>
            <a:ext cx="68943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Disease Diagnosis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Monitoring Health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Treatment 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Clinical Trials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Transfusion Capacity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Hematological Disorders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Infectious Disease Identification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and Development therapy development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900" y="1195450"/>
            <a:ext cx="4330099" cy="253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2825"/>
            <a:ext cx="8520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What do the cells look like?</a:t>
            </a:r>
            <a:endParaRPr sz="2720"/>
          </a:p>
        </p:txBody>
      </p:sp>
      <p:sp>
        <p:nvSpPr>
          <p:cNvPr id="68" name="Google Shape;68;p15"/>
          <p:cNvSpPr txBox="1"/>
          <p:nvPr/>
        </p:nvSpPr>
        <p:spPr>
          <a:xfrm>
            <a:off x="0" y="2254200"/>
            <a:ext cx="333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20">
                <a:solidFill>
                  <a:schemeClr val="dk1"/>
                </a:solidFill>
              </a:rPr>
              <a:t>Neutrophil</a:t>
            </a:r>
            <a:endParaRPr sz="232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4471075"/>
            <a:ext cx="333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solidFill>
                  <a:schemeClr val="dk1"/>
                </a:solidFill>
              </a:rPr>
              <a:t>Monocyte</a:t>
            </a:r>
            <a:endParaRPr sz="242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691975" y="2254200"/>
            <a:ext cx="333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solidFill>
                  <a:schemeClr val="dk1"/>
                </a:solidFill>
              </a:rPr>
              <a:t>Lymphocyte</a:t>
            </a:r>
            <a:endParaRPr sz="232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807400" y="4471075"/>
            <a:ext cx="333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solidFill>
                  <a:schemeClr val="dk1"/>
                </a:solidFill>
              </a:rPr>
              <a:t>Eosinophil</a:t>
            </a:r>
            <a:endParaRPr sz="232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0" y="672424"/>
            <a:ext cx="2207475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50" y="2739049"/>
            <a:ext cx="2207475" cy="167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38" y="2739049"/>
            <a:ext cx="2207475" cy="16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537" y="672426"/>
            <a:ext cx="2207475" cy="167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examples of each cell do we have?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13" y="1112400"/>
            <a:ext cx="53507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models did we try?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813"/>
            <a:ext cx="3566824" cy="26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391350"/>
            <a:ext cx="4473450" cy="251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34050" y="186150"/>
            <a:ext cx="847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was the Recall score for each model?</a:t>
            </a:r>
            <a:endParaRPr sz="33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6755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Efficient Net: 0.247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Neural Network: .569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Random Forest: .665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won out?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71" y="1100850"/>
            <a:ext cx="4205850" cy="25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04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was slightly better than and built a lot faster than either neural network.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445025"/>
            <a:ext cx="90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Random Forest Model had a recall score of .685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13" y="1112400"/>
            <a:ext cx="65998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take up a lot of memory and </a:t>
            </a:r>
            <a:r>
              <a:rPr lang="en"/>
              <a:t>hardware</a:t>
            </a:r>
            <a:r>
              <a:rPr lang="en"/>
              <a:t> issues became a concern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.68 is not great, especially when we’re talking about medical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reduced quality of images that was required by </a:t>
            </a:r>
            <a:r>
              <a:rPr lang="en"/>
              <a:t>hardware</a:t>
            </a:r>
            <a:r>
              <a:rPr lang="en"/>
              <a:t> limitations made it difficult for the Efficient Net to work effectively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tried to run this in an EC2 with a GPU, but Amazon restricted my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like to rerun the models without hardware limitations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