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hdVAZxaUGanMaeT3Sis/7y9Ih6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The Big Mountain Ski Resort wants to ensure that they are capitalizing on their facilities as much as they can be. They have recently added a new ski lift and want to ensure that they are maximizing profits. To ensure profits are being maximized, they have hired a data science team to confirm.</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Use the data </a:t>
            </a:r>
            <a:r>
              <a:rPr b="1" lang="en-AU" sz="1071"/>
              <a:t>provided</a:t>
            </a:r>
            <a:r>
              <a:rPr b="1" lang="en-AU" sz="1071"/>
              <a:t> from other resorts to ensure that Big Mountain Resort can afford their $1.5M cost increase to operations. </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Comparing similar features existing at other parks. This is about the annual cost, so figuring out what the annual income of each park is, taking the annual cost and comparing the number and type of lifts, area of the other and other features based on cost. </a:t>
            </a:r>
            <a:endParaRPr b="1" i="0" sz="1400" u="none" cap="none" strike="noStrike">
              <a:solidFill>
                <a:srgbClr val="000000"/>
              </a:solidFil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Not having enough data from similar parks to model. </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Data set with number of lifts, runs, and other ski resort information.</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Provide insight on annual revenue and recommend a pricing </a:t>
            </a:r>
            <a:r>
              <a:rPr b="1" lang="en-AU"/>
              <a:t>strategy</a:t>
            </a:r>
            <a:r>
              <a:rPr b="1" lang="en-AU"/>
              <a:t> to Big Mountain Ski Resort that keeps profit margins within 8% after recouping their $1.5M lift. </a:t>
            </a:r>
            <a:endParaRPr b="1" i="0" sz="1400" u="none" cap="none" strike="noStrike">
              <a:solidFill>
                <a:srgbClr val="000000"/>
              </a:solidFill>
              <a:latin typeface="Arial"/>
              <a:ea typeface="Arial"/>
              <a:cs typeface="Arial"/>
              <a:sym typeface="Arial"/>
            </a:endParaRPr>
          </a:p>
        </p:txBody>
      </p:sp>
      <p:sp>
        <p:nvSpPr>
          <p:cNvPr id="48" name="Google Shape;48;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Head of the Data Science Department</a:t>
            </a:r>
            <a:endParaRPr b="1" i="0" sz="1400" u="none" cap="none" strike="noStrike">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