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0296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5103"/>
            <a:ext cx="13716000" cy="3584716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8060"/>
            <a:ext cx="13716000" cy="24859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923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872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8195"/>
            <a:ext cx="3943350" cy="872582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8195"/>
            <a:ext cx="11601450" cy="872582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952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387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6982"/>
            <a:ext cx="15773400" cy="4283068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90570"/>
            <a:ext cx="15773400" cy="225236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223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40973"/>
            <a:ext cx="7772400" cy="65330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40973"/>
            <a:ext cx="7772400" cy="65330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912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8195"/>
            <a:ext cx="15773400" cy="199018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4080"/>
            <a:ext cx="7736681" cy="123701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61092"/>
            <a:ext cx="7736681" cy="55319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4080"/>
            <a:ext cx="7774782" cy="123701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61092"/>
            <a:ext cx="7774782" cy="55319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87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297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221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6435"/>
            <a:ext cx="5898356" cy="240252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2510"/>
            <a:ext cx="9258300" cy="731720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8957"/>
            <a:ext cx="5898356" cy="57226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69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6435"/>
            <a:ext cx="5898356" cy="240252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2510"/>
            <a:ext cx="9258300" cy="731720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8957"/>
            <a:ext cx="5898356" cy="57226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9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8195"/>
            <a:ext cx="15773400" cy="199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40973"/>
            <a:ext cx="15773400" cy="653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43354"/>
            <a:ext cx="4114800" cy="548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C8FC-1F7D-45A6-B4E3-C5E8EFB78CEF}" type="datetimeFigureOut">
              <a:rPr lang="es-CL" smtClean="0"/>
              <a:t>09-08-2024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43354"/>
            <a:ext cx="6172200" cy="548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43354"/>
            <a:ext cx="4114800" cy="548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55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753644"/>
            <a:ext cx="2217107" cy="35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0" y="2141952"/>
            <a:ext cx="576198" cy="250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0" y="2442579"/>
            <a:ext cx="350729" cy="2505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2492680" y="527018"/>
            <a:ext cx="11311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4400" dirty="0" err="1" smtClean="0">
                <a:latin typeface="Swis721 BdOul BT" panose="04020705020B03040203" pitchFamily="82" charset="0"/>
                <a:ea typeface="Artifakt Element Heavy" panose="020B0B03050000020004" pitchFamily="34" charset="0"/>
              </a:rPr>
              <a:t>AxN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335427" y="5664777"/>
            <a:ext cx="1564151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4400" dirty="0" err="1">
                <a:latin typeface="Swis721 BdOul BT" panose="04020705020B03040203" pitchFamily="82" charset="0"/>
                <a:ea typeface="Artifakt Element Heavy" panose="020B0B03050000020004" pitchFamily="34" charset="0"/>
              </a:rPr>
              <a:t>TOrreS</a:t>
            </a:r>
            <a:endParaRPr lang="es-ES" sz="34400" dirty="0">
              <a:latin typeface="Swis721 BdOul BT" panose="04020705020B03040203" pitchFamily="82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753644"/>
            <a:ext cx="2217107" cy="35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0" y="2141952"/>
            <a:ext cx="576198" cy="250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0" y="2442579"/>
            <a:ext cx="350729" cy="2505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-234778" y="3690347"/>
            <a:ext cx="18522778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500" dirty="0">
                <a:latin typeface="Impact" panose="020B0806030902050204" pitchFamily="34" charset="0"/>
                <a:ea typeface="Artifakt Element Heavy" panose="020B0B03050000020004" pitchFamily="34" charset="0"/>
              </a:rPr>
              <a:t>c</a:t>
            </a:r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v  </a:t>
            </a:r>
            <a:r>
              <a:rPr lang="es-ES" sz="11500" dirty="0" err="1" smtClean="0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11500" dirty="0" err="1" smtClean="0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11500" dirty="0" err="1" smtClean="0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11500" dirty="0" err="1" smtClean="0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11500" dirty="0" err="1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11500" dirty="0">
                <a:latin typeface="Impact" panose="020B0806030902050204" pitchFamily="34" charset="0"/>
                <a:ea typeface="Artifakt Element Heavy" panose="020B0B03050000020004" pitchFamily="34" charset="0"/>
              </a:rPr>
              <a:t> </a:t>
            </a:r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 </a:t>
            </a:r>
            <a:r>
              <a:rPr lang="es-ES" sz="11500" dirty="0" err="1" smtClean="0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11500" dirty="0" err="1" smtClean="0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   </a:t>
            </a:r>
            <a:r>
              <a:rPr lang="es-ES" sz="11500" dirty="0" err="1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11500" dirty="0">
                <a:latin typeface="Impact" panose="020B0806030902050204" pitchFamily="34" charset="0"/>
                <a:ea typeface="Artifakt Element Heavy" panose="020B0B03050000020004" pitchFamily="34" charset="0"/>
              </a:rPr>
              <a:t> </a:t>
            </a:r>
            <a:r>
              <a:rPr lang="es-ES" sz="11500" dirty="0" err="1" smtClean="0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endParaRPr lang="es-ES" sz="11500" dirty="0">
              <a:latin typeface="Impact" panose="020B0806030902050204" pitchFamily="34" charset="0"/>
            </a:endParaRPr>
          </a:p>
          <a:p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 </a:t>
            </a:r>
            <a:r>
              <a:rPr lang="es-ES" sz="11500" dirty="0" smtClean="0">
                <a:latin typeface="Impact" panose="020B0806030902050204" pitchFamily="34" charset="0"/>
              </a:rPr>
              <a:t> </a:t>
            </a:r>
            <a:endParaRPr lang="es-ES" sz="11500" dirty="0">
              <a:latin typeface="Impact" panose="020B0806030902050204" pitchFamily="34" charset="0"/>
            </a:endParaRPr>
          </a:p>
          <a:p>
            <a:r>
              <a:rPr lang="es-ES" sz="11500" dirty="0" smtClean="0">
                <a:latin typeface="Impact" panose="020B0806030902050204" pitchFamily="34" charset="0"/>
                <a:ea typeface="Artifakt Element Heavy" panose="020B0B03050000020004" pitchFamily="34" charset="0"/>
              </a:rPr>
              <a:t> </a:t>
            </a:r>
            <a:r>
              <a:rPr lang="es-ES" sz="2400" dirty="0" smtClean="0">
                <a:latin typeface="Impact" panose="020B0806030902050204" pitchFamily="34" charset="0"/>
              </a:rPr>
              <a:t> </a:t>
            </a:r>
            <a:endParaRPr lang="es-ES" sz="2400" dirty="0">
              <a:latin typeface="Impact" panose="020B080603090205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 rot="10800000">
            <a:off x="16070893" y="7651935"/>
            <a:ext cx="2217107" cy="35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/>
          <p:cNvSpPr/>
          <p:nvPr/>
        </p:nvSpPr>
        <p:spPr>
          <a:xfrm rot="10800000">
            <a:off x="17711802" y="8046507"/>
            <a:ext cx="576198" cy="250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 rot="10800000">
            <a:off x="17909679" y="8392048"/>
            <a:ext cx="350729" cy="2505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1586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14</Words>
  <Application>Microsoft Office PowerPoint</Application>
  <PresentationFormat>Personalizado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Artifakt Element Heavy</vt:lpstr>
      <vt:lpstr>Calibri</vt:lpstr>
      <vt:lpstr>Calibri Light</vt:lpstr>
      <vt:lpstr>Impact</vt:lpstr>
      <vt:lpstr>Swis721 BdOul BT</vt:lpstr>
      <vt:lpstr>Tema de Office</vt:lpstr>
      <vt:lpstr>Presentación de PowerPoint</vt:lpstr>
      <vt:lpstr>Presentación de PowerPoint</vt:lpstr>
    </vt:vector>
  </TitlesOfParts>
  <Company>Ministerio de Vivienda Y Urbanismo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Axcen Torres Varas</dc:creator>
  <cp:lastModifiedBy>ATorres</cp:lastModifiedBy>
  <cp:revision>4</cp:revision>
  <dcterms:created xsi:type="dcterms:W3CDTF">2024-08-09T13:36:02Z</dcterms:created>
  <dcterms:modified xsi:type="dcterms:W3CDTF">2024-08-10T03:59:32Z</dcterms:modified>
</cp:coreProperties>
</file>