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letter"/>
  <p:notesSz cx="6858000" cy="9144000"/>
  <p:defaultTextStyle>
    <a:defPPr>
      <a:defRPr lang="en-US"/>
    </a:defPPr>
    <a:lvl1pPr marL="0" algn="l" defTabSz="25594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1pPr>
    <a:lvl2pPr marL="255941" algn="l" defTabSz="25594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2pPr>
    <a:lvl3pPr marL="511881" algn="l" defTabSz="25594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3pPr>
    <a:lvl4pPr marL="767822" algn="l" defTabSz="25594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4pPr>
    <a:lvl5pPr marL="1023762" algn="l" defTabSz="25594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5pPr>
    <a:lvl6pPr marL="1279703" algn="l" defTabSz="25594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1535643" algn="l" defTabSz="25594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1791584" algn="l" defTabSz="25594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2047524" algn="l" defTabSz="25594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9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10-08-2024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219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10-08-2024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337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10-08-2024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869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10-08-2024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150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10-08-2024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054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10-08-2024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843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10-08-2024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098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10-08-2024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769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10-08-2024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000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10-08-2024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17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8FC-1F7D-45A6-B4E3-C5E8EFB78CEF}" type="datetimeFigureOut">
              <a:rPr lang="es-CL" smtClean="0"/>
              <a:t>10-08-2024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043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C8FC-1F7D-45A6-B4E3-C5E8EFB78CEF}" type="datetimeFigureOut">
              <a:rPr lang="es-CL" smtClean="0"/>
              <a:t>10-08-2024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09FD9-F2A5-4D65-8DE2-48DACA81B08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011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299019"/>
            <a:ext cx="831416" cy="131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78"/>
          </a:p>
        </p:txBody>
      </p:sp>
      <p:sp>
        <p:nvSpPr>
          <p:cNvPr id="5" name="Rectángulo 4"/>
          <p:cNvSpPr/>
          <p:nvPr/>
        </p:nvSpPr>
        <p:spPr>
          <a:xfrm>
            <a:off x="1" y="3444634"/>
            <a:ext cx="216074" cy="939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78"/>
          </a:p>
        </p:txBody>
      </p:sp>
      <p:sp>
        <p:nvSpPr>
          <p:cNvPr id="6" name="Rectángulo 5"/>
          <p:cNvSpPr/>
          <p:nvPr/>
        </p:nvSpPr>
        <p:spPr>
          <a:xfrm>
            <a:off x="0" y="3557370"/>
            <a:ext cx="131524" cy="939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78"/>
          </a:p>
        </p:txBody>
      </p:sp>
      <p:sp>
        <p:nvSpPr>
          <p:cNvPr id="7" name="Rectángulo 6"/>
          <p:cNvSpPr/>
          <p:nvPr/>
        </p:nvSpPr>
        <p:spPr>
          <a:xfrm>
            <a:off x="934755" y="2839034"/>
            <a:ext cx="4241627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900" dirty="0" err="1">
                <a:latin typeface="Swis721 BdOul BT" panose="04020705020B03040203" pitchFamily="82" charset="0"/>
                <a:ea typeface="Artifakt Element Heavy" panose="020B0B03050000020004" pitchFamily="34" charset="0"/>
              </a:rPr>
              <a:t>AxN</a:t>
            </a:r>
            <a:r>
              <a:rPr lang="es-ES" sz="378" dirty="0"/>
              <a:t> </a:t>
            </a:r>
            <a:endParaRPr lang="es-ES" sz="378" dirty="0"/>
          </a:p>
        </p:txBody>
      </p:sp>
      <p:sp>
        <p:nvSpPr>
          <p:cNvPr id="8" name="Rectángulo 7"/>
          <p:cNvSpPr/>
          <p:nvPr/>
        </p:nvSpPr>
        <p:spPr>
          <a:xfrm>
            <a:off x="875786" y="4765694"/>
            <a:ext cx="5865567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900" dirty="0" err="1">
                <a:latin typeface="Swis721 BdOul BT" panose="04020705020B03040203" pitchFamily="82" charset="0"/>
                <a:ea typeface="Artifakt Element Heavy" panose="020B0B03050000020004" pitchFamily="34" charset="0"/>
              </a:rPr>
              <a:t>TOrreS</a:t>
            </a:r>
            <a:endParaRPr lang="es-ES" sz="12900" dirty="0">
              <a:latin typeface="Swis721 BdOul BT" panose="04020705020B03040203" pitchFamily="82" charset="0"/>
              <a:ea typeface="Artifakt Element Heavy" panose="020B0B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299019"/>
            <a:ext cx="831416" cy="131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78"/>
          </a:p>
        </p:txBody>
      </p:sp>
      <p:sp>
        <p:nvSpPr>
          <p:cNvPr id="5" name="Rectángulo 4"/>
          <p:cNvSpPr/>
          <p:nvPr/>
        </p:nvSpPr>
        <p:spPr>
          <a:xfrm>
            <a:off x="1" y="3444634"/>
            <a:ext cx="216074" cy="939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78"/>
          </a:p>
        </p:txBody>
      </p:sp>
      <p:sp>
        <p:nvSpPr>
          <p:cNvPr id="6" name="Rectángulo 5"/>
          <p:cNvSpPr/>
          <p:nvPr/>
        </p:nvSpPr>
        <p:spPr>
          <a:xfrm>
            <a:off x="0" y="3557370"/>
            <a:ext cx="131524" cy="939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78"/>
          </a:p>
        </p:txBody>
      </p:sp>
      <p:sp>
        <p:nvSpPr>
          <p:cNvPr id="7" name="Rectángulo 6"/>
          <p:cNvSpPr/>
          <p:nvPr/>
        </p:nvSpPr>
        <p:spPr>
          <a:xfrm>
            <a:off x="216075" y="4091130"/>
            <a:ext cx="6946042" cy="141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313" dirty="0">
                <a:latin typeface="Impact" panose="020B0806030902050204" pitchFamily="34" charset="0"/>
                <a:ea typeface="Artifakt Element Heavy" panose="020B0B03050000020004" pitchFamily="34" charset="0"/>
              </a:rPr>
              <a:t>c</a:t>
            </a:r>
            <a:r>
              <a:rPr lang="es-ES" sz="4313" dirty="0">
                <a:latin typeface="Impact" panose="020B0806030902050204" pitchFamily="34" charset="0"/>
                <a:ea typeface="Artifakt Element Heavy" panose="020B0B03050000020004" pitchFamily="34" charset="0"/>
              </a:rPr>
              <a:t>v  </a:t>
            </a:r>
            <a:r>
              <a:rPr lang="es-ES" sz="4313" dirty="0" err="1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r>
              <a:rPr lang="es-ES" sz="4313" dirty="0">
                <a:latin typeface="Impact" panose="020B0806030902050204" pitchFamily="34" charset="0"/>
                <a:ea typeface="Artifakt Element Heavy" panose="020B0B03050000020004" pitchFamily="34" charset="0"/>
              </a:rPr>
              <a:t>  </a:t>
            </a:r>
            <a:r>
              <a:rPr lang="es-ES" sz="4313" dirty="0" err="1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r>
              <a:rPr lang="es-ES" sz="4313" dirty="0">
                <a:latin typeface="Impact" panose="020B0806030902050204" pitchFamily="34" charset="0"/>
                <a:ea typeface="Artifakt Element Heavy" panose="020B0B03050000020004" pitchFamily="34" charset="0"/>
              </a:rPr>
              <a:t>  </a:t>
            </a:r>
            <a:r>
              <a:rPr lang="es-ES" sz="4313" dirty="0" err="1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r>
              <a:rPr lang="es-ES" sz="4313" dirty="0">
                <a:latin typeface="Impact" panose="020B0806030902050204" pitchFamily="34" charset="0"/>
                <a:ea typeface="Artifakt Element Heavy" panose="020B0B03050000020004" pitchFamily="34" charset="0"/>
              </a:rPr>
              <a:t>  </a:t>
            </a:r>
            <a:r>
              <a:rPr lang="es-ES" sz="4313" dirty="0" err="1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r>
              <a:rPr lang="es-ES" sz="4313" dirty="0">
                <a:latin typeface="Impact" panose="020B0806030902050204" pitchFamily="34" charset="0"/>
                <a:ea typeface="Artifakt Element Heavy" panose="020B0B03050000020004" pitchFamily="34" charset="0"/>
              </a:rPr>
              <a:t>  </a:t>
            </a:r>
            <a:r>
              <a:rPr lang="es-ES" sz="4313" dirty="0" err="1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r>
              <a:rPr lang="es-ES" sz="4313" dirty="0">
                <a:latin typeface="Impact" panose="020B0806030902050204" pitchFamily="34" charset="0"/>
                <a:ea typeface="Artifakt Element Heavy" panose="020B0B03050000020004" pitchFamily="34" charset="0"/>
              </a:rPr>
              <a:t> </a:t>
            </a:r>
            <a:r>
              <a:rPr lang="es-ES" sz="4313" dirty="0">
                <a:latin typeface="Impact" panose="020B0806030902050204" pitchFamily="34" charset="0"/>
                <a:ea typeface="Artifakt Element Heavy" panose="020B0B03050000020004" pitchFamily="34" charset="0"/>
              </a:rPr>
              <a:t> </a:t>
            </a:r>
            <a:r>
              <a:rPr lang="es-ES" sz="4313" dirty="0" err="1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r>
              <a:rPr lang="es-ES" sz="4313" dirty="0">
                <a:latin typeface="Impact" panose="020B0806030902050204" pitchFamily="34" charset="0"/>
                <a:ea typeface="Artifakt Element Heavy" panose="020B0B03050000020004" pitchFamily="34" charset="0"/>
              </a:rPr>
              <a:t>  </a:t>
            </a:r>
            <a:r>
              <a:rPr lang="es-ES" sz="4313" dirty="0" err="1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r>
              <a:rPr lang="es-ES" sz="4313" dirty="0">
                <a:latin typeface="Impact" panose="020B0806030902050204" pitchFamily="34" charset="0"/>
                <a:ea typeface="Artifakt Element Heavy" panose="020B0B03050000020004" pitchFamily="34" charset="0"/>
              </a:rPr>
              <a:t>   </a:t>
            </a:r>
            <a:r>
              <a:rPr lang="es-ES" sz="4313" dirty="0" err="1" smtClean="0">
                <a:latin typeface="Impact" panose="020B0806030902050204" pitchFamily="34" charset="0"/>
                <a:ea typeface="Artifakt Element Heavy" panose="020B0B03050000020004" pitchFamily="34" charset="0"/>
              </a:rPr>
              <a:t>cv</a:t>
            </a:r>
            <a:endParaRPr lang="es-ES" sz="4313" dirty="0">
              <a:latin typeface="Impact" panose="020B0806030902050204" pitchFamily="34" charset="0"/>
            </a:endParaRPr>
          </a:p>
          <a:p>
            <a:r>
              <a:rPr lang="es-ES" sz="4313" dirty="0">
                <a:latin typeface="Impact" panose="020B0806030902050204" pitchFamily="34" charset="0"/>
                <a:ea typeface="Artifakt Element Heavy" panose="020B0B03050000020004" pitchFamily="34" charset="0"/>
              </a:rPr>
              <a:t> </a:t>
            </a:r>
            <a:r>
              <a:rPr lang="es-ES" sz="900" dirty="0">
                <a:latin typeface="Impact" panose="020B0806030902050204" pitchFamily="34" charset="0"/>
              </a:rPr>
              <a:t> </a:t>
            </a:r>
            <a:endParaRPr lang="es-ES" sz="900" dirty="0">
              <a:latin typeface="Impact" panose="020B080603090205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 rot="10800000">
            <a:off x="6026585" y="5510878"/>
            <a:ext cx="831416" cy="131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78"/>
          </a:p>
        </p:txBody>
      </p:sp>
      <p:sp>
        <p:nvSpPr>
          <p:cNvPr id="10" name="Rectángulo 9"/>
          <p:cNvSpPr/>
          <p:nvPr/>
        </p:nvSpPr>
        <p:spPr>
          <a:xfrm rot="10800000">
            <a:off x="6641926" y="5658842"/>
            <a:ext cx="216074" cy="939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78"/>
          </a:p>
        </p:txBody>
      </p:sp>
      <p:sp>
        <p:nvSpPr>
          <p:cNvPr id="11" name="Rectángulo 10"/>
          <p:cNvSpPr/>
          <p:nvPr/>
        </p:nvSpPr>
        <p:spPr>
          <a:xfrm rot="10800000">
            <a:off x="6716130" y="5788420"/>
            <a:ext cx="131524" cy="939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78"/>
          </a:p>
        </p:txBody>
      </p:sp>
    </p:spTree>
    <p:extLst>
      <p:ext uri="{BB962C8B-B14F-4D97-AF65-F5344CB8AC3E}">
        <p14:creationId xmlns:p14="http://schemas.microsoft.com/office/powerpoint/2010/main" val="6115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45592" y="2720177"/>
            <a:ext cx="3442902" cy="3711661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8"/>
          </a:p>
        </p:txBody>
      </p:sp>
      <p:sp>
        <p:nvSpPr>
          <p:cNvPr id="8" name="Rectángulo 7"/>
          <p:cNvSpPr/>
          <p:nvPr/>
        </p:nvSpPr>
        <p:spPr>
          <a:xfrm rot="16200000">
            <a:off x="1611025" y="-486343"/>
            <a:ext cx="5865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>
                <a:latin typeface="Swis721 BdOul BT" panose="04020705020B03040203" pitchFamily="82" charset="0"/>
                <a:ea typeface="Artifakt Element Heavy" panose="020B0B03050000020004" pitchFamily="34" charset="0"/>
              </a:rPr>
              <a:t>ESTUDIOS</a:t>
            </a:r>
            <a:endParaRPr lang="es-ES" sz="1800" dirty="0">
              <a:latin typeface="Swis721 BdOul BT" panose="04020705020B03040203" pitchFamily="82" charset="0"/>
              <a:ea typeface="Artifakt Element Heavy" panose="020B0B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5707" y="1527327"/>
            <a:ext cx="5742721" cy="73963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8"/>
          </a:p>
        </p:txBody>
      </p:sp>
      <p:sp>
        <p:nvSpPr>
          <p:cNvPr id="8" name="Rectángulo 7"/>
          <p:cNvSpPr/>
          <p:nvPr/>
        </p:nvSpPr>
        <p:spPr>
          <a:xfrm>
            <a:off x="4030489" y="2377399"/>
            <a:ext cx="31910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300" dirty="0">
                <a:latin typeface="Swis721 BdOul BT" panose="04020705020B03040203" pitchFamily="82" charset="0"/>
                <a:ea typeface="Artifakt Element Heavy" panose="020B0B03050000020004" pitchFamily="34" charset="0"/>
              </a:rPr>
              <a:t>EXPERIENCIA</a:t>
            </a:r>
            <a:endParaRPr lang="es-ES" sz="3300" dirty="0">
              <a:latin typeface="Swis721 BdOul BT" panose="04020705020B03040203" pitchFamily="82" charset="0"/>
              <a:ea typeface="Artifakt Element Heavy" panose="020B0B030500000200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15226" y="2977563"/>
            <a:ext cx="6261507" cy="105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225" dirty="0">
                <a:solidFill>
                  <a:schemeClr val="bg1">
                    <a:lumMod val="95000"/>
                  </a:schemeClr>
                </a:solidFill>
                <a:latin typeface="Swis721 BdOul BT" panose="04020705020B03040203" pitchFamily="82" charset="0"/>
                <a:ea typeface="Artifakt Element Heavy" panose="020B0B03050000020004" pitchFamily="34" charset="0"/>
              </a:rPr>
              <a:t>EXPERIENCIA</a:t>
            </a:r>
            <a:endParaRPr lang="es-ES" sz="6225" dirty="0">
              <a:solidFill>
                <a:schemeClr val="bg1">
                  <a:lumMod val="95000"/>
                </a:schemeClr>
              </a:solidFill>
              <a:latin typeface="Swis721 BdOul BT" panose="04020705020B03040203" pitchFamily="82" charset="0"/>
              <a:ea typeface="Artifakt Element Heavy" panose="020B0B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 rot="16200000">
            <a:off x="3189406" y="2196973"/>
            <a:ext cx="5865567" cy="147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963" dirty="0">
                <a:latin typeface="Swis721 BdOul BT" panose="04020705020B03040203" pitchFamily="82" charset="0"/>
                <a:ea typeface="Artifakt Element Heavy" panose="020B0B03050000020004" pitchFamily="34" charset="0"/>
              </a:rPr>
              <a:t>REDES</a:t>
            </a:r>
            <a:endParaRPr lang="es-ES" sz="8963" dirty="0">
              <a:latin typeface="Swis721 BdOul BT" panose="04020705020B03040203" pitchFamily="82" charset="0"/>
              <a:ea typeface="Artifakt Element Heavy" panose="020B0B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16</Words>
  <Application>Microsoft Office PowerPoint</Application>
  <PresentationFormat>Carta (216 x 279 mm)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Artifakt Element Heavy</vt:lpstr>
      <vt:lpstr>Calibri</vt:lpstr>
      <vt:lpstr>Calibri Light</vt:lpstr>
      <vt:lpstr>Impact</vt:lpstr>
      <vt:lpstr>Swis721 BdOul BT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Vivienda Y Urbanismo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Axcen Torres Varas</dc:creator>
  <cp:lastModifiedBy>ATorres</cp:lastModifiedBy>
  <cp:revision>17</cp:revision>
  <dcterms:created xsi:type="dcterms:W3CDTF">2024-08-09T13:36:02Z</dcterms:created>
  <dcterms:modified xsi:type="dcterms:W3CDTF">2024-08-11T03:50:07Z</dcterms:modified>
</cp:coreProperties>
</file>