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40" r:id="rId1"/>
    <p:sldMasterId id="2147484188" r:id="rId2"/>
  </p:sldMasterIdLst>
  <p:sldIdLst>
    <p:sldId id="256" r:id="rId3"/>
    <p:sldId id="269" r:id="rId4"/>
    <p:sldId id="271" r:id="rId5"/>
    <p:sldId id="270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3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985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639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638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336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593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7036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0828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9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86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9172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2177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425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14950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35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1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336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83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7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0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1484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9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2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64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sldNum="0"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77FE2-B6B9-4268-8F2D-919003C7E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err="1"/>
              <a:t>토이프로젝트</a:t>
            </a:r>
            <a:endParaRPr lang="ko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C4C8D9-0A13-47F3-8FAC-56BC52F8F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가상화폐 시세확인 및 평균단가 계산 어플</a:t>
            </a:r>
            <a:endParaRPr lang="en-US" altLang="ko-KR" dirty="0"/>
          </a:p>
          <a:p>
            <a:r>
              <a:rPr lang="en-US" altLang="ko-KR" sz="2000" dirty="0"/>
              <a:t>Track B </a:t>
            </a:r>
            <a:r>
              <a:rPr lang="ko-KR" altLang="en-US" sz="2000" dirty="0"/>
              <a:t>안중석</a:t>
            </a:r>
          </a:p>
        </p:txBody>
      </p:sp>
    </p:spTree>
    <p:extLst>
      <p:ext uri="{BB962C8B-B14F-4D97-AF65-F5344CB8AC3E}">
        <p14:creationId xmlns:p14="http://schemas.microsoft.com/office/powerpoint/2010/main" val="144699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144E635-5831-4DF5-899F-365E2902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99273"/>
            <a:ext cx="10058400" cy="526181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실행화면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2FE078-99EA-4A45-9F4A-AC0A41EAA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63" y="1185160"/>
            <a:ext cx="9019674" cy="507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7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144E635-5831-4DF5-899F-365E2902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99273"/>
            <a:ext cx="10058400" cy="526181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실행화면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BBF27C-600E-4657-A8FB-B6ABCA43F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60" y="1185159"/>
            <a:ext cx="9019677" cy="507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9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144E635-5831-4DF5-899F-365E2902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599273"/>
            <a:ext cx="10058400" cy="526181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실행화면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19C9BD-8566-41EB-B093-51BC6691D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62" y="1185160"/>
            <a:ext cx="9019674" cy="507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6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9E627F-35F2-4CD3-BEB2-86927094F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이미지 및 폰트 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88E3DE-4DBD-4928-973B-2332EA5B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2095500"/>
            <a:ext cx="10277475" cy="3773594"/>
          </a:xfrm>
        </p:spPr>
        <p:txBody>
          <a:bodyPr>
            <a:normAutofit/>
          </a:bodyPr>
          <a:lstStyle/>
          <a:p>
            <a:pPr lvl="1"/>
            <a:r>
              <a:rPr lang="ko-KR" altLang="en-US" sz="1500" dirty="0"/>
              <a:t>메인 화면 이미지</a:t>
            </a:r>
            <a:r>
              <a:rPr lang="en-US" altLang="ko-KR" sz="1500" dirty="0"/>
              <a:t>: </a:t>
            </a:r>
            <a:r>
              <a:rPr lang="ko-KR" altLang="en-US" sz="1500" dirty="0"/>
              <a:t>구글 검색</a:t>
            </a:r>
            <a:endParaRPr lang="en-US" altLang="ko-KR" sz="1500" dirty="0"/>
          </a:p>
          <a:p>
            <a:pPr lvl="1"/>
            <a:endParaRPr lang="en-US" altLang="ko-KR" sz="1500" dirty="0"/>
          </a:p>
          <a:p>
            <a:pPr lvl="1"/>
            <a:r>
              <a:rPr lang="ko-KR" altLang="en-US" sz="1500" dirty="0"/>
              <a:t>폰트</a:t>
            </a:r>
            <a:r>
              <a:rPr lang="en-US" altLang="ko-KR" sz="1500" dirty="0"/>
              <a:t>: https://www.freechinesefont.com/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1811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77FE2-B6B9-4268-8F2D-919003C7EF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C4C8D9-0A13-47F3-8FAC-56BC52F8F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526485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480</TotalTime>
  <Words>34</Words>
  <Application>Microsoft Office PowerPoint</Application>
  <PresentationFormat>와이드스크린</PresentationFormat>
  <Paragraphs>11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Wingdings 2</vt:lpstr>
      <vt:lpstr>HDOfficeLightV0</vt:lpstr>
      <vt:lpstr>추억</vt:lpstr>
      <vt:lpstr>토이프로젝트</vt:lpstr>
      <vt:lpstr>실행화면</vt:lpstr>
      <vt:lpstr>실행화면</vt:lpstr>
      <vt:lpstr>실행화면</vt:lpstr>
      <vt:lpstr>이미지 및 폰트 출처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토이프로젝트</dc:title>
  <dc:creator>안중석</dc:creator>
  <cp:lastModifiedBy>안중석</cp:lastModifiedBy>
  <cp:revision>10</cp:revision>
  <dcterms:created xsi:type="dcterms:W3CDTF">2021-11-14T09:54:44Z</dcterms:created>
  <dcterms:modified xsi:type="dcterms:W3CDTF">2021-12-07T17:48:52Z</dcterms:modified>
</cp:coreProperties>
</file>