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F4B5E-698B-A6C7-C7C5-4EC4689D376E}" v="49" dt="2022-01-27T10:03:13.775"/>
    <p1510:client id="{72E4C7F3-DF5B-5B49-7854-F7653EC24721}" v="590" dt="2022-01-27T01:21:32.073"/>
    <p1510:client id="{791527BA-1544-64B0-8AFF-B24BE9A36B7F}" v="1577" dt="2022-01-27T00:57:25.866"/>
    <p1510:client id="{96EA6141-EB21-4DA1-94E0-A3C377C353B0}" v="255" dt="2022-01-26T23:18:06.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 Paradowski" userId="S::84867@student.ue.poznan.pl::16da4603-fe4f-4500-9808-7aac489c3dae" providerId="AD" clId="Web-{96EA6141-EB21-4DA1-94E0-A3C377C353B0}"/>
    <pc:docChg chg="addSld modSld addMainMaster delMainMaster">
      <pc:chgData name="Kamil Paradowski" userId="S::84867@student.ue.poznan.pl::16da4603-fe4f-4500-9808-7aac489c3dae" providerId="AD" clId="Web-{96EA6141-EB21-4DA1-94E0-A3C377C353B0}" dt="2022-01-26T23:18:06.150" v="285" actId="20577"/>
      <pc:docMkLst>
        <pc:docMk/>
      </pc:docMkLst>
      <pc:sldChg chg="addSp delSp modSp mod setBg modClrScheme addAnim delAnim chgLayout">
        <pc:chgData name="Kamil Paradowski" userId="S::84867@student.ue.poznan.pl::16da4603-fe4f-4500-9808-7aac489c3dae" providerId="AD" clId="Web-{96EA6141-EB21-4DA1-94E0-A3C377C353B0}" dt="2022-01-26T23:08:49.292" v="155"/>
        <pc:sldMkLst>
          <pc:docMk/>
          <pc:sldMk cId="650317164" sldId="256"/>
        </pc:sldMkLst>
        <pc:spChg chg="mod ord">
          <ac:chgData name="Kamil Paradowski" userId="S::84867@student.ue.poznan.pl::16da4603-fe4f-4500-9808-7aac489c3dae" providerId="AD" clId="Web-{96EA6141-EB21-4DA1-94E0-A3C377C353B0}" dt="2022-01-26T23:08:49.292" v="155"/>
          <ac:spMkLst>
            <pc:docMk/>
            <pc:sldMk cId="650317164" sldId="256"/>
            <ac:spMk id="2" creationId="{00000000-0000-0000-0000-000000000000}"/>
          </ac:spMkLst>
        </pc:spChg>
        <pc:spChg chg="mod ord">
          <ac:chgData name="Kamil Paradowski" userId="S::84867@student.ue.poznan.pl::16da4603-fe4f-4500-9808-7aac489c3dae" providerId="AD" clId="Web-{96EA6141-EB21-4DA1-94E0-A3C377C353B0}" dt="2022-01-26T23:08:49.292" v="155"/>
          <ac:spMkLst>
            <pc:docMk/>
            <pc:sldMk cId="650317164" sldId="256"/>
            <ac:spMk id="3" creationId="{00000000-0000-0000-0000-000000000000}"/>
          </ac:spMkLst>
        </pc:spChg>
        <pc:spChg chg="add mod">
          <ac:chgData name="Kamil Paradowski" userId="S::84867@student.ue.poznan.pl::16da4603-fe4f-4500-9808-7aac489c3dae" providerId="AD" clId="Web-{96EA6141-EB21-4DA1-94E0-A3C377C353B0}" dt="2022-01-26T23:04:21.074" v="46"/>
          <ac:spMkLst>
            <pc:docMk/>
            <pc:sldMk cId="650317164" sldId="256"/>
            <ac:spMk id="4" creationId="{F63FDA57-0A01-49F1-905B-6B326ACCF3A6}"/>
          </ac:spMkLst>
        </pc:spChg>
        <pc:spChg chg="add del">
          <ac:chgData name="Kamil Paradowski" userId="S::84867@student.ue.poznan.pl::16da4603-fe4f-4500-9808-7aac489c3dae" providerId="AD" clId="Web-{96EA6141-EB21-4DA1-94E0-A3C377C353B0}" dt="2022-01-26T23:04:20.996" v="45"/>
          <ac:spMkLst>
            <pc:docMk/>
            <pc:sldMk cId="650317164" sldId="256"/>
            <ac:spMk id="6" creationId="{A88F843D-1C1B-C740-AC27-E3238D0F5F47}"/>
          </ac:spMkLst>
        </pc:spChg>
        <pc:spChg chg="add del">
          <ac:chgData name="Kamil Paradowski" userId="S::84867@student.ue.poznan.pl::16da4603-fe4f-4500-9808-7aac489c3dae" providerId="AD" clId="Web-{96EA6141-EB21-4DA1-94E0-A3C377C353B0}" dt="2022-01-26T23:04:20.996" v="45"/>
          <ac:spMkLst>
            <pc:docMk/>
            <pc:sldMk cId="650317164" sldId="256"/>
            <ac:spMk id="8" creationId="{A21C8291-E3D5-4240-8FF4-E5213CBCC453}"/>
          </ac:spMkLst>
        </pc:spChg>
        <pc:spChg chg="add del">
          <ac:chgData name="Kamil Paradowski" userId="S::84867@student.ue.poznan.pl::16da4603-fe4f-4500-9808-7aac489c3dae" providerId="AD" clId="Web-{96EA6141-EB21-4DA1-94E0-A3C377C353B0}" dt="2022-01-26T23:05:17.765" v="77"/>
          <ac:spMkLst>
            <pc:docMk/>
            <pc:sldMk cId="650317164" sldId="256"/>
            <ac:spMk id="9" creationId="{3011B0B3-5679-4759-90B8-3B908C4CBD21}"/>
          </ac:spMkLst>
        </pc:spChg>
        <pc:spChg chg="add del">
          <ac:chgData name="Kamil Paradowski" userId="S::84867@student.ue.poznan.pl::16da4603-fe4f-4500-9808-7aac489c3dae" providerId="AD" clId="Web-{96EA6141-EB21-4DA1-94E0-A3C377C353B0}" dt="2022-01-26T23:04:17.683" v="43"/>
          <ac:spMkLst>
            <pc:docMk/>
            <pc:sldMk cId="650317164" sldId="256"/>
            <ac:spMk id="10" creationId="{3011B0B3-5679-4759-90B8-3B908C4CBD21}"/>
          </ac:spMkLst>
        </pc:spChg>
        <pc:spChg chg="add del">
          <ac:chgData name="Kamil Paradowski" userId="S::84867@student.ue.poznan.pl::16da4603-fe4f-4500-9808-7aac489c3dae" providerId="AD" clId="Web-{96EA6141-EB21-4DA1-94E0-A3C377C353B0}" dt="2022-01-26T23:04:20.996" v="45"/>
          <ac:spMkLst>
            <pc:docMk/>
            <pc:sldMk cId="650317164" sldId="256"/>
            <ac:spMk id="14" creationId="{08B44AFE-C181-7047-8CC9-CA00BD385EEA}"/>
          </ac:spMkLst>
        </pc:spChg>
        <pc:spChg chg="add del">
          <ac:chgData name="Kamil Paradowski" userId="S::84867@student.ue.poznan.pl::16da4603-fe4f-4500-9808-7aac489c3dae" providerId="AD" clId="Web-{96EA6141-EB21-4DA1-94E0-A3C377C353B0}" dt="2022-01-26T23:05:17.733" v="76"/>
          <ac:spMkLst>
            <pc:docMk/>
            <pc:sldMk cId="650317164" sldId="256"/>
            <ac:spMk id="15" creationId="{7A18C9FB-EC4C-4DAE-8F7D-C6E5AF607958}"/>
          </ac:spMkLst>
        </pc:spChg>
        <pc:spChg chg="add del">
          <ac:chgData name="Kamil Paradowski" userId="S::84867@student.ue.poznan.pl::16da4603-fe4f-4500-9808-7aac489c3dae" providerId="AD" clId="Web-{96EA6141-EB21-4DA1-94E0-A3C377C353B0}" dt="2022-01-26T23:05:17.733" v="76"/>
          <ac:spMkLst>
            <pc:docMk/>
            <pc:sldMk cId="650317164" sldId="256"/>
            <ac:spMk id="16" creationId="{3B2B1500-BB55-471C-8A9E-67288297ECE1}"/>
          </ac:spMkLst>
        </pc:spChg>
        <pc:spChg chg="add del">
          <ac:chgData name="Kamil Paradowski" userId="S::84867@student.ue.poznan.pl::16da4603-fe4f-4500-9808-7aac489c3dae" providerId="AD" clId="Web-{96EA6141-EB21-4DA1-94E0-A3C377C353B0}" dt="2022-01-26T23:05:17.733" v="76"/>
          <ac:spMkLst>
            <pc:docMk/>
            <pc:sldMk cId="650317164" sldId="256"/>
            <ac:spMk id="17" creationId="{3045E22C-A99D-41BB-AF14-EF1B1E745A70}"/>
          </ac:spMkLst>
        </pc:spChg>
        <pc:spChg chg="add del">
          <ac:chgData name="Kamil Paradowski" userId="S::84867@student.ue.poznan.pl::16da4603-fe4f-4500-9808-7aac489c3dae" providerId="AD" clId="Web-{96EA6141-EB21-4DA1-94E0-A3C377C353B0}" dt="2022-01-26T23:05:09.561" v="74"/>
          <ac:spMkLst>
            <pc:docMk/>
            <pc:sldMk cId="650317164" sldId="256"/>
            <ac:spMk id="18" creationId="{C598E420-4FFC-4D35-B15F-045E166EE548}"/>
          </ac:spMkLst>
        </pc:spChg>
        <pc:spChg chg="add del">
          <ac:chgData name="Kamil Paradowski" userId="S::84867@student.ue.poznan.pl::16da4603-fe4f-4500-9808-7aac489c3dae" providerId="AD" clId="Web-{96EA6141-EB21-4DA1-94E0-A3C377C353B0}" dt="2022-01-26T23:08:49.292" v="155"/>
          <ac:spMkLst>
            <pc:docMk/>
            <pc:sldMk cId="650317164" sldId="256"/>
            <ac:spMk id="19" creationId="{742DFF2D-EA41-4CBE-9659-C2917E4882E5}"/>
          </ac:spMkLst>
        </pc:spChg>
        <pc:spChg chg="add del">
          <ac:chgData name="Kamil Paradowski" userId="S::84867@student.ue.poznan.pl::16da4603-fe4f-4500-9808-7aac489c3dae" providerId="AD" clId="Web-{96EA6141-EB21-4DA1-94E0-A3C377C353B0}" dt="2022-01-26T23:05:09.561" v="74"/>
          <ac:spMkLst>
            <pc:docMk/>
            <pc:sldMk cId="650317164" sldId="256"/>
            <ac:spMk id="20" creationId="{46DEAA51-8BA5-4C87-9448-75CBB18F0900}"/>
          </ac:spMkLst>
        </pc:spChg>
        <pc:spChg chg="add del">
          <ac:chgData name="Kamil Paradowski" userId="S::84867@student.ue.poznan.pl::16da4603-fe4f-4500-9808-7aac489c3dae" providerId="AD" clId="Web-{96EA6141-EB21-4DA1-94E0-A3C377C353B0}" dt="2022-01-26T23:08:49.292" v="154"/>
          <ac:spMkLst>
            <pc:docMk/>
            <pc:sldMk cId="650317164" sldId="256"/>
            <ac:spMk id="21" creationId="{3E760B8C-89FC-4C84-BDDB-42EAB2395F15}"/>
          </ac:spMkLst>
        </pc:spChg>
        <pc:spChg chg="add del">
          <ac:chgData name="Kamil Paradowski" userId="S::84867@student.ue.poznan.pl::16da4603-fe4f-4500-9808-7aac489c3dae" providerId="AD" clId="Web-{96EA6141-EB21-4DA1-94E0-A3C377C353B0}" dt="2022-01-26T23:05:09.561" v="74"/>
          <ac:spMkLst>
            <pc:docMk/>
            <pc:sldMk cId="650317164" sldId="256"/>
            <ac:spMk id="22" creationId="{697104A3-01F9-4B74-A319-2D54DB3E0BC8}"/>
          </ac:spMkLst>
        </pc:spChg>
        <pc:spChg chg="add">
          <ac:chgData name="Kamil Paradowski" userId="S::84867@student.ue.poznan.pl::16da4603-fe4f-4500-9808-7aac489c3dae" providerId="AD" clId="Web-{96EA6141-EB21-4DA1-94E0-A3C377C353B0}" dt="2022-01-26T23:08:49.292" v="155"/>
          <ac:spMkLst>
            <pc:docMk/>
            <pc:sldMk cId="650317164" sldId="256"/>
            <ac:spMk id="23" creationId="{742DFF2D-EA41-4CBE-9659-C2917E4882E5}"/>
          </ac:spMkLst>
        </pc:spChg>
        <pc:spChg chg="add del">
          <ac:chgData name="Kamil Paradowski" userId="S::84867@student.ue.poznan.pl::16da4603-fe4f-4500-9808-7aac489c3dae" providerId="AD" clId="Web-{96EA6141-EB21-4DA1-94E0-A3C377C353B0}" dt="2022-01-26T23:05:09.561" v="74"/>
          <ac:spMkLst>
            <pc:docMk/>
            <pc:sldMk cId="650317164" sldId="256"/>
            <ac:spMk id="24" creationId="{F527CF11-B26B-4BFF-A858-A93A6186EC05}"/>
          </ac:spMkLst>
        </pc:spChg>
        <pc:spChg chg="add del">
          <ac:chgData name="Kamil Paradowski" userId="S::84867@student.ue.poznan.pl::16da4603-fe4f-4500-9808-7aac489c3dae" providerId="AD" clId="Web-{96EA6141-EB21-4DA1-94E0-A3C377C353B0}" dt="2022-01-26T23:08:49.292" v="154"/>
          <ac:spMkLst>
            <pc:docMk/>
            <pc:sldMk cId="650317164" sldId="256"/>
            <ac:spMk id="26" creationId="{26D9977B-0E49-40A1-B999-9C80377FCF76}"/>
          </ac:spMkLst>
        </pc:spChg>
        <pc:picChg chg="add del">
          <ac:chgData name="Kamil Paradowski" userId="S::84867@student.ue.poznan.pl::16da4603-fe4f-4500-9808-7aac489c3dae" providerId="AD" clId="Web-{96EA6141-EB21-4DA1-94E0-A3C377C353B0}" dt="2022-01-26T23:04:17.683" v="43"/>
          <ac:picMkLst>
            <pc:docMk/>
            <pc:sldMk cId="650317164" sldId="256"/>
            <ac:picMk id="5" creationId="{B0587058-73CA-438F-B045-90EFAA2E03B1}"/>
          </ac:picMkLst>
        </pc:picChg>
        <pc:picChg chg="add del">
          <ac:chgData name="Kamil Paradowski" userId="S::84867@student.ue.poznan.pl::16da4603-fe4f-4500-9808-7aac489c3dae" providerId="AD" clId="Web-{96EA6141-EB21-4DA1-94E0-A3C377C353B0}" dt="2022-01-26T23:04:20.996" v="45"/>
          <ac:picMkLst>
            <pc:docMk/>
            <pc:sldMk cId="650317164" sldId="256"/>
            <ac:picMk id="7" creationId="{80284500-FBD0-48E0-B2AD-8624CEF13D7E}"/>
          </ac:picMkLst>
        </pc:picChg>
        <pc:picChg chg="add mod ord">
          <ac:chgData name="Kamil Paradowski" userId="S::84867@student.ue.poznan.pl::16da4603-fe4f-4500-9808-7aac489c3dae" providerId="AD" clId="Web-{96EA6141-EB21-4DA1-94E0-A3C377C353B0}" dt="2022-01-26T23:08:49.292" v="154"/>
          <ac:picMkLst>
            <pc:docMk/>
            <pc:sldMk cId="650317164" sldId="256"/>
            <ac:picMk id="11" creationId="{B0587058-73CA-438F-B045-90EFAA2E03B1}"/>
          </ac:picMkLst>
        </pc:picChg>
        <pc:cxnChg chg="add del">
          <ac:chgData name="Kamil Paradowski" userId="S::84867@student.ue.poznan.pl::16da4603-fe4f-4500-9808-7aac489c3dae" providerId="AD" clId="Web-{96EA6141-EB21-4DA1-94E0-A3C377C353B0}" dt="2022-01-26T23:04:17.683" v="43"/>
          <ac:cxnSpMkLst>
            <pc:docMk/>
            <pc:sldMk cId="650317164" sldId="256"/>
            <ac:cxnSpMk id="12" creationId="{32E97E5C-7A5F-424E-AAE4-654396E90799}"/>
          </ac:cxnSpMkLst>
        </pc:cxnChg>
        <pc:cxnChg chg="add del">
          <ac:chgData name="Kamil Paradowski" userId="S::84867@student.ue.poznan.pl::16da4603-fe4f-4500-9808-7aac489c3dae" providerId="AD" clId="Web-{96EA6141-EB21-4DA1-94E0-A3C377C353B0}" dt="2022-01-26T23:05:17.765" v="77"/>
          <ac:cxnSpMkLst>
            <pc:docMk/>
            <pc:sldMk cId="650317164" sldId="256"/>
            <ac:cxnSpMk id="13" creationId="{32E97E5C-7A5F-424E-AAE4-654396E90799}"/>
          </ac:cxnSpMkLst>
        </pc:cxnChg>
      </pc:sldChg>
      <pc:sldChg chg="addSp delSp modSp new mod setBg addAnim">
        <pc:chgData name="Kamil Paradowski" userId="S::84867@student.ue.poznan.pl::16da4603-fe4f-4500-9808-7aac489c3dae" providerId="AD" clId="Web-{96EA6141-EB21-4DA1-94E0-A3C377C353B0}" dt="2022-01-26T23:17:35.414" v="277" actId="20577"/>
        <pc:sldMkLst>
          <pc:docMk/>
          <pc:sldMk cId="1402728500" sldId="257"/>
        </pc:sldMkLst>
        <pc:spChg chg="mod">
          <ac:chgData name="Kamil Paradowski" userId="S::84867@student.ue.poznan.pl::16da4603-fe4f-4500-9808-7aac489c3dae" providerId="AD" clId="Web-{96EA6141-EB21-4DA1-94E0-A3C377C353B0}" dt="2022-01-26T23:12:53.540" v="200"/>
          <ac:spMkLst>
            <pc:docMk/>
            <pc:sldMk cId="1402728500" sldId="257"/>
            <ac:spMk id="2" creationId="{DAA7F8CF-7AD1-477A-B640-EA614578350A}"/>
          </ac:spMkLst>
        </pc:spChg>
        <pc:spChg chg="add del mod">
          <ac:chgData name="Kamil Paradowski" userId="S::84867@student.ue.poznan.pl::16da4603-fe4f-4500-9808-7aac489c3dae" providerId="AD" clId="Web-{96EA6141-EB21-4DA1-94E0-A3C377C353B0}" dt="2022-01-26T23:11:46.458" v="188"/>
          <ac:spMkLst>
            <pc:docMk/>
            <pc:sldMk cId="1402728500" sldId="257"/>
            <ac:spMk id="3" creationId="{A7BF20A3-5262-4294-AD50-4E0D4123ADAB}"/>
          </ac:spMkLst>
        </pc:spChg>
        <pc:spChg chg="add mod">
          <ac:chgData name="Kamil Paradowski" userId="S::84867@student.ue.poznan.pl::16da4603-fe4f-4500-9808-7aac489c3dae" providerId="AD" clId="Web-{96EA6141-EB21-4DA1-94E0-A3C377C353B0}" dt="2022-01-26T23:17:35.414" v="277" actId="20577"/>
          <ac:spMkLst>
            <pc:docMk/>
            <pc:sldMk cId="1402728500" sldId="257"/>
            <ac:spMk id="4" creationId="{4F223D76-0AC0-4B97-9E89-06070063D1AF}"/>
          </ac:spMkLst>
        </pc:spChg>
        <pc:spChg chg="add del">
          <ac:chgData name="Kamil Paradowski" userId="S::84867@student.ue.poznan.pl::16da4603-fe4f-4500-9808-7aac489c3dae" providerId="AD" clId="Web-{96EA6141-EB21-4DA1-94E0-A3C377C353B0}" dt="2022-01-26T23:10:44.236" v="159"/>
          <ac:spMkLst>
            <pc:docMk/>
            <pc:sldMk cId="1402728500" sldId="257"/>
            <ac:spMk id="5" creationId="{5173AA7E-FB13-4C7C-BE86-ECAD9E590461}"/>
          </ac:spMkLst>
        </pc:spChg>
        <pc:spChg chg="add del">
          <ac:chgData name="Kamil Paradowski" userId="S::84867@student.ue.poznan.pl::16da4603-fe4f-4500-9808-7aac489c3dae" providerId="AD" clId="Web-{96EA6141-EB21-4DA1-94E0-A3C377C353B0}" dt="2022-01-26T23:10:44.236" v="159"/>
          <ac:spMkLst>
            <pc:docMk/>
            <pc:sldMk cId="1402728500" sldId="257"/>
            <ac:spMk id="6" creationId="{1B6EC153-DED3-475F-9AE0-D69887DFC7D9}"/>
          </ac:spMkLst>
        </pc:spChg>
        <pc:spChg chg="add del">
          <ac:chgData name="Kamil Paradowski" userId="S::84867@student.ue.poznan.pl::16da4603-fe4f-4500-9808-7aac489c3dae" providerId="AD" clId="Web-{96EA6141-EB21-4DA1-94E0-A3C377C353B0}" dt="2022-01-26T23:10:44.236" v="159"/>
          <ac:spMkLst>
            <pc:docMk/>
            <pc:sldMk cId="1402728500" sldId="257"/>
            <ac:spMk id="7" creationId="{A8756A1B-6950-48DF-9439-2314515C3766}"/>
          </ac:spMkLst>
        </pc:spChg>
        <pc:spChg chg="add del">
          <ac:chgData name="Kamil Paradowski" userId="S::84867@student.ue.poznan.pl::16da4603-fe4f-4500-9808-7aac489c3dae" providerId="AD" clId="Web-{96EA6141-EB21-4DA1-94E0-A3C377C353B0}" dt="2022-01-26T23:10:28.735" v="157"/>
          <ac:spMkLst>
            <pc:docMk/>
            <pc:sldMk cId="1402728500" sldId="257"/>
            <ac:spMk id="8" creationId="{09646535-AEF6-4883-A4F9-EEC1F8B4319E}"/>
          </ac:spMkLst>
        </pc:spChg>
        <pc:spChg chg="add del">
          <ac:chgData name="Kamil Paradowski" userId="S::84867@student.ue.poznan.pl::16da4603-fe4f-4500-9808-7aac489c3dae" providerId="AD" clId="Web-{96EA6141-EB21-4DA1-94E0-A3C377C353B0}" dt="2022-01-26T23:10:44.236" v="159"/>
          <ac:spMkLst>
            <pc:docMk/>
            <pc:sldMk cId="1402728500" sldId="257"/>
            <ac:spMk id="9" creationId="{F85A6BBD-7399-450C-8FA5-F8AE24156BE5}"/>
          </ac:spMkLst>
        </pc:spChg>
        <pc:spChg chg="add del">
          <ac:chgData name="Kamil Paradowski" userId="S::84867@student.ue.poznan.pl::16da4603-fe4f-4500-9808-7aac489c3dae" providerId="AD" clId="Web-{96EA6141-EB21-4DA1-94E0-A3C377C353B0}" dt="2022-01-26T23:10:28.735" v="157"/>
          <ac:spMkLst>
            <pc:docMk/>
            <pc:sldMk cId="1402728500" sldId="257"/>
            <ac:spMk id="10" creationId="{DB7EFF05-A8DA-4B3E-9C21-7A04283D4852}"/>
          </ac:spMkLst>
        </pc:spChg>
        <pc:spChg chg="add del">
          <ac:chgData name="Kamil Paradowski" userId="S::84867@student.ue.poznan.pl::16da4603-fe4f-4500-9808-7aac489c3dae" providerId="AD" clId="Web-{96EA6141-EB21-4DA1-94E0-A3C377C353B0}" dt="2022-01-26T23:10:46.580" v="161"/>
          <ac:spMkLst>
            <pc:docMk/>
            <pc:sldMk cId="1402728500" sldId="257"/>
            <ac:spMk id="11" creationId="{09646535-AEF6-4883-A4F9-EEC1F8B4319E}"/>
          </ac:spMkLst>
        </pc:spChg>
        <pc:spChg chg="add del">
          <ac:chgData name="Kamil Paradowski" userId="S::84867@student.ue.poznan.pl::16da4603-fe4f-4500-9808-7aac489c3dae" providerId="AD" clId="Web-{96EA6141-EB21-4DA1-94E0-A3C377C353B0}" dt="2022-01-26T23:10:28.735" v="157"/>
          <ac:spMkLst>
            <pc:docMk/>
            <pc:sldMk cId="1402728500" sldId="257"/>
            <ac:spMk id="12" creationId="{44CA1620-2C02-4B4E-97C8-06FCE85EEB0E}"/>
          </ac:spMkLst>
        </pc:spChg>
        <pc:spChg chg="add del">
          <ac:chgData name="Kamil Paradowski" userId="S::84867@student.ue.poznan.pl::16da4603-fe4f-4500-9808-7aac489c3dae" providerId="AD" clId="Web-{96EA6141-EB21-4DA1-94E0-A3C377C353B0}" dt="2022-01-26T23:10:46.580" v="161"/>
          <ac:spMkLst>
            <pc:docMk/>
            <pc:sldMk cId="1402728500" sldId="257"/>
            <ac:spMk id="13" creationId="{DB7EFF05-A8DA-4B3E-9C21-7A04283D4852}"/>
          </ac:spMkLst>
        </pc:spChg>
        <pc:spChg chg="add del">
          <ac:chgData name="Kamil Paradowski" userId="S::84867@student.ue.poznan.pl::16da4603-fe4f-4500-9808-7aac489c3dae" providerId="AD" clId="Web-{96EA6141-EB21-4DA1-94E0-A3C377C353B0}" dt="2022-01-26T23:10:28.735" v="157"/>
          <ac:spMkLst>
            <pc:docMk/>
            <pc:sldMk cId="1402728500" sldId="257"/>
            <ac:spMk id="14" creationId="{3657DE79-27F8-4881-BE3B-5321D1801425}"/>
          </ac:spMkLst>
        </pc:spChg>
        <pc:spChg chg="add del">
          <ac:chgData name="Kamil Paradowski" userId="S::84867@student.ue.poznan.pl::16da4603-fe4f-4500-9808-7aac489c3dae" providerId="AD" clId="Web-{96EA6141-EB21-4DA1-94E0-A3C377C353B0}" dt="2022-01-26T23:10:46.580" v="161"/>
          <ac:spMkLst>
            <pc:docMk/>
            <pc:sldMk cId="1402728500" sldId="257"/>
            <ac:spMk id="15" creationId="{75FF88DA-F544-48DC-A77D-355F134193FC}"/>
          </ac:spMkLst>
        </pc:spChg>
        <pc:spChg chg="add del">
          <ac:chgData name="Kamil Paradowski" userId="S::84867@student.ue.poznan.pl::16da4603-fe4f-4500-9808-7aac489c3dae" providerId="AD" clId="Web-{96EA6141-EB21-4DA1-94E0-A3C377C353B0}" dt="2022-01-26T23:10:46.580" v="161"/>
          <ac:spMkLst>
            <pc:docMk/>
            <pc:sldMk cId="1402728500" sldId="257"/>
            <ac:spMk id="17" creationId="{8507BD9A-E504-4910-8840-8CD67578C60B}"/>
          </ac:spMkLst>
        </pc:spChg>
        <pc:spChg chg="add del">
          <ac:chgData name="Kamil Paradowski" userId="S::84867@student.ue.poznan.pl::16da4603-fe4f-4500-9808-7aac489c3dae" providerId="AD" clId="Web-{96EA6141-EB21-4DA1-94E0-A3C377C353B0}" dt="2022-01-26T23:10:46.580" v="161"/>
          <ac:spMkLst>
            <pc:docMk/>
            <pc:sldMk cId="1402728500" sldId="257"/>
            <ac:spMk id="18" creationId="{27796E5A-5224-4D7A-AE21-974F820DDD86}"/>
          </ac:spMkLst>
        </pc:spChg>
        <pc:spChg chg="add del">
          <ac:chgData name="Kamil Paradowski" userId="S::84867@student.ue.poznan.pl::16da4603-fe4f-4500-9808-7aac489c3dae" providerId="AD" clId="Web-{96EA6141-EB21-4DA1-94E0-A3C377C353B0}" dt="2022-01-26T23:10:49.986" v="163"/>
          <ac:spMkLst>
            <pc:docMk/>
            <pc:sldMk cId="1402728500" sldId="257"/>
            <ac:spMk id="19" creationId="{3F58D3F4-AD3E-4263-85BF-7EB71245838E}"/>
          </ac:spMkLst>
        </pc:spChg>
        <pc:spChg chg="add del">
          <ac:chgData name="Kamil Paradowski" userId="S::84867@student.ue.poznan.pl::16da4603-fe4f-4500-9808-7aac489c3dae" providerId="AD" clId="Web-{96EA6141-EB21-4DA1-94E0-A3C377C353B0}" dt="2022-01-26T23:10:49.986" v="163"/>
          <ac:spMkLst>
            <pc:docMk/>
            <pc:sldMk cId="1402728500" sldId="257"/>
            <ac:spMk id="20" creationId="{B383AC10-A272-4982-A610-DDA728D78139}"/>
          </ac:spMkLst>
        </pc:spChg>
        <pc:spChg chg="add del">
          <ac:chgData name="Kamil Paradowski" userId="S::84867@student.ue.poznan.pl::16da4603-fe4f-4500-9808-7aac489c3dae" providerId="AD" clId="Web-{96EA6141-EB21-4DA1-94E0-A3C377C353B0}" dt="2022-01-26T23:10:49.986" v="163"/>
          <ac:spMkLst>
            <pc:docMk/>
            <pc:sldMk cId="1402728500" sldId="257"/>
            <ac:spMk id="21" creationId="{F6FDED66-1461-4834-9923-329986747FE6}"/>
          </ac:spMkLst>
        </pc:spChg>
        <pc:spChg chg="add del">
          <ac:chgData name="Kamil Paradowski" userId="S::84867@student.ue.poznan.pl::16da4603-fe4f-4500-9808-7aac489c3dae" providerId="AD" clId="Web-{96EA6141-EB21-4DA1-94E0-A3C377C353B0}" dt="2022-01-26T23:10:49.986" v="163"/>
          <ac:spMkLst>
            <pc:docMk/>
            <pc:sldMk cId="1402728500" sldId="257"/>
            <ac:spMk id="22" creationId="{1607CD53-0FF9-47E9-94AD-2BF64BA801B1}"/>
          </ac:spMkLst>
        </pc:spChg>
        <pc:spChg chg="add del">
          <ac:chgData name="Kamil Paradowski" userId="S::84867@student.ue.poznan.pl::16da4603-fe4f-4500-9808-7aac489c3dae" providerId="AD" clId="Web-{96EA6141-EB21-4DA1-94E0-A3C377C353B0}" dt="2022-01-26T23:11:46.458" v="188"/>
          <ac:spMkLst>
            <pc:docMk/>
            <pc:sldMk cId="1402728500" sldId="257"/>
            <ac:spMk id="23" creationId="{AFAE2A12-140C-4527-B721-72C1DD3FC66D}"/>
          </ac:spMkLst>
        </pc:spChg>
        <pc:spChg chg="add del">
          <ac:chgData name="Kamil Paradowski" userId="S::84867@student.ue.poznan.pl::16da4603-fe4f-4500-9808-7aac489c3dae" providerId="AD" clId="Web-{96EA6141-EB21-4DA1-94E0-A3C377C353B0}" dt="2022-01-26T23:10:28.735" v="157"/>
          <ac:spMkLst>
            <pc:docMk/>
            <pc:sldMk cId="1402728500" sldId="257"/>
            <ac:spMk id="24" creationId="{085AB271-571D-4C19-9FCC-C760834A8937}"/>
          </ac:spMkLst>
        </pc:spChg>
        <pc:spChg chg="add del">
          <ac:chgData name="Kamil Paradowski" userId="S::84867@student.ue.poznan.pl::16da4603-fe4f-4500-9808-7aac489c3dae" providerId="AD" clId="Web-{96EA6141-EB21-4DA1-94E0-A3C377C353B0}" dt="2022-01-26T23:11:46.458" v="188"/>
          <ac:spMkLst>
            <pc:docMk/>
            <pc:sldMk cId="1402728500" sldId="257"/>
            <ac:spMk id="25" creationId="{A5B43FC7-6A19-4DF3-8506-485B555007D9}"/>
          </ac:spMkLst>
        </pc:spChg>
        <pc:spChg chg="add del">
          <ac:chgData name="Kamil Paradowski" userId="S::84867@student.ue.poznan.pl::16da4603-fe4f-4500-9808-7aac489c3dae" providerId="AD" clId="Web-{96EA6141-EB21-4DA1-94E0-A3C377C353B0}" dt="2022-01-26T23:11:46.458" v="188"/>
          <ac:spMkLst>
            <pc:docMk/>
            <pc:sldMk cId="1402728500" sldId="257"/>
            <ac:spMk id="26" creationId="{7E689040-6301-4CD3-A20F-EA809EAD514F}"/>
          </ac:spMkLst>
        </pc:spChg>
        <pc:spChg chg="add del">
          <ac:chgData name="Kamil Paradowski" userId="S::84867@student.ue.poznan.pl::16da4603-fe4f-4500-9808-7aac489c3dae" providerId="AD" clId="Web-{96EA6141-EB21-4DA1-94E0-A3C377C353B0}" dt="2022-01-26T23:11:25.066" v="181"/>
          <ac:spMkLst>
            <pc:docMk/>
            <pc:sldMk cId="1402728500" sldId="257"/>
            <ac:spMk id="29" creationId="{09646535-AEF6-4883-A4F9-EEC1F8B4319E}"/>
          </ac:spMkLst>
        </pc:spChg>
        <pc:spChg chg="add del">
          <ac:chgData name="Kamil Paradowski" userId="S::84867@student.ue.poznan.pl::16da4603-fe4f-4500-9808-7aac489c3dae" providerId="AD" clId="Web-{96EA6141-EB21-4DA1-94E0-A3C377C353B0}" dt="2022-01-26T23:11:25.066" v="181"/>
          <ac:spMkLst>
            <pc:docMk/>
            <pc:sldMk cId="1402728500" sldId="257"/>
            <ac:spMk id="30" creationId="{7FEECB93-933C-477B-BC7D-C2F2F6271A66}"/>
          </ac:spMkLst>
        </pc:spChg>
        <pc:spChg chg="add del">
          <ac:chgData name="Kamil Paradowski" userId="S::84867@student.ue.poznan.pl::16da4603-fe4f-4500-9808-7aac489c3dae" providerId="AD" clId="Web-{96EA6141-EB21-4DA1-94E0-A3C377C353B0}" dt="2022-01-26T23:11:22.050" v="179"/>
          <ac:spMkLst>
            <pc:docMk/>
            <pc:sldMk cId="1402728500" sldId="257"/>
            <ac:spMk id="32" creationId="{09646535-AEF6-4883-A4F9-EEC1F8B4319E}"/>
          </ac:spMkLst>
        </pc:spChg>
        <pc:spChg chg="add del">
          <ac:chgData name="Kamil Paradowski" userId="S::84867@student.ue.poznan.pl::16da4603-fe4f-4500-9808-7aac489c3dae" providerId="AD" clId="Web-{96EA6141-EB21-4DA1-94E0-A3C377C353B0}" dt="2022-01-26T23:11:25.066" v="181"/>
          <ac:spMkLst>
            <pc:docMk/>
            <pc:sldMk cId="1402728500" sldId="257"/>
            <ac:spMk id="33" creationId="{497BC505-FE0C-4637-A29D-B71DFBBBAA71}"/>
          </ac:spMkLst>
        </pc:spChg>
        <pc:spChg chg="add del">
          <ac:chgData name="Kamil Paradowski" userId="S::84867@student.ue.poznan.pl::16da4603-fe4f-4500-9808-7aac489c3dae" providerId="AD" clId="Web-{96EA6141-EB21-4DA1-94E0-A3C377C353B0}" dt="2022-01-26T23:11:22.050" v="179"/>
          <ac:spMkLst>
            <pc:docMk/>
            <pc:sldMk cId="1402728500" sldId="257"/>
            <ac:spMk id="34" creationId="{BDE63055-C438-4977-B234-872D73E6C459}"/>
          </ac:spMkLst>
        </pc:spChg>
        <pc:spChg chg="add del">
          <ac:chgData name="Kamil Paradowski" userId="S::84867@student.ue.poznan.pl::16da4603-fe4f-4500-9808-7aac489c3dae" providerId="AD" clId="Web-{96EA6141-EB21-4DA1-94E0-A3C377C353B0}" dt="2022-01-26T23:11:22.050" v="179"/>
          <ac:spMkLst>
            <pc:docMk/>
            <pc:sldMk cId="1402728500" sldId="257"/>
            <ac:spMk id="36" creationId="{497BC505-FE0C-4637-A29D-B71DFBBBAA71}"/>
          </ac:spMkLst>
        </pc:spChg>
        <pc:spChg chg="add del">
          <ac:chgData name="Kamil Paradowski" userId="S::84867@student.ue.poznan.pl::16da4603-fe4f-4500-9808-7aac489c3dae" providerId="AD" clId="Web-{96EA6141-EB21-4DA1-94E0-A3C377C353B0}" dt="2022-01-26T23:11:46.411" v="187"/>
          <ac:spMkLst>
            <pc:docMk/>
            <pc:sldMk cId="1402728500" sldId="257"/>
            <ac:spMk id="39" creationId="{C7ADB1C7-AF02-4151-8471-936B11C6B96A}"/>
          </ac:spMkLst>
        </pc:spChg>
        <pc:spChg chg="add del">
          <ac:chgData name="Kamil Paradowski" userId="S::84867@student.ue.poznan.pl::16da4603-fe4f-4500-9808-7aac489c3dae" providerId="AD" clId="Web-{96EA6141-EB21-4DA1-94E0-A3C377C353B0}" dt="2022-01-26T23:11:46.411" v="187"/>
          <ac:spMkLst>
            <pc:docMk/>
            <pc:sldMk cId="1402728500" sldId="257"/>
            <ac:spMk id="40" creationId="{AB634659-EB30-49C4-A039-A72732345CD7}"/>
          </ac:spMkLst>
        </pc:spChg>
        <pc:spChg chg="add del">
          <ac:chgData name="Kamil Paradowski" userId="S::84867@student.ue.poznan.pl::16da4603-fe4f-4500-9808-7aac489c3dae" providerId="AD" clId="Web-{96EA6141-EB21-4DA1-94E0-A3C377C353B0}" dt="2022-01-26T23:11:37.957" v="183"/>
          <ac:spMkLst>
            <pc:docMk/>
            <pc:sldMk cId="1402728500" sldId="257"/>
            <ac:spMk id="42" creationId="{09646535-AEF6-4883-A4F9-EEC1F8B4319E}"/>
          </ac:spMkLst>
        </pc:spChg>
        <pc:spChg chg="add del">
          <ac:chgData name="Kamil Paradowski" userId="S::84867@student.ue.poznan.pl::16da4603-fe4f-4500-9808-7aac489c3dae" providerId="AD" clId="Web-{96EA6141-EB21-4DA1-94E0-A3C377C353B0}" dt="2022-01-26T23:11:37.957" v="183"/>
          <ac:spMkLst>
            <pc:docMk/>
            <pc:sldMk cId="1402728500" sldId="257"/>
            <ac:spMk id="47" creationId="{BDE63055-C438-4977-B234-872D73E6C459}"/>
          </ac:spMkLst>
        </pc:spChg>
        <pc:spChg chg="add del">
          <ac:chgData name="Kamil Paradowski" userId="S::84867@student.ue.poznan.pl::16da4603-fe4f-4500-9808-7aac489c3dae" providerId="AD" clId="Web-{96EA6141-EB21-4DA1-94E0-A3C377C353B0}" dt="2022-01-26T23:11:37.957" v="183"/>
          <ac:spMkLst>
            <pc:docMk/>
            <pc:sldMk cId="1402728500" sldId="257"/>
            <ac:spMk id="49" creationId="{497BC505-FE0C-4637-A29D-B71DFBBBAA71}"/>
          </ac:spMkLst>
        </pc:spChg>
        <pc:spChg chg="add del">
          <ac:chgData name="Kamil Paradowski" userId="S::84867@student.ue.poznan.pl::16da4603-fe4f-4500-9808-7aac489c3dae" providerId="AD" clId="Web-{96EA6141-EB21-4DA1-94E0-A3C377C353B0}" dt="2022-01-26T23:11:40.926" v="185"/>
          <ac:spMkLst>
            <pc:docMk/>
            <pc:sldMk cId="1402728500" sldId="257"/>
            <ac:spMk id="52" creationId="{09646535-AEF6-4883-A4F9-EEC1F8B4319E}"/>
          </ac:spMkLst>
        </pc:spChg>
        <pc:spChg chg="add del">
          <ac:chgData name="Kamil Paradowski" userId="S::84867@student.ue.poznan.pl::16da4603-fe4f-4500-9808-7aac489c3dae" providerId="AD" clId="Web-{96EA6141-EB21-4DA1-94E0-A3C377C353B0}" dt="2022-01-26T23:11:40.926" v="185"/>
          <ac:spMkLst>
            <pc:docMk/>
            <pc:sldMk cId="1402728500" sldId="257"/>
            <ac:spMk id="53" creationId="{7FEECB93-933C-477B-BC7D-C2F2F6271A66}"/>
          </ac:spMkLst>
        </pc:spChg>
        <pc:spChg chg="add del">
          <ac:chgData name="Kamil Paradowski" userId="S::84867@student.ue.poznan.pl::16da4603-fe4f-4500-9808-7aac489c3dae" providerId="AD" clId="Web-{96EA6141-EB21-4DA1-94E0-A3C377C353B0}" dt="2022-01-26T23:11:40.926" v="185"/>
          <ac:spMkLst>
            <pc:docMk/>
            <pc:sldMk cId="1402728500" sldId="257"/>
            <ac:spMk id="55" creationId="{497BC505-FE0C-4637-A29D-B71DFBBBAA71}"/>
          </ac:spMkLst>
        </pc:spChg>
        <pc:spChg chg="add del">
          <ac:chgData name="Kamil Paradowski" userId="S::84867@student.ue.poznan.pl::16da4603-fe4f-4500-9808-7aac489c3dae" providerId="AD" clId="Web-{96EA6141-EB21-4DA1-94E0-A3C377C353B0}" dt="2022-01-26T23:12:53.540" v="200"/>
          <ac:spMkLst>
            <pc:docMk/>
            <pc:sldMk cId="1402728500" sldId="257"/>
            <ac:spMk id="58" creationId="{09646535-AEF6-4883-A4F9-EEC1F8B4319E}"/>
          </ac:spMkLst>
        </pc:spChg>
        <pc:spChg chg="add del">
          <ac:chgData name="Kamil Paradowski" userId="S::84867@student.ue.poznan.pl::16da4603-fe4f-4500-9808-7aac489c3dae" providerId="AD" clId="Web-{96EA6141-EB21-4DA1-94E0-A3C377C353B0}" dt="2022-01-26T23:12:53.540" v="200"/>
          <ac:spMkLst>
            <pc:docMk/>
            <pc:sldMk cId="1402728500" sldId="257"/>
            <ac:spMk id="59" creationId="{BDE63055-C438-4977-B234-872D73E6C459}"/>
          </ac:spMkLst>
        </pc:spChg>
        <pc:spChg chg="add del">
          <ac:chgData name="Kamil Paradowski" userId="S::84867@student.ue.poznan.pl::16da4603-fe4f-4500-9808-7aac489c3dae" providerId="AD" clId="Web-{96EA6141-EB21-4DA1-94E0-A3C377C353B0}" dt="2022-01-26T23:12:53.540" v="200"/>
          <ac:spMkLst>
            <pc:docMk/>
            <pc:sldMk cId="1402728500" sldId="257"/>
            <ac:spMk id="61" creationId="{497BC505-FE0C-4637-A29D-B71DFBBBAA71}"/>
          </ac:spMkLst>
        </pc:spChg>
        <pc:spChg chg="add">
          <ac:chgData name="Kamil Paradowski" userId="S::84867@student.ue.poznan.pl::16da4603-fe4f-4500-9808-7aac489c3dae" providerId="AD" clId="Web-{96EA6141-EB21-4DA1-94E0-A3C377C353B0}" dt="2022-01-26T23:12:53.540" v="200"/>
          <ac:spMkLst>
            <pc:docMk/>
            <pc:sldMk cId="1402728500" sldId="257"/>
            <ac:spMk id="70" creationId="{5ED9E2D9-EE69-4775-8CE5-9EAC35AD2F2E}"/>
          </ac:spMkLst>
        </pc:spChg>
        <pc:spChg chg="add">
          <ac:chgData name="Kamil Paradowski" userId="S::84867@student.ue.poznan.pl::16da4603-fe4f-4500-9808-7aac489c3dae" providerId="AD" clId="Web-{96EA6141-EB21-4DA1-94E0-A3C377C353B0}" dt="2022-01-26T23:12:53.540" v="200"/>
          <ac:spMkLst>
            <pc:docMk/>
            <pc:sldMk cId="1402728500" sldId="257"/>
            <ac:spMk id="72" creationId="{3D75B673-1FA7-415E-8B2E-7A0550C8BDDF}"/>
          </ac:spMkLst>
        </pc:spChg>
        <pc:grpChg chg="add del">
          <ac:chgData name="Kamil Paradowski" userId="S::84867@student.ue.poznan.pl::16da4603-fe4f-4500-9808-7aac489c3dae" providerId="AD" clId="Web-{96EA6141-EB21-4DA1-94E0-A3C377C353B0}" dt="2022-01-26T23:10:28.735" v="157"/>
          <ac:grpSpMkLst>
            <pc:docMk/>
            <pc:sldMk cId="1402728500" sldId="257"/>
            <ac:grpSpMk id="16" creationId="{DB733608-1322-485D-B942-B827E6997F08}"/>
          </ac:grpSpMkLst>
        </pc:grpChg>
        <pc:grpChg chg="add del">
          <ac:chgData name="Kamil Paradowski" userId="S::84867@student.ue.poznan.pl::16da4603-fe4f-4500-9808-7aac489c3dae" providerId="AD" clId="Web-{96EA6141-EB21-4DA1-94E0-A3C377C353B0}" dt="2022-01-26T23:11:25.066" v="181"/>
          <ac:grpSpMkLst>
            <pc:docMk/>
            <pc:sldMk cId="1402728500" sldId="257"/>
            <ac:grpSpMk id="35" creationId="{F2FD01A0-E6FF-41CD-AEBD-279232B90D43}"/>
          </ac:grpSpMkLst>
        </pc:grpChg>
        <pc:grpChg chg="add del">
          <ac:chgData name="Kamil Paradowski" userId="S::84867@student.ue.poznan.pl::16da4603-fe4f-4500-9808-7aac489c3dae" providerId="AD" clId="Web-{96EA6141-EB21-4DA1-94E0-A3C377C353B0}" dt="2022-01-26T23:11:25.066" v="181"/>
          <ac:grpSpMkLst>
            <pc:docMk/>
            <pc:sldMk cId="1402728500" sldId="257"/>
            <ac:grpSpMk id="37" creationId="{3C9AA14C-80A4-427C-A911-28CD20C56E5E}"/>
          </ac:grpSpMkLst>
        </pc:grpChg>
        <pc:grpChg chg="add del">
          <ac:chgData name="Kamil Paradowski" userId="S::84867@student.ue.poznan.pl::16da4603-fe4f-4500-9808-7aac489c3dae" providerId="AD" clId="Web-{96EA6141-EB21-4DA1-94E0-A3C377C353B0}" dt="2022-01-26T23:11:22.050" v="179"/>
          <ac:grpSpMkLst>
            <pc:docMk/>
            <pc:sldMk cId="1402728500" sldId="257"/>
            <ac:grpSpMk id="38" creationId="{F2FD01A0-E6FF-41CD-AEBD-279232B90D43}"/>
          </ac:grpSpMkLst>
        </pc:grpChg>
        <pc:grpChg chg="add del">
          <ac:chgData name="Kamil Paradowski" userId="S::84867@student.ue.poznan.pl::16da4603-fe4f-4500-9808-7aac489c3dae" providerId="AD" clId="Web-{96EA6141-EB21-4DA1-94E0-A3C377C353B0}" dt="2022-01-26T23:11:22.050" v="179"/>
          <ac:grpSpMkLst>
            <pc:docMk/>
            <pc:sldMk cId="1402728500" sldId="257"/>
            <ac:grpSpMk id="43" creationId="{3C9AA14C-80A4-427C-A911-28CD20C56E5E}"/>
          </ac:grpSpMkLst>
        </pc:grpChg>
        <pc:grpChg chg="add del">
          <ac:chgData name="Kamil Paradowski" userId="S::84867@student.ue.poznan.pl::16da4603-fe4f-4500-9808-7aac489c3dae" providerId="AD" clId="Web-{96EA6141-EB21-4DA1-94E0-A3C377C353B0}" dt="2022-01-26T23:11:37.957" v="183"/>
          <ac:grpSpMkLst>
            <pc:docMk/>
            <pc:sldMk cId="1402728500" sldId="257"/>
            <ac:grpSpMk id="50" creationId="{F2FD01A0-E6FF-41CD-AEBD-279232B90D43}"/>
          </ac:grpSpMkLst>
        </pc:grpChg>
        <pc:grpChg chg="add del">
          <ac:chgData name="Kamil Paradowski" userId="S::84867@student.ue.poznan.pl::16da4603-fe4f-4500-9808-7aac489c3dae" providerId="AD" clId="Web-{96EA6141-EB21-4DA1-94E0-A3C377C353B0}" dt="2022-01-26T23:11:37.957" v="183"/>
          <ac:grpSpMkLst>
            <pc:docMk/>
            <pc:sldMk cId="1402728500" sldId="257"/>
            <ac:grpSpMk id="51" creationId="{3C9AA14C-80A4-427C-A911-28CD20C56E5E}"/>
          </ac:grpSpMkLst>
        </pc:grpChg>
        <pc:grpChg chg="add del">
          <ac:chgData name="Kamil Paradowski" userId="S::84867@student.ue.poznan.pl::16da4603-fe4f-4500-9808-7aac489c3dae" providerId="AD" clId="Web-{96EA6141-EB21-4DA1-94E0-A3C377C353B0}" dt="2022-01-26T23:11:40.926" v="185"/>
          <ac:grpSpMkLst>
            <pc:docMk/>
            <pc:sldMk cId="1402728500" sldId="257"/>
            <ac:grpSpMk id="56" creationId="{F2FD01A0-E6FF-41CD-AEBD-279232B90D43}"/>
          </ac:grpSpMkLst>
        </pc:grpChg>
        <pc:grpChg chg="add del">
          <ac:chgData name="Kamil Paradowski" userId="S::84867@student.ue.poznan.pl::16da4603-fe4f-4500-9808-7aac489c3dae" providerId="AD" clId="Web-{96EA6141-EB21-4DA1-94E0-A3C377C353B0}" dt="2022-01-26T23:11:40.926" v="185"/>
          <ac:grpSpMkLst>
            <pc:docMk/>
            <pc:sldMk cId="1402728500" sldId="257"/>
            <ac:grpSpMk id="57" creationId="{3C9AA14C-80A4-427C-A911-28CD20C56E5E}"/>
          </ac:grpSpMkLst>
        </pc:grpChg>
        <pc:grpChg chg="add del">
          <ac:chgData name="Kamil Paradowski" userId="S::84867@student.ue.poznan.pl::16da4603-fe4f-4500-9808-7aac489c3dae" providerId="AD" clId="Web-{96EA6141-EB21-4DA1-94E0-A3C377C353B0}" dt="2022-01-26T23:12:53.540" v="200"/>
          <ac:grpSpMkLst>
            <pc:docMk/>
            <pc:sldMk cId="1402728500" sldId="257"/>
            <ac:grpSpMk id="62" creationId="{F2FD01A0-E6FF-41CD-AEBD-279232B90D43}"/>
          </ac:grpSpMkLst>
        </pc:grpChg>
        <pc:grpChg chg="add del">
          <ac:chgData name="Kamil Paradowski" userId="S::84867@student.ue.poznan.pl::16da4603-fe4f-4500-9808-7aac489c3dae" providerId="AD" clId="Web-{96EA6141-EB21-4DA1-94E0-A3C377C353B0}" dt="2022-01-26T23:12:53.540" v="200"/>
          <ac:grpSpMkLst>
            <pc:docMk/>
            <pc:sldMk cId="1402728500" sldId="257"/>
            <ac:grpSpMk id="65" creationId="{3C9AA14C-80A4-427C-A911-28CD20C56E5E}"/>
          </ac:grpSpMkLst>
        </pc:grpChg>
        <pc:picChg chg="add del">
          <ac:chgData name="Kamil Paradowski" userId="S::84867@student.ue.poznan.pl::16da4603-fe4f-4500-9808-7aac489c3dae" providerId="AD" clId="Web-{96EA6141-EB21-4DA1-94E0-A3C377C353B0}" dt="2022-01-26T23:11:22.050" v="179"/>
          <ac:picMkLst>
            <pc:docMk/>
            <pc:sldMk cId="1402728500" sldId="257"/>
            <ac:picMk id="28" creationId="{926F1D7A-B13F-4B36-9298-180CD8BA9735}"/>
          </ac:picMkLst>
        </pc:picChg>
        <pc:picChg chg="add del">
          <ac:chgData name="Kamil Paradowski" userId="S::84867@student.ue.poznan.pl::16da4603-fe4f-4500-9808-7aac489c3dae" providerId="AD" clId="Web-{96EA6141-EB21-4DA1-94E0-A3C377C353B0}" dt="2022-01-26T23:11:25.066" v="181"/>
          <ac:picMkLst>
            <pc:docMk/>
            <pc:sldMk cId="1402728500" sldId="257"/>
            <ac:picMk id="31" creationId="{61F30F66-776D-4800-A3F8-0A5CEA4643CA}"/>
          </ac:picMkLst>
        </pc:picChg>
        <pc:picChg chg="add del">
          <ac:chgData name="Kamil Paradowski" userId="S::84867@student.ue.poznan.pl::16da4603-fe4f-4500-9808-7aac489c3dae" providerId="AD" clId="Web-{96EA6141-EB21-4DA1-94E0-A3C377C353B0}" dt="2022-01-26T23:11:37.957" v="183"/>
          <ac:picMkLst>
            <pc:docMk/>
            <pc:sldMk cId="1402728500" sldId="257"/>
            <ac:picMk id="48" creationId="{926F1D7A-B13F-4B36-9298-180CD8BA9735}"/>
          </ac:picMkLst>
        </pc:picChg>
        <pc:picChg chg="add del">
          <ac:chgData name="Kamil Paradowski" userId="S::84867@student.ue.poznan.pl::16da4603-fe4f-4500-9808-7aac489c3dae" providerId="AD" clId="Web-{96EA6141-EB21-4DA1-94E0-A3C377C353B0}" dt="2022-01-26T23:11:40.926" v="185"/>
          <ac:picMkLst>
            <pc:docMk/>
            <pc:sldMk cId="1402728500" sldId="257"/>
            <ac:picMk id="54" creationId="{61F30F66-776D-4800-A3F8-0A5CEA4643CA}"/>
          </ac:picMkLst>
        </pc:picChg>
        <pc:picChg chg="add mod ord">
          <ac:chgData name="Kamil Paradowski" userId="S::84867@student.ue.poznan.pl::16da4603-fe4f-4500-9808-7aac489c3dae" providerId="AD" clId="Web-{96EA6141-EB21-4DA1-94E0-A3C377C353B0}" dt="2022-01-26T23:12:53.540" v="200"/>
          <ac:picMkLst>
            <pc:docMk/>
            <pc:sldMk cId="1402728500" sldId="257"/>
            <ac:picMk id="60" creationId="{926F1D7A-B13F-4B36-9298-180CD8BA9735}"/>
          </ac:picMkLst>
        </pc:picChg>
      </pc:sldChg>
      <pc:sldChg chg="modSp new">
        <pc:chgData name="Kamil Paradowski" userId="S::84867@student.ue.poznan.pl::16da4603-fe4f-4500-9808-7aac489c3dae" providerId="AD" clId="Web-{96EA6141-EB21-4DA1-94E0-A3C377C353B0}" dt="2022-01-26T23:18:06.150" v="285" actId="20577"/>
        <pc:sldMkLst>
          <pc:docMk/>
          <pc:sldMk cId="719822563" sldId="258"/>
        </pc:sldMkLst>
        <pc:spChg chg="mod">
          <ac:chgData name="Kamil Paradowski" userId="S::84867@student.ue.poznan.pl::16da4603-fe4f-4500-9808-7aac489c3dae" providerId="AD" clId="Web-{96EA6141-EB21-4DA1-94E0-A3C377C353B0}" dt="2022-01-26T23:18:06.150" v="285" actId="20577"/>
          <ac:spMkLst>
            <pc:docMk/>
            <pc:sldMk cId="719822563" sldId="258"/>
            <ac:spMk id="2" creationId="{38FA17F1-AF20-45FC-B647-D285734D8727}"/>
          </ac:spMkLst>
        </pc:spChg>
      </pc:sldChg>
      <pc:sldMasterChg chg="add del addSldLayout delSldLayout">
        <pc:chgData name="Kamil Paradowski" userId="S::84867@student.ue.poznan.pl::16da4603-fe4f-4500-9808-7aac489c3dae" providerId="AD" clId="Web-{96EA6141-EB21-4DA1-94E0-A3C377C353B0}" dt="2022-01-26T23:04:21.074" v="46"/>
        <pc:sldMasterMkLst>
          <pc:docMk/>
          <pc:sldMasterMk cId="3926633689" sldId="2147483648"/>
        </pc:sldMasterMkLst>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3391757436" sldId="2147483649"/>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967380084" sldId="2147483650"/>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13234121" sldId="2147483651"/>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3883036252" sldId="2147483652"/>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961808292" sldId="2147483653"/>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1544797292" sldId="2147483654"/>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1850839136" sldId="2147483655"/>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2715530444" sldId="2147483656"/>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3024906009" sldId="2147483657"/>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2454508176" sldId="2147483658"/>
          </pc:sldLayoutMkLst>
        </pc:sldLayoutChg>
        <pc:sldLayoutChg chg="add del">
          <pc:chgData name="Kamil Paradowski" userId="S::84867@student.ue.poznan.pl::16da4603-fe4f-4500-9808-7aac489c3dae" providerId="AD" clId="Web-{96EA6141-EB21-4DA1-94E0-A3C377C353B0}" dt="2022-01-26T23:04:21.074" v="46"/>
          <pc:sldLayoutMkLst>
            <pc:docMk/>
            <pc:sldMasterMk cId="3926633689" sldId="2147483648"/>
            <pc:sldLayoutMk cId="1340386666" sldId="2147483659"/>
          </pc:sldLayoutMkLst>
        </pc:sldLayoutChg>
      </pc:sldMasterChg>
      <pc:sldMasterChg chg="add del addSldLayout delSldLayout">
        <pc:chgData name="Kamil Paradowski" userId="S::84867@student.ue.poznan.pl::16da4603-fe4f-4500-9808-7aac489c3dae" providerId="AD" clId="Web-{96EA6141-EB21-4DA1-94E0-A3C377C353B0}" dt="2022-01-26T23:05:17.765" v="77"/>
        <pc:sldMasterMkLst>
          <pc:docMk/>
          <pc:sldMasterMk cId="232519139" sldId="2147483673"/>
        </pc:sldMasterMkLst>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1692581948" sldId="2147483662"/>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961461689" sldId="2147483663"/>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2732432597" sldId="2147483664"/>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3890470431" sldId="2147483665"/>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1281899427" sldId="2147483666"/>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1935272292" sldId="2147483667"/>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1319683545" sldId="2147483668"/>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2431064553" sldId="2147483669"/>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3669619869" sldId="2147483670"/>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1365439389" sldId="2147483671"/>
          </pc:sldLayoutMkLst>
        </pc:sldLayoutChg>
        <pc:sldLayoutChg chg="add del">
          <pc:chgData name="Kamil Paradowski" userId="S::84867@student.ue.poznan.pl::16da4603-fe4f-4500-9808-7aac489c3dae" providerId="AD" clId="Web-{96EA6141-EB21-4DA1-94E0-A3C377C353B0}" dt="2022-01-26T23:05:17.765" v="77"/>
          <pc:sldLayoutMkLst>
            <pc:docMk/>
            <pc:sldMasterMk cId="232519139" sldId="2147483673"/>
            <pc:sldLayoutMk cId="459213244" sldId="2147483672"/>
          </pc:sldLayoutMkLst>
        </pc:sldLayoutChg>
      </pc:sldMasterChg>
      <pc:sldMasterChg chg="add del addSldLayout delSldLayout">
        <pc:chgData name="Kamil Paradowski" userId="S::84867@student.ue.poznan.pl::16da4603-fe4f-4500-9808-7aac489c3dae" providerId="AD" clId="Web-{96EA6141-EB21-4DA1-94E0-A3C377C353B0}" dt="2022-01-26T23:05:09.561" v="74"/>
        <pc:sldMasterMkLst>
          <pc:docMk/>
          <pc:sldMasterMk cId="3383674838" sldId="2147483674"/>
        </pc:sldMasterMkLst>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2815691506" sldId="2147483675"/>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2504514256" sldId="2147483676"/>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1788977506" sldId="2147483677"/>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795622255" sldId="2147483678"/>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1514695804" sldId="2147483679"/>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3651370801" sldId="2147483680"/>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356315918" sldId="2147483681"/>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1190557995" sldId="2147483682"/>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2943720034" sldId="2147483683"/>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1814590034" sldId="2147483684"/>
          </pc:sldLayoutMkLst>
        </pc:sldLayoutChg>
        <pc:sldLayoutChg chg="add del">
          <pc:chgData name="Kamil Paradowski" userId="S::84867@student.ue.poznan.pl::16da4603-fe4f-4500-9808-7aac489c3dae" providerId="AD" clId="Web-{96EA6141-EB21-4DA1-94E0-A3C377C353B0}" dt="2022-01-26T23:05:09.561" v="74"/>
          <pc:sldLayoutMkLst>
            <pc:docMk/>
            <pc:sldMasterMk cId="3383674838" sldId="2147483674"/>
            <pc:sldLayoutMk cId="1849182890" sldId="2147483685"/>
          </pc:sldLayoutMkLst>
        </pc:sldLayoutChg>
      </pc:sldMasterChg>
      <pc:sldMasterChg chg="add del addSldLayout delSldLayout">
        <pc:chgData name="Kamil Paradowski" userId="S::84867@student.ue.poznan.pl::16da4603-fe4f-4500-9808-7aac489c3dae" providerId="AD" clId="Web-{96EA6141-EB21-4DA1-94E0-A3C377C353B0}" dt="2022-01-26T23:04:20.996" v="45"/>
        <pc:sldMasterMkLst>
          <pc:docMk/>
          <pc:sldMasterMk cId="3658453776" sldId="2147483686"/>
        </pc:sldMasterMkLst>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810043861" sldId="2147483675"/>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2112092012" sldId="2147483676"/>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1533509732" sldId="2147483677"/>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2493229170" sldId="2147483678"/>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3152422065" sldId="2147483679"/>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3566633616" sldId="2147483680"/>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2447632704" sldId="2147483681"/>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224670999" sldId="2147483682"/>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1048632822" sldId="2147483683"/>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1181962597" sldId="2147483684"/>
          </pc:sldLayoutMkLst>
        </pc:sldLayoutChg>
        <pc:sldLayoutChg chg="add del">
          <pc:chgData name="Kamil Paradowski" userId="S::84867@student.ue.poznan.pl::16da4603-fe4f-4500-9808-7aac489c3dae" providerId="AD" clId="Web-{96EA6141-EB21-4DA1-94E0-A3C377C353B0}" dt="2022-01-26T23:04:20.996" v="45"/>
          <pc:sldLayoutMkLst>
            <pc:docMk/>
            <pc:sldMasterMk cId="3658453776" sldId="2147483686"/>
            <pc:sldLayoutMk cId="1206080515" sldId="2147483685"/>
          </pc:sldLayoutMkLst>
        </pc:sldLayoutChg>
      </pc:sldMasterChg>
      <pc:sldMasterChg chg="add del addSldLayout delSldLayout">
        <pc:chgData name="Kamil Paradowski" userId="S::84867@student.ue.poznan.pl::16da4603-fe4f-4500-9808-7aac489c3dae" providerId="AD" clId="Web-{96EA6141-EB21-4DA1-94E0-A3C377C353B0}" dt="2022-01-26T23:05:17.733" v="76"/>
        <pc:sldMasterMkLst>
          <pc:docMk/>
          <pc:sldMasterMk cId="434999457" sldId="2147483697"/>
        </pc:sldMasterMkLst>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1373792557" sldId="2147483686"/>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1962720799" sldId="2147483687"/>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3754315185" sldId="2147483688"/>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1211475559" sldId="2147483689"/>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949134155" sldId="2147483690"/>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3665832122" sldId="2147483691"/>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174019010" sldId="2147483692"/>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2092583629" sldId="2147483693"/>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478702328" sldId="2147483694"/>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3988009990" sldId="2147483695"/>
          </pc:sldLayoutMkLst>
        </pc:sldLayoutChg>
        <pc:sldLayoutChg chg="add del">
          <pc:chgData name="Kamil Paradowski" userId="S::84867@student.ue.poznan.pl::16da4603-fe4f-4500-9808-7aac489c3dae" providerId="AD" clId="Web-{96EA6141-EB21-4DA1-94E0-A3C377C353B0}" dt="2022-01-26T23:05:17.733" v="76"/>
          <pc:sldLayoutMkLst>
            <pc:docMk/>
            <pc:sldMasterMk cId="434999457" sldId="2147483697"/>
            <pc:sldLayoutMk cId="3717281726" sldId="2147483696"/>
          </pc:sldLayoutMkLst>
        </pc:sldLayoutChg>
      </pc:sldMasterChg>
      <pc:sldMasterChg chg="add addSldLayout">
        <pc:chgData name="Kamil Paradowski" userId="S::84867@student.ue.poznan.pl::16da4603-fe4f-4500-9808-7aac489c3dae" providerId="AD" clId="Web-{96EA6141-EB21-4DA1-94E0-A3C377C353B0}" dt="2022-01-26T23:05:17.765" v="77"/>
        <pc:sldMasterMkLst>
          <pc:docMk/>
          <pc:sldMasterMk cId="1557687359" sldId="2147483723"/>
        </pc:sldMasterMkLst>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3969344550" sldId="2147483712"/>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3325881859" sldId="2147483713"/>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536921420" sldId="2147483714"/>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1782997716" sldId="2147483715"/>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4208722381" sldId="2147483716"/>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603428390" sldId="2147483717"/>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3050795058" sldId="2147483718"/>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4273607242" sldId="2147483719"/>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3192553286" sldId="2147483720"/>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1905635365" sldId="2147483721"/>
          </pc:sldLayoutMkLst>
        </pc:sldLayoutChg>
        <pc:sldLayoutChg chg="add">
          <pc:chgData name="Kamil Paradowski" userId="S::84867@student.ue.poznan.pl::16da4603-fe4f-4500-9808-7aac489c3dae" providerId="AD" clId="Web-{96EA6141-EB21-4DA1-94E0-A3C377C353B0}" dt="2022-01-26T23:05:17.765" v="77"/>
          <pc:sldLayoutMkLst>
            <pc:docMk/>
            <pc:sldMasterMk cId="1557687359" sldId="2147483723"/>
            <pc:sldLayoutMk cId="3229965276" sldId="2147483722"/>
          </pc:sldLayoutMkLst>
        </pc:sldLayoutChg>
      </pc:sldMasterChg>
    </pc:docChg>
  </pc:docChgLst>
  <pc:docChgLst>
    <pc:chgData name="Kamil Paradowski" userId="S::84867@student.ue.poznan.pl::16da4603-fe4f-4500-9808-7aac489c3dae" providerId="AD" clId="Web-{218F4B5E-698B-A6C7-C7C5-4EC4689D376E}"/>
    <pc:docChg chg="modSld">
      <pc:chgData name="Kamil Paradowski" userId="S::84867@student.ue.poznan.pl::16da4603-fe4f-4500-9808-7aac489c3dae" providerId="AD" clId="Web-{218F4B5E-698B-A6C7-C7C5-4EC4689D376E}" dt="2022-01-27T10:03:13.775" v="46" actId="20577"/>
      <pc:docMkLst>
        <pc:docMk/>
      </pc:docMkLst>
      <pc:sldChg chg="modSp">
        <pc:chgData name="Kamil Paradowski" userId="S::84867@student.ue.poznan.pl::16da4603-fe4f-4500-9808-7aac489c3dae" providerId="AD" clId="Web-{218F4B5E-698B-A6C7-C7C5-4EC4689D376E}" dt="2022-01-27T10:00:04.863" v="26" actId="20577"/>
        <pc:sldMkLst>
          <pc:docMk/>
          <pc:sldMk cId="1297557701" sldId="259"/>
        </pc:sldMkLst>
        <pc:spChg chg="mod">
          <ac:chgData name="Kamil Paradowski" userId="S::84867@student.ue.poznan.pl::16da4603-fe4f-4500-9808-7aac489c3dae" providerId="AD" clId="Web-{218F4B5E-698B-A6C7-C7C5-4EC4689D376E}" dt="2022-01-27T10:00:04.863" v="26" actId="20577"/>
          <ac:spMkLst>
            <pc:docMk/>
            <pc:sldMk cId="1297557701" sldId="259"/>
            <ac:spMk id="3" creationId="{A823CE9C-CA33-49B3-8EF4-B67ED8D20DC0}"/>
          </ac:spMkLst>
        </pc:spChg>
      </pc:sldChg>
      <pc:sldChg chg="modSp">
        <pc:chgData name="Kamil Paradowski" userId="S::84867@student.ue.poznan.pl::16da4603-fe4f-4500-9808-7aac489c3dae" providerId="AD" clId="Web-{218F4B5E-698B-A6C7-C7C5-4EC4689D376E}" dt="2022-01-27T10:00:22.114" v="34" actId="20577"/>
        <pc:sldMkLst>
          <pc:docMk/>
          <pc:sldMk cId="2314012552" sldId="260"/>
        </pc:sldMkLst>
        <pc:spChg chg="mod">
          <ac:chgData name="Kamil Paradowski" userId="S::84867@student.ue.poznan.pl::16da4603-fe4f-4500-9808-7aac489c3dae" providerId="AD" clId="Web-{218F4B5E-698B-A6C7-C7C5-4EC4689D376E}" dt="2022-01-27T10:00:22.114" v="34" actId="20577"/>
          <ac:spMkLst>
            <pc:docMk/>
            <pc:sldMk cId="2314012552" sldId="260"/>
            <ac:spMk id="3" creationId="{6AB87F3A-32E1-43A8-A85E-8D0A755484F3}"/>
          </ac:spMkLst>
        </pc:spChg>
      </pc:sldChg>
      <pc:sldChg chg="modSp">
        <pc:chgData name="Kamil Paradowski" userId="S::84867@student.ue.poznan.pl::16da4603-fe4f-4500-9808-7aac489c3dae" providerId="AD" clId="Web-{218F4B5E-698B-A6C7-C7C5-4EC4689D376E}" dt="2022-01-27T10:01:00.287" v="38" actId="20577"/>
        <pc:sldMkLst>
          <pc:docMk/>
          <pc:sldMk cId="1786540668" sldId="262"/>
        </pc:sldMkLst>
        <pc:spChg chg="mod">
          <ac:chgData name="Kamil Paradowski" userId="S::84867@student.ue.poznan.pl::16da4603-fe4f-4500-9808-7aac489c3dae" providerId="AD" clId="Web-{218F4B5E-698B-A6C7-C7C5-4EC4689D376E}" dt="2022-01-27T10:01:00.287" v="38" actId="20577"/>
          <ac:spMkLst>
            <pc:docMk/>
            <pc:sldMk cId="1786540668" sldId="262"/>
            <ac:spMk id="3" creationId="{603C7F1E-BDA6-4F76-BCA5-C959EE9745C7}"/>
          </ac:spMkLst>
        </pc:spChg>
      </pc:sldChg>
      <pc:sldChg chg="modSp">
        <pc:chgData name="Kamil Paradowski" userId="S::84867@student.ue.poznan.pl::16da4603-fe4f-4500-9808-7aac489c3dae" providerId="AD" clId="Web-{218F4B5E-698B-A6C7-C7C5-4EC4689D376E}" dt="2022-01-27T10:01:33.335" v="43" actId="20577"/>
        <pc:sldMkLst>
          <pc:docMk/>
          <pc:sldMk cId="4005967386" sldId="263"/>
        </pc:sldMkLst>
        <pc:spChg chg="mod">
          <ac:chgData name="Kamil Paradowski" userId="S::84867@student.ue.poznan.pl::16da4603-fe4f-4500-9808-7aac489c3dae" providerId="AD" clId="Web-{218F4B5E-698B-A6C7-C7C5-4EC4689D376E}" dt="2022-01-27T10:01:33.335" v="43" actId="20577"/>
          <ac:spMkLst>
            <pc:docMk/>
            <pc:sldMk cId="4005967386" sldId="263"/>
            <ac:spMk id="3" creationId="{5E6FEE9C-FBC7-4351-BE3F-10EA80559061}"/>
          </ac:spMkLst>
        </pc:spChg>
      </pc:sldChg>
      <pc:sldChg chg="modSp">
        <pc:chgData name="Kamil Paradowski" userId="S::84867@student.ue.poznan.pl::16da4603-fe4f-4500-9808-7aac489c3dae" providerId="AD" clId="Web-{218F4B5E-698B-A6C7-C7C5-4EC4689D376E}" dt="2022-01-27T10:03:13.775" v="46" actId="20577"/>
        <pc:sldMkLst>
          <pc:docMk/>
          <pc:sldMk cId="3450381468" sldId="264"/>
        </pc:sldMkLst>
        <pc:spChg chg="mod">
          <ac:chgData name="Kamil Paradowski" userId="S::84867@student.ue.poznan.pl::16da4603-fe4f-4500-9808-7aac489c3dae" providerId="AD" clId="Web-{218F4B5E-698B-A6C7-C7C5-4EC4689D376E}" dt="2022-01-27T10:03:13.775" v="46" actId="20577"/>
          <ac:spMkLst>
            <pc:docMk/>
            <pc:sldMk cId="3450381468" sldId="264"/>
            <ac:spMk id="3" creationId="{044A4650-8D89-4D79-8F3D-D3A5A9DACEAF}"/>
          </ac:spMkLst>
        </pc:spChg>
      </pc:sldChg>
    </pc:docChg>
  </pc:docChgLst>
  <pc:docChgLst>
    <pc:chgData name="Kamil Paradowski" userId="S::84867@student.ue.poznan.pl::16da4603-fe4f-4500-9808-7aac489c3dae" providerId="AD" clId="Web-{72E4C7F3-DF5B-5B49-7854-F7653EC24721}"/>
    <pc:docChg chg="modSld">
      <pc:chgData name="Kamil Paradowski" userId="S::84867@student.ue.poznan.pl::16da4603-fe4f-4500-9808-7aac489c3dae" providerId="AD" clId="Web-{72E4C7F3-DF5B-5B49-7854-F7653EC24721}" dt="2022-01-27T01:21:31.541" v="586" actId="20577"/>
      <pc:docMkLst>
        <pc:docMk/>
      </pc:docMkLst>
      <pc:sldChg chg="modSp">
        <pc:chgData name="Kamil Paradowski" userId="S::84867@student.ue.poznan.pl::16da4603-fe4f-4500-9808-7aac489c3dae" providerId="AD" clId="Web-{72E4C7F3-DF5B-5B49-7854-F7653EC24721}" dt="2022-01-27T01:10:36.053" v="200" actId="20577"/>
        <pc:sldMkLst>
          <pc:docMk/>
          <pc:sldMk cId="4005967386" sldId="263"/>
        </pc:sldMkLst>
        <pc:spChg chg="mod">
          <ac:chgData name="Kamil Paradowski" userId="S::84867@student.ue.poznan.pl::16da4603-fe4f-4500-9808-7aac489c3dae" providerId="AD" clId="Web-{72E4C7F3-DF5B-5B49-7854-F7653EC24721}" dt="2022-01-27T01:10:36.053" v="200" actId="20577"/>
          <ac:spMkLst>
            <pc:docMk/>
            <pc:sldMk cId="4005967386" sldId="263"/>
            <ac:spMk id="3" creationId="{5E6FEE9C-FBC7-4351-BE3F-10EA80559061}"/>
          </ac:spMkLst>
        </pc:spChg>
      </pc:sldChg>
      <pc:sldChg chg="addSp modSp">
        <pc:chgData name="Kamil Paradowski" userId="S::84867@student.ue.poznan.pl::16da4603-fe4f-4500-9808-7aac489c3dae" providerId="AD" clId="Web-{72E4C7F3-DF5B-5B49-7854-F7653EC24721}" dt="2022-01-27T01:21:31.541" v="586" actId="20577"/>
        <pc:sldMkLst>
          <pc:docMk/>
          <pc:sldMk cId="3450381468" sldId="264"/>
        </pc:sldMkLst>
        <pc:spChg chg="mod">
          <ac:chgData name="Kamil Paradowski" userId="S::84867@student.ue.poznan.pl::16da4603-fe4f-4500-9808-7aac489c3dae" providerId="AD" clId="Web-{72E4C7F3-DF5B-5B49-7854-F7653EC24721}" dt="2022-01-27T01:21:31.541" v="586" actId="20577"/>
          <ac:spMkLst>
            <pc:docMk/>
            <pc:sldMk cId="3450381468" sldId="264"/>
            <ac:spMk id="3" creationId="{044A4650-8D89-4D79-8F3D-D3A5A9DACEAF}"/>
          </ac:spMkLst>
        </pc:spChg>
        <pc:spChg chg="add">
          <ac:chgData name="Kamil Paradowski" userId="S::84867@student.ue.poznan.pl::16da4603-fe4f-4500-9808-7aac489c3dae" providerId="AD" clId="Web-{72E4C7F3-DF5B-5B49-7854-F7653EC24721}" dt="2022-01-27T01:08:17.252" v="75"/>
          <ac:spMkLst>
            <pc:docMk/>
            <pc:sldMk cId="3450381468" sldId="264"/>
            <ac:spMk id="4" creationId="{F94AF069-BE64-4B3D-8222-EEB0D8F0C96E}"/>
          </ac:spMkLst>
        </pc:spChg>
      </pc:sldChg>
    </pc:docChg>
  </pc:docChgLst>
  <pc:docChgLst>
    <pc:chgData name="Kamil Paradowski" userId="S::84867@student.ue.poznan.pl::16da4603-fe4f-4500-9808-7aac489c3dae" providerId="AD" clId="Web-{791527BA-1544-64B0-8AFF-B24BE9A36B7F}"/>
    <pc:docChg chg="addSld modSld addMainMaster delMainMaster">
      <pc:chgData name="Kamil Paradowski" userId="S::84867@student.ue.poznan.pl::16da4603-fe4f-4500-9808-7aac489c3dae" providerId="AD" clId="Web-{791527BA-1544-64B0-8AFF-B24BE9A36B7F}" dt="2022-01-27T00:57:20.881" v="1557" actId="20577"/>
      <pc:docMkLst>
        <pc:docMk/>
      </pc:docMkLst>
      <pc:sldChg chg="addSp delSp modSp mod modClrScheme delDesignElem chgLayout">
        <pc:chgData name="Kamil Paradowski" userId="S::84867@student.ue.poznan.pl::16da4603-fe4f-4500-9808-7aac489c3dae" providerId="AD" clId="Web-{791527BA-1544-64B0-8AFF-B24BE9A36B7F}" dt="2022-01-27T00:56:27.161" v="1543"/>
        <pc:sldMkLst>
          <pc:docMk/>
          <pc:sldMk cId="650317164" sldId="256"/>
        </pc:sldMkLst>
        <pc:spChg chg="mod ord">
          <ac:chgData name="Kamil Paradowski" userId="S::84867@student.ue.poznan.pl::16da4603-fe4f-4500-9808-7aac489c3dae" providerId="AD" clId="Web-{791527BA-1544-64B0-8AFF-B24BE9A36B7F}" dt="2022-01-27T00:56:27.161" v="1543"/>
          <ac:spMkLst>
            <pc:docMk/>
            <pc:sldMk cId="650317164" sldId="256"/>
            <ac:spMk id="2" creationId="{00000000-0000-0000-0000-000000000000}"/>
          </ac:spMkLst>
        </pc:spChg>
        <pc:spChg chg="mod ord">
          <ac:chgData name="Kamil Paradowski" userId="S::84867@student.ue.poznan.pl::16da4603-fe4f-4500-9808-7aac489c3dae" providerId="AD" clId="Web-{791527BA-1544-64B0-8AFF-B24BE9A36B7F}" dt="2022-01-27T00:56:27.161" v="1543"/>
          <ac:spMkLst>
            <pc:docMk/>
            <pc:sldMk cId="650317164" sldId="256"/>
            <ac:spMk id="3" creationId="{00000000-0000-0000-0000-000000000000}"/>
          </ac:spMkLst>
        </pc:spChg>
        <pc:spChg chg="add del">
          <ac:chgData name="Kamil Paradowski" userId="S::84867@student.ue.poznan.pl::16da4603-fe4f-4500-9808-7aac489c3dae" providerId="AD" clId="Web-{791527BA-1544-64B0-8AFF-B24BE9A36B7F}" dt="2022-01-27T00:56:27.161" v="1543"/>
          <ac:spMkLst>
            <pc:docMk/>
            <pc:sldMk cId="650317164" sldId="256"/>
            <ac:spMk id="23" creationId="{742DFF2D-EA41-4CBE-9659-C2917E4882E5}"/>
          </ac:spMkLst>
        </pc:spChg>
      </pc:sldChg>
      <pc:sldChg chg="addSp delSp modSp mod modClrScheme delDesignElem chgLayout">
        <pc:chgData name="Kamil Paradowski" userId="S::84867@student.ue.poznan.pl::16da4603-fe4f-4500-9808-7aac489c3dae" providerId="AD" clId="Web-{791527BA-1544-64B0-8AFF-B24BE9A36B7F}" dt="2022-01-27T00:56:27.161" v="1543"/>
        <pc:sldMkLst>
          <pc:docMk/>
          <pc:sldMk cId="1402728500" sldId="257"/>
        </pc:sldMkLst>
        <pc:spChg chg="mod ord">
          <ac:chgData name="Kamil Paradowski" userId="S::84867@student.ue.poznan.pl::16da4603-fe4f-4500-9808-7aac489c3dae" providerId="AD" clId="Web-{791527BA-1544-64B0-8AFF-B24BE9A36B7F}" dt="2022-01-27T00:56:27.161" v="1543"/>
          <ac:spMkLst>
            <pc:docMk/>
            <pc:sldMk cId="1402728500" sldId="257"/>
            <ac:spMk id="2" creationId="{DAA7F8CF-7AD1-477A-B640-EA614578350A}"/>
          </ac:spMkLst>
        </pc:spChg>
        <pc:spChg chg="add del">
          <ac:chgData name="Kamil Paradowski" userId="S::84867@student.ue.poznan.pl::16da4603-fe4f-4500-9808-7aac489c3dae" providerId="AD" clId="Web-{791527BA-1544-64B0-8AFF-B24BE9A36B7F}" dt="2022-01-27T00:56:27.161" v="1543"/>
          <ac:spMkLst>
            <pc:docMk/>
            <pc:sldMk cId="1402728500" sldId="257"/>
            <ac:spMk id="70" creationId="{5ED9E2D9-EE69-4775-8CE5-9EAC35AD2F2E}"/>
          </ac:spMkLst>
        </pc:spChg>
        <pc:spChg chg="add del">
          <ac:chgData name="Kamil Paradowski" userId="S::84867@student.ue.poznan.pl::16da4603-fe4f-4500-9808-7aac489c3dae" providerId="AD" clId="Web-{791527BA-1544-64B0-8AFF-B24BE9A36B7F}" dt="2022-01-27T00:56:27.161" v="1543"/>
          <ac:spMkLst>
            <pc:docMk/>
            <pc:sldMk cId="1402728500" sldId="257"/>
            <ac:spMk id="72" creationId="{3D75B673-1FA7-415E-8B2E-7A0550C8BDDF}"/>
          </ac:spMkLst>
        </pc:spChg>
      </pc:sldChg>
      <pc:sldChg chg="modSp mod modClrScheme chgLayout">
        <pc:chgData name="Kamil Paradowski" userId="S::84867@student.ue.poznan.pl::16da4603-fe4f-4500-9808-7aac489c3dae" providerId="AD" clId="Web-{791527BA-1544-64B0-8AFF-B24BE9A36B7F}" dt="2022-01-27T00:56:27.161" v="1543"/>
        <pc:sldMkLst>
          <pc:docMk/>
          <pc:sldMk cId="719822563" sldId="258"/>
        </pc:sldMkLst>
        <pc:spChg chg="mod ord">
          <ac:chgData name="Kamil Paradowski" userId="S::84867@student.ue.poznan.pl::16da4603-fe4f-4500-9808-7aac489c3dae" providerId="AD" clId="Web-{791527BA-1544-64B0-8AFF-B24BE9A36B7F}" dt="2022-01-27T00:56:27.161" v="1543"/>
          <ac:spMkLst>
            <pc:docMk/>
            <pc:sldMk cId="719822563" sldId="258"/>
            <ac:spMk id="2" creationId="{38FA17F1-AF20-45FC-B647-D285734D8727}"/>
          </ac:spMkLst>
        </pc:spChg>
        <pc:spChg chg="mod ord">
          <ac:chgData name="Kamil Paradowski" userId="S::84867@student.ue.poznan.pl::16da4603-fe4f-4500-9808-7aac489c3dae" providerId="AD" clId="Web-{791527BA-1544-64B0-8AFF-B24BE9A36B7F}" dt="2022-01-27T00:56:27.161" v="1543"/>
          <ac:spMkLst>
            <pc:docMk/>
            <pc:sldMk cId="719822563" sldId="258"/>
            <ac:spMk id="3" creationId="{8A8D9377-EB08-4DC4-9330-96BCD7166F9B}"/>
          </ac:spMkLst>
        </pc:spChg>
      </pc:sldChg>
      <pc:sldChg chg="modSp new mod modClrScheme chgLayout">
        <pc:chgData name="Kamil Paradowski" userId="S::84867@student.ue.poznan.pl::16da4603-fe4f-4500-9808-7aac489c3dae" providerId="AD" clId="Web-{791527BA-1544-64B0-8AFF-B24BE9A36B7F}" dt="2022-01-27T00:56:27.161" v="1543"/>
        <pc:sldMkLst>
          <pc:docMk/>
          <pc:sldMk cId="1297557701" sldId="259"/>
        </pc:sldMkLst>
        <pc:spChg chg="mod ord">
          <ac:chgData name="Kamil Paradowski" userId="S::84867@student.ue.poznan.pl::16da4603-fe4f-4500-9808-7aac489c3dae" providerId="AD" clId="Web-{791527BA-1544-64B0-8AFF-B24BE9A36B7F}" dt="2022-01-27T00:56:27.161" v="1543"/>
          <ac:spMkLst>
            <pc:docMk/>
            <pc:sldMk cId="1297557701" sldId="259"/>
            <ac:spMk id="2" creationId="{B4B953DC-0859-4774-B20A-1BCE328EEDD5}"/>
          </ac:spMkLst>
        </pc:spChg>
        <pc:spChg chg="mod ord">
          <ac:chgData name="Kamil Paradowski" userId="S::84867@student.ue.poznan.pl::16da4603-fe4f-4500-9808-7aac489c3dae" providerId="AD" clId="Web-{791527BA-1544-64B0-8AFF-B24BE9A36B7F}" dt="2022-01-27T00:56:27.161" v="1543"/>
          <ac:spMkLst>
            <pc:docMk/>
            <pc:sldMk cId="1297557701" sldId="259"/>
            <ac:spMk id="3" creationId="{A823CE9C-CA33-49B3-8EF4-B67ED8D20DC0}"/>
          </ac:spMkLst>
        </pc:spChg>
      </pc:sldChg>
      <pc:sldChg chg="modSp new mod modClrScheme chgLayout">
        <pc:chgData name="Kamil Paradowski" userId="S::84867@student.ue.poznan.pl::16da4603-fe4f-4500-9808-7aac489c3dae" providerId="AD" clId="Web-{791527BA-1544-64B0-8AFF-B24BE9A36B7F}" dt="2022-01-27T00:56:27.161" v="1543"/>
        <pc:sldMkLst>
          <pc:docMk/>
          <pc:sldMk cId="2314012552" sldId="260"/>
        </pc:sldMkLst>
        <pc:spChg chg="mod ord">
          <ac:chgData name="Kamil Paradowski" userId="S::84867@student.ue.poznan.pl::16da4603-fe4f-4500-9808-7aac489c3dae" providerId="AD" clId="Web-{791527BA-1544-64B0-8AFF-B24BE9A36B7F}" dt="2022-01-27T00:56:27.161" v="1543"/>
          <ac:spMkLst>
            <pc:docMk/>
            <pc:sldMk cId="2314012552" sldId="260"/>
            <ac:spMk id="2" creationId="{5D6F4E54-9E7E-48D7-B3DF-5CF09C0E0855}"/>
          </ac:spMkLst>
        </pc:spChg>
        <pc:spChg chg="mod ord">
          <ac:chgData name="Kamil Paradowski" userId="S::84867@student.ue.poznan.pl::16da4603-fe4f-4500-9808-7aac489c3dae" providerId="AD" clId="Web-{791527BA-1544-64B0-8AFF-B24BE9A36B7F}" dt="2022-01-27T00:56:27.161" v="1543"/>
          <ac:spMkLst>
            <pc:docMk/>
            <pc:sldMk cId="2314012552" sldId="260"/>
            <ac:spMk id="3" creationId="{6AB87F3A-32E1-43A8-A85E-8D0A755484F3}"/>
          </ac:spMkLst>
        </pc:spChg>
      </pc:sldChg>
      <pc:sldChg chg="modSp new mod modClrScheme chgLayout">
        <pc:chgData name="Kamil Paradowski" userId="S::84867@student.ue.poznan.pl::16da4603-fe4f-4500-9808-7aac489c3dae" providerId="AD" clId="Web-{791527BA-1544-64B0-8AFF-B24BE9A36B7F}" dt="2022-01-27T00:56:27.161" v="1543"/>
        <pc:sldMkLst>
          <pc:docMk/>
          <pc:sldMk cId="1705209152" sldId="261"/>
        </pc:sldMkLst>
        <pc:spChg chg="mod ord">
          <ac:chgData name="Kamil Paradowski" userId="S::84867@student.ue.poznan.pl::16da4603-fe4f-4500-9808-7aac489c3dae" providerId="AD" clId="Web-{791527BA-1544-64B0-8AFF-B24BE9A36B7F}" dt="2022-01-27T00:56:27.161" v="1543"/>
          <ac:spMkLst>
            <pc:docMk/>
            <pc:sldMk cId="1705209152" sldId="261"/>
            <ac:spMk id="2" creationId="{BB6C80F1-5377-434B-B615-4C4051622371}"/>
          </ac:spMkLst>
        </pc:spChg>
        <pc:spChg chg="mod ord">
          <ac:chgData name="Kamil Paradowski" userId="S::84867@student.ue.poznan.pl::16da4603-fe4f-4500-9808-7aac489c3dae" providerId="AD" clId="Web-{791527BA-1544-64B0-8AFF-B24BE9A36B7F}" dt="2022-01-27T00:56:27.161" v="1543"/>
          <ac:spMkLst>
            <pc:docMk/>
            <pc:sldMk cId="1705209152" sldId="261"/>
            <ac:spMk id="3" creationId="{70B0BC47-2571-42CD-AD89-65DB12FF1459}"/>
          </ac:spMkLst>
        </pc:spChg>
      </pc:sldChg>
      <pc:sldChg chg="modSp new mod modClrScheme chgLayout">
        <pc:chgData name="Kamil Paradowski" userId="S::84867@student.ue.poznan.pl::16da4603-fe4f-4500-9808-7aac489c3dae" providerId="AD" clId="Web-{791527BA-1544-64B0-8AFF-B24BE9A36B7F}" dt="2022-01-27T00:56:27.161" v="1543"/>
        <pc:sldMkLst>
          <pc:docMk/>
          <pc:sldMk cId="1786540668" sldId="262"/>
        </pc:sldMkLst>
        <pc:spChg chg="mod ord">
          <ac:chgData name="Kamil Paradowski" userId="S::84867@student.ue.poznan.pl::16da4603-fe4f-4500-9808-7aac489c3dae" providerId="AD" clId="Web-{791527BA-1544-64B0-8AFF-B24BE9A36B7F}" dt="2022-01-27T00:56:27.161" v="1543"/>
          <ac:spMkLst>
            <pc:docMk/>
            <pc:sldMk cId="1786540668" sldId="262"/>
            <ac:spMk id="2" creationId="{A4353AEE-B5E8-4312-A389-280CC1C78532}"/>
          </ac:spMkLst>
        </pc:spChg>
        <pc:spChg chg="mod ord">
          <ac:chgData name="Kamil Paradowski" userId="S::84867@student.ue.poznan.pl::16da4603-fe4f-4500-9808-7aac489c3dae" providerId="AD" clId="Web-{791527BA-1544-64B0-8AFF-B24BE9A36B7F}" dt="2022-01-27T00:56:27.161" v="1543"/>
          <ac:spMkLst>
            <pc:docMk/>
            <pc:sldMk cId="1786540668" sldId="262"/>
            <ac:spMk id="3" creationId="{603C7F1E-BDA6-4F76-BCA5-C959EE9745C7}"/>
          </ac:spMkLst>
        </pc:spChg>
      </pc:sldChg>
      <pc:sldChg chg="modSp new mod modClrScheme chgLayout">
        <pc:chgData name="Kamil Paradowski" userId="S::84867@student.ue.poznan.pl::16da4603-fe4f-4500-9808-7aac489c3dae" providerId="AD" clId="Web-{791527BA-1544-64B0-8AFF-B24BE9A36B7F}" dt="2022-01-27T00:56:27.161" v="1543"/>
        <pc:sldMkLst>
          <pc:docMk/>
          <pc:sldMk cId="4005967386" sldId="263"/>
        </pc:sldMkLst>
        <pc:spChg chg="mod ord">
          <ac:chgData name="Kamil Paradowski" userId="S::84867@student.ue.poznan.pl::16da4603-fe4f-4500-9808-7aac489c3dae" providerId="AD" clId="Web-{791527BA-1544-64B0-8AFF-B24BE9A36B7F}" dt="2022-01-27T00:56:27.161" v="1543"/>
          <ac:spMkLst>
            <pc:docMk/>
            <pc:sldMk cId="4005967386" sldId="263"/>
            <ac:spMk id="2" creationId="{1B26EEF0-A374-4FD0-A54E-A94A477A5909}"/>
          </ac:spMkLst>
        </pc:spChg>
        <pc:spChg chg="mod ord">
          <ac:chgData name="Kamil Paradowski" userId="S::84867@student.ue.poznan.pl::16da4603-fe4f-4500-9808-7aac489c3dae" providerId="AD" clId="Web-{791527BA-1544-64B0-8AFF-B24BE9A36B7F}" dt="2022-01-27T00:56:27.161" v="1543"/>
          <ac:spMkLst>
            <pc:docMk/>
            <pc:sldMk cId="4005967386" sldId="263"/>
            <ac:spMk id="3" creationId="{5E6FEE9C-FBC7-4351-BE3F-10EA80559061}"/>
          </ac:spMkLst>
        </pc:spChg>
      </pc:sldChg>
      <pc:sldChg chg="modSp new mod modClrScheme chgLayout">
        <pc:chgData name="Kamil Paradowski" userId="S::84867@student.ue.poznan.pl::16da4603-fe4f-4500-9808-7aac489c3dae" providerId="AD" clId="Web-{791527BA-1544-64B0-8AFF-B24BE9A36B7F}" dt="2022-01-27T00:57:20.881" v="1557" actId="20577"/>
        <pc:sldMkLst>
          <pc:docMk/>
          <pc:sldMk cId="3450381468" sldId="264"/>
        </pc:sldMkLst>
        <pc:spChg chg="mod ord">
          <ac:chgData name="Kamil Paradowski" userId="S::84867@student.ue.poznan.pl::16da4603-fe4f-4500-9808-7aac489c3dae" providerId="AD" clId="Web-{791527BA-1544-64B0-8AFF-B24BE9A36B7F}" dt="2022-01-27T00:57:05.974" v="1546" actId="20577"/>
          <ac:spMkLst>
            <pc:docMk/>
            <pc:sldMk cId="3450381468" sldId="264"/>
            <ac:spMk id="2" creationId="{749BD557-6D7C-4ED4-B708-98EE751103DC}"/>
          </ac:spMkLst>
        </pc:spChg>
        <pc:spChg chg="mod ord">
          <ac:chgData name="Kamil Paradowski" userId="S::84867@student.ue.poznan.pl::16da4603-fe4f-4500-9808-7aac489c3dae" providerId="AD" clId="Web-{791527BA-1544-64B0-8AFF-B24BE9A36B7F}" dt="2022-01-27T00:57:20.881" v="1557" actId="20577"/>
          <ac:spMkLst>
            <pc:docMk/>
            <pc:sldMk cId="3450381468" sldId="264"/>
            <ac:spMk id="3" creationId="{044A4650-8D89-4D79-8F3D-D3A5A9DACEAF}"/>
          </ac:spMkLst>
        </pc:spChg>
      </pc:sldChg>
      <pc:sldMasterChg chg="add del addSldLayout delSldLayout">
        <pc:chgData name="Kamil Paradowski" userId="S::84867@student.ue.poznan.pl::16da4603-fe4f-4500-9808-7aac489c3dae" providerId="AD" clId="Web-{791527BA-1544-64B0-8AFF-B24BE9A36B7F}" dt="2022-01-27T00:56:27.161" v="1543"/>
        <pc:sldMasterMkLst>
          <pc:docMk/>
          <pc:sldMasterMk cId="1557687359" sldId="2147483723"/>
        </pc:sldMasterMkLst>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3969344550" sldId="2147483712"/>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3325881859" sldId="2147483713"/>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536921420" sldId="2147483714"/>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1782997716" sldId="2147483715"/>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4208722381" sldId="2147483716"/>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603428390" sldId="2147483717"/>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3050795058" sldId="2147483718"/>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4273607242" sldId="2147483719"/>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3192553286" sldId="2147483720"/>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1905635365" sldId="2147483721"/>
          </pc:sldLayoutMkLst>
        </pc:sldLayoutChg>
        <pc:sldLayoutChg chg="add del">
          <pc:chgData name="Kamil Paradowski" userId="S::84867@student.ue.poznan.pl::16da4603-fe4f-4500-9808-7aac489c3dae" providerId="AD" clId="Web-{791527BA-1544-64B0-8AFF-B24BE9A36B7F}" dt="2022-01-27T00:56:27.161" v="1543"/>
          <pc:sldLayoutMkLst>
            <pc:docMk/>
            <pc:sldMasterMk cId="1557687359" sldId="2147483723"/>
            <pc:sldLayoutMk cId="3229965276" sldId="2147483722"/>
          </pc:sldLayoutMkLst>
        </pc:sldLayoutChg>
      </pc:sldMasterChg>
      <pc:sldMasterChg chg="add del addSldLayout delSldLayout modSldLayout">
        <pc:chgData name="Kamil Paradowski" userId="S::84867@student.ue.poznan.pl::16da4603-fe4f-4500-9808-7aac489c3dae" providerId="AD" clId="Web-{791527BA-1544-64B0-8AFF-B24BE9A36B7F}" dt="2022-01-27T00:56:27.161" v="1543"/>
        <pc:sldMasterMkLst>
          <pc:docMk/>
          <pc:sldMasterMk cId="2289206780" sldId="2147483724"/>
        </pc:sldMasterMkLst>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2691380008" sldId="2147483725"/>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1980096277" sldId="2147483726"/>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2466162483" sldId="2147483727"/>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3637734659" sldId="2147483728"/>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3963605297" sldId="2147483729"/>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3155910159" sldId="2147483730"/>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3152353451" sldId="2147483731"/>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2157971734" sldId="2147483732"/>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494328809" sldId="2147483733"/>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2674194575" sldId="2147483734"/>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2677806853" sldId="2147483735"/>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1073974087" sldId="2147483736"/>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1991009490" sldId="2147483737"/>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1667760845" sldId="2147483738"/>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2220211146" sldId="2147483739"/>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359236045" sldId="2147483740"/>
          </pc:sldLayoutMkLst>
        </pc:sldLayoutChg>
        <pc:sldLayoutChg chg="add del mod replId">
          <pc:chgData name="Kamil Paradowski" userId="S::84867@student.ue.poznan.pl::16da4603-fe4f-4500-9808-7aac489c3dae" providerId="AD" clId="Web-{791527BA-1544-64B0-8AFF-B24BE9A36B7F}" dt="2022-01-27T00:56:27.161" v="1543"/>
          <pc:sldLayoutMkLst>
            <pc:docMk/>
            <pc:sldMasterMk cId="2289206780" sldId="2147483724"/>
            <pc:sldLayoutMk cId="2511096046" sldId="214748374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January 27,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507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January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8299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January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0342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January 27,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7360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January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9255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January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0563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January 27,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2996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January 27,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0872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January 27,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6934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January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2588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January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3692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January 27,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57687359"/>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3">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ctrTitle"/>
          </p:nvPr>
        </p:nvSpPr>
        <p:spPr>
          <a:xfrm>
            <a:off x="720000" y="720000"/>
            <a:ext cx="5015638" cy="2804400"/>
          </a:xfrm>
        </p:spPr>
        <p:txBody>
          <a:bodyPr vert="horz" wrap="square" lIns="0" tIns="0" rIns="0" bIns="0" rtlCol="0" anchor="b" anchorCtr="0">
            <a:normAutofit/>
          </a:bodyPr>
          <a:lstStyle/>
          <a:p>
            <a:r>
              <a:rPr lang="en-US" dirty="0"/>
              <a:t>Vintage</a:t>
            </a:r>
            <a:br>
              <a:rPr lang="en-US"/>
            </a:br>
            <a:r>
              <a:rPr lang="en-US" dirty="0"/>
              <a:t> Cars Rent</a:t>
            </a:r>
          </a:p>
        </p:txBody>
      </p:sp>
      <p:sp>
        <p:nvSpPr>
          <p:cNvPr id="3" name="Podtytuł 2"/>
          <p:cNvSpPr>
            <a:spLocks noGrp="1"/>
          </p:cNvSpPr>
          <p:nvPr>
            <p:ph type="subTitle" idx="1"/>
          </p:nvPr>
        </p:nvSpPr>
        <p:spPr>
          <a:xfrm>
            <a:off x="720000" y="3830399"/>
            <a:ext cx="5015638" cy="1936800"/>
          </a:xfrm>
        </p:spPr>
        <p:txBody>
          <a:bodyPr vert="horz" lIns="0" tIns="0" rIns="0" bIns="0" rtlCol="0" anchorCtr="0">
            <a:normAutofit/>
          </a:bodyPr>
          <a:lstStyle/>
          <a:p>
            <a:r>
              <a:rPr lang="en-US" dirty="0" err="1"/>
              <a:t>Autorzy</a:t>
            </a:r>
            <a:r>
              <a:rPr lang="en-US" dirty="0"/>
              <a:t>: </a:t>
            </a:r>
            <a:endParaRPr lang="en-US"/>
          </a:p>
          <a:p>
            <a:r>
              <a:rPr lang="en-US" dirty="0"/>
              <a:t>Axel </a:t>
            </a:r>
            <a:r>
              <a:rPr lang="en-US" dirty="0" err="1"/>
              <a:t>Różak</a:t>
            </a:r>
            <a:endParaRPr lang="en-US" dirty="0"/>
          </a:p>
          <a:p>
            <a:r>
              <a:rPr lang="en-US" dirty="0"/>
              <a:t>Kamil Paradowski</a:t>
            </a:r>
          </a:p>
        </p:txBody>
      </p:sp>
      <p:pic>
        <p:nvPicPr>
          <p:cNvPr id="11" name="Picture 4" descr="Samochodziki ustawione w szeregu na podłodze">
            <a:extLst>
              <a:ext uri="{FF2B5EF4-FFF2-40B4-BE49-F238E27FC236}">
                <a16:creationId xmlns:a16="http://schemas.microsoft.com/office/drawing/2014/main" id="{B0587058-73CA-438F-B045-90EFAA2E03B1}"/>
              </a:ext>
            </a:extLst>
          </p:cNvPr>
          <p:cNvPicPr>
            <a:picLocks noChangeAspect="1"/>
          </p:cNvPicPr>
          <p:nvPr/>
        </p:nvPicPr>
        <p:blipFill rotWithShape="1">
          <a:blip r:embed="rId2"/>
          <a:srcRect l="24465" r="20623"/>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
        <p:nvSpPr>
          <p:cNvPr id="4" name="pole tekstowe 3">
            <a:extLst>
              <a:ext uri="{FF2B5EF4-FFF2-40B4-BE49-F238E27FC236}">
                <a16:creationId xmlns:a16="http://schemas.microsoft.com/office/drawing/2014/main" id="{F63FDA57-0A01-49F1-905B-6B326ACCF3A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pl-PL" dirty="0"/>
              <a:t>Kliknij, aby dodać tekst</a:t>
            </a:r>
          </a:p>
        </p:txBody>
      </p:sp>
    </p:spTree>
    <p:extLst>
      <p:ext uri="{BB962C8B-B14F-4D97-AF65-F5344CB8AC3E}">
        <p14:creationId xmlns:p14="http://schemas.microsoft.com/office/powerpoint/2010/main" val="65031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AA7F8CF-7AD1-477A-B640-EA614578350A}"/>
              </a:ext>
            </a:extLst>
          </p:cNvPr>
          <p:cNvSpPr>
            <a:spLocks noGrp="1"/>
          </p:cNvSpPr>
          <p:nvPr>
            <p:ph type="title"/>
          </p:nvPr>
        </p:nvSpPr>
        <p:spPr>
          <a:xfrm>
            <a:off x="6480000" y="619200"/>
            <a:ext cx="4991961" cy="1477328"/>
          </a:xfrm>
        </p:spPr>
        <p:txBody>
          <a:bodyPr vert="horz" wrap="square" lIns="0" tIns="0" rIns="0" bIns="0" rtlCol="0" anchor="ctr" anchorCtr="0">
            <a:normAutofit/>
          </a:bodyPr>
          <a:lstStyle/>
          <a:p>
            <a:r>
              <a:rPr lang="en-US" spc="-100" dirty="0" err="1"/>
              <a:t>Zagadnienie</a:t>
            </a:r>
            <a:r>
              <a:rPr lang="en-US" spc="-100" dirty="0"/>
              <a:t> </a:t>
            </a:r>
            <a:r>
              <a:rPr lang="en-US" spc="-100" dirty="0" err="1"/>
              <a:t>techniczne</a:t>
            </a:r>
          </a:p>
        </p:txBody>
      </p:sp>
      <p:pic>
        <p:nvPicPr>
          <p:cNvPr id="60" name="Picture 27" descr="Bieg z możliwością skrętu z kompasem bez">
            <a:extLst>
              <a:ext uri="{FF2B5EF4-FFF2-40B4-BE49-F238E27FC236}">
                <a16:creationId xmlns:a16="http://schemas.microsoft.com/office/drawing/2014/main" id="{926F1D7A-B13F-4B36-9298-180CD8BA9735}"/>
              </a:ext>
            </a:extLst>
          </p:cNvPr>
          <p:cNvPicPr>
            <a:picLocks noChangeAspect="1"/>
          </p:cNvPicPr>
          <p:nvPr/>
        </p:nvPicPr>
        <p:blipFill rotWithShape="1">
          <a:blip r:embed="rId2"/>
          <a:srcRect l="21269" r="21268"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4" name="pole tekstowe 3">
            <a:extLst>
              <a:ext uri="{FF2B5EF4-FFF2-40B4-BE49-F238E27FC236}">
                <a16:creationId xmlns:a16="http://schemas.microsoft.com/office/drawing/2014/main" id="{4F223D76-0AC0-4B97-9E89-06070063D1AF}"/>
              </a:ext>
            </a:extLst>
          </p:cNvPr>
          <p:cNvSpPr txBox="1"/>
          <p:nvPr/>
        </p:nvSpPr>
        <p:spPr>
          <a:xfrm>
            <a:off x="6480000" y="2541600"/>
            <a:ext cx="4991962" cy="3216273"/>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a:bodyPr>
          <a:lstStyle/>
          <a:p>
            <a:pPr>
              <a:lnSpc>
                <a:spcPct val="120000"/>
              </a:lnSpc>
              <a:spcAft>
                <a:spcPts val="600"/>
              </a:spcAft>
              <a:buClr>
                <a:schemeClr val="accent4"/>
              </a:buClr>
            </a:pPr>
            <a:r>
              <a:rPr lang="en-US" sz="2000" spc="20" dirty="0">
                <a:solidFill>
                  <a:schemeClr val="tx1">
                    <a:alpha val="58000"/>
                  </a:schemeClr>
                </a:solidFill>
              </a:rPr>
              <a:t>W </a:t>
            </a:r>
            <a:r>
              <a:rPr lang="en-US" sz="2000" spc="20" dirty="0" err="1">
                <a:solidFill>
                  <a:schemeClr val="tx1">
                    <a:alpha val="58000"/>
                  </a:schemeClr>
                </a:solidFill>
              </a:rPr>
              <a:t>naszym</a:t>
            </a:r>
            <a:r>
              <a:rPr lang="en-US" sz="2000" spc="20" dirty="0">
                <a:solidFill>
                  <a:schemeClr val="tx1">
                    <a:alpha val="58000"/>
                  </a:schemeClr>
                </a:solidFill>
              </a:rPr>
              <a:t> </a:t>
            </a:r>
            <a:r>
              <a:rPr lang="en-US" sz="2000" spc="20" dirty="0" err="1">
                <a:solidFill>
                  <a:schemeClr val="tx1">
                    <a:alpha val="58000"/>
                  </a:schemeClr>
                </a:solidFill>
              </a:rPr>
              <a:t>projekcie</a:t>
            </a:r>
            <a:r>
              <a:rPr lang="en-US" sz="2000" spc="20" dirty="0">
                <a:solidFill>
                  <a:schemeClr val="tx1">
                    <a:alpha val="58000"/>
                  </a:schemeClr>
                </a:solidFill>
              </a:rPr>
              <a:t> </a:t>
            </a:r>
            <a:r>
              <a:rPr lang="en-US" sz="2000" spc="20" dirty="0" err="1">
                <a:solidFill>
                  <a:schemeClr val="tx1">
                    <a:alpha val="58000"/>
                  </a:schemeClr>
                </a:solidFill>
              </a:rPr>
              <a:t>wykorzystaliśmy</a:t>
            </a:r>
            <a:r>
              <a:rPr lang="en-US" sz="2000" spc="20" dirty="0">
                <a:solidFill>
                  <a:schemeClr val="tx1">
                    <a:alpha val="58000"/>
                  </a:schemeClr>
                </a:solidFill>
              </a:rPr>
              <a:t> </a:t>
            </a:r>
            <a:r>
              <a:rPr lang="en-US" sz="2000" spc="20" dirty="0" err="1">
                <a:solidFill>
                  <a:schemeClr val="tx1">
                    <a:alpha val="58000"/>
                  </a:schemeClr>
                </a:solidFill>
              </a:rPr>
              <a:t>technologię</a:t>
            </a:r>
            <a:r>
              <a:rPr lang="en-US" sz="2000" spc="20" dirty="0">
                <a:solidFill>
                  <a:schemeClr val="tx1">
                    <a:alpha val="58000"/>
                  </a:schemeClr>
                </a:solidFill>
              </a:rPr>
              <a:t> </a:t>
            </a:r>
            <a:r>
              <a:rPr lang="en-US" sz="2000" spc="20" dirty="0" err="1">
                <a:solidFill>
                  <a:schemeClr val="tx1">
                    <a:alpha val="58000"/>
                  </a:schemeClr>
                </a:solidFill>
              </a:rPr>
              <a:t>poznaną</a:t>
            </a:r>
            <a:r>
              <a:rPr lang="en-US" sz="2000" spc="20" dirty="0">
                <a:solidFill>
                  <a:schemeClr val="tx1">
                    <a:alpha val="58000"/>
                  </a:schemeClr>
                </a:solidFill>
              </a:rPr>
              <a:t> </a:t>
            </a:r>
            <a:r>
              <a:rPr lang="en-US" sz="2000" spc="20" dirty="0" err="1">
                <a:solidFill>
                  <a:schemeClr val="tx1">
                    <a:alpha val="58000"/>
                  </a:schemeClr>
                </a:solidFill>
              </a:rPr>
              <a:t>podczas</a:t>
            </a:r>
            <a:r>
              <a:rPr lang="en-US" sz="2000" spc="20" dirty="0">
                <a:solidFill>
                  <a:schemeClr val="tx1">
                    <a:alpha val="58000"/>
                  </a:schemeClr>
                </a:solidFill>
              </a:rPr>
              <a:t> </a:t>
            </a:r>
            <a:r>
              <a:rPr lang="en-US" sz="2000" spc="20" dirty="0" err="1">
                <a:solidFill>
                  <a:schemeClr val="tx1">
                    <a:alpha val="58000"/>
                  </a:schemeClr>
                </a:solidFill>
              </a:rPr>
              <a:t>zajęć</a:t>
            </a:r>
            <a:r>
              <a:rPr lang="en-US" sz="2000" spc="20" dirty="0">
                <a:solidFill>
                  <a:schemeClr val="tx1">
                    <a:alpha val="58000"/>
                  </a:schemeClr>
                </a:solidFill>
              </a:rPr>
              <a:t> </a:t>
            </a:r>
            <a:r>
              <a:rPr lang="en-US" sz="2000" spc="20" dirty="0" err="1">
                <a:solidFill>
                  <a:schemeClr val="tx1">
                    <a:alpha val="58000"/>
                  </a:schemeClr>
                </a:solidFill>
              </a:rPr>
              <a:t>Technologi</a:t>
            </a:r>
            <a:r>
              <a:rPr lang="en-US" sz="2000" spc="20" dirty="0">
                <a:solidFill>
                  <a:schemeClr val="tx1">
                    <a:alpha val="58000"/>
                  </a:schemeClr>
                </a:solidFill>
              </a:rPr>
              <a:t> </a:t>
            </a:r>
            <a:r>
              <a:rPr lang="en-US" sz="2000" spc="20" dirty="0" err="1">
                <a:solidFill>
                  <a:schemeClr val="tx1">
                    <a:alpha val="58000"/>
                  </a:schemeClr>
                </a:solidFill>
              </a:rPr>
              <a:t>Informacyjnych</a:t>
            </a:r>
            <a:r>
              <a:rPr lang="en-US" sz="2000" spc="20" dirty="0">
                <a:solidFill>
                  <a:schemeClr val="tx1">
                    <a:alpha val="58000"/>
                  </a:schemeClr>
                </a:solidFill>
              </a:rPr>
              <a:t> </a:t>
            </a:r>
            <a:r>
              <a:rPr lang="en-US" sz="2000" spc="20" dirty="0" err="1">
                <a:solidFill>
                  <a:schemeClr val="tx1">
                    <a:alpha val="58000"/>
                  </a:schemeClr>
                </a:solidFill>
              </a:rPr>
              <a:t>tzn</a:t>
            </a:r>
            <a:r>
              <a:rPr lang="en-US" sz="2000" spc="20" dirty="0">
                <a:solidFill>
                  <a:schemeClr val="tx1">
                    <a:alpha val="58000"/>
                  </a:schemeClr>
                </a:solidFill>
              </a:rPr>
              <a:t>.:</a:t>
            </a:r>
          </a:p>
          <a:p>
            <a:pPr marL="342900" indent="-342900">
              <a:lnSpc>
                <a:spcPct val="120000"/>
              </a:lnSpc>
              <a:spcAft>
                <a:spcPts val="600"/>
              </a:spcAft>
              <a:buFont typeface="Arial"/>
              <a:buChar char="•"/>
            </a:pPr>
            <a:r>
              <a:rPr lang="en-US" sz="2000" spc="20" dirty="0">
                <a:solidFill>
                  <a:schemeClr val="tx1">
                    <a:alpha val="58000"/>
                  </a:schemeClr>
                </a:solidFill>
              </a:rPr>
              <a:t>HTML</a:t>
            </a:r>
          </a:p>
          <a:p>
            <a:pPr marL="342900" indent="-342900">
              <a:lnSpc>
                <a:spcPct val="120000"/>
              </a:lnSpc>
              <a:spcAft>
                <a:spcPts val="600"/>
              </a:spcAft>
              <a:buFont typeface="Arial"/>
              <a:buChar char="•"/>
            </a:pPr>
            <a:r>
              <a:rPr lang="en-US" sz="2000" spc="20" dirty="0">
                <a:solidFill>
                  <a:schemeClr val="tx1">
                    <a:alpha val="58000"/>
                  </a:schemeClr>
                </a:solidFill>
              </a:rPr>
              <a:t>CSS</a:t>
            </a:r>
          </a:p>
          <a:p>
            <a:pPr marL="342900" indent="-342900">
              <a:lnSpc>
                <a:spcPct val="120000"/>
              </a:lnSpc>
              <a:spcAft>
                <a:spcPts val="600"/>
              </a:spcAft>
              <a:buFont typeface="Arial"/>
              <a:buChar char="•"/>
            </a:pPr>
            <a:r>
              <a:rPr lang="en-US" sz="2000" spc="20" dirty="0">
                <a:solidFill>
                  <a:schemeClr val="tx1">
                    <a:alpha val="58000"/>
                  </a:schemeClr>
                </a:solidFill>
              </a:rPr>
              <a:t>Java Script</a:t>
            </a:r>
          </a:p>
        </p:txBody>
      </p:sp>
    </p:spTree>
    <p:extLst>
      <p:ext uri="{BB962C8B-B14F-4D97-AF65-F5344CB8AC3E}">
        <p14:creationId xmlns:p14="http://schemas.microsoft.com/office/powerpoint/2010/main" val="140272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FA17F1-AF20-45FC-B647-D285734D8727}"/>
              </a:ext>
            </a:extLst>
          </p:cNvPr>
          <p:cNvSpPr>
            <a:spLocks noGrp="1"/>
          </p:cNvSpPr>
          <p:nvPr>
            <p:ph type="title"/>
          </p:nvPr>
        </p:nvSpPr>
        <p:spPr/>
        <p:txBody>
          <a:bodyPr/>
          <a:lstStyle/>
          <a:p>
            <a:pPr algn="ctr"/>
            <a:r>
              <a:rPr lang="pl-PL"/>
              <a:t>HTML</a:t>
            </a:r>
            <a:endParaRPr lang="pl-PL" dirty="0"/>
          </a:p>
        </p:txBody>
      </p:sp>
      <p:sp>
        <p:nvSpPr>
          <p:cNvPr id="3" name="Symbol zastępczy zawartości 2">
            <a:extLst>
              <a:ext uri="{FF2B5EF4-FFF2-40B4-BE49-F238E27FC236}">
                <a16:creationId xmlns:a16="http://schemas.microsoft.com/office/drawing/2014/main" id="{8A8D9377-EB08-4DC4-9330-96BCD7166F9B}"/>
              </a:ext>
            </a:extLst>
          </p:cNvPr>
          <p:cNvSpPr>
            <a:spLocks noGrp="1"/>
          </p:cNvSpPr>
          <p:nvPr>
            <p:ph idx="1"/>
          </p:nvPr>
        </p:nvSpPr>
        <p:spPr/>
        <p:txBody>
          <a:bodyPr vert="horz" lIns="0" tIns="0" rIns="0" bIns="0" rtlCol="0" anchor="t">
            <a:normAutofit/>
          </a:bodyPr>
          <a:lstStyle/>
          <a:p>
            <a:r>
              <a:rPr lang="pl-PL" sz="2400" dirty="0">
                <a:solidFill>
                  <a:srgbClr val="FFFFFF">
                    <a:alpha val="58000"/>
                  </a:srgbClr>
                </a:solidFill>
              </a:rPr>
              <a:t>Aby stworzyć stronę internetową dla naszego biznesu wykorzystaliśmy technologię HTML(hipertekstowy język znaczników). Dzięki temu ustrukturyzowaliśmy najważniejsze elementy na naszych podstronach oraz zaprogramowaliśmy ogólny wygląd.</a:t>
            </a:r>
          </a:p>
        </p:txBody>
      </p:sp>
    </p:spTree>
    <p:extLst>
      <p:ext uri="{BB962C8B-B14F-4D97-AF65-F5344CB8AC3E}">
        <p14:creationId xmlns:p14="http://schemas.microsoft.com/office/powerpoint/2010/main" val="71982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B953DC-0859-4774-B20A-1BCE328EEDD5}"/>
              </a:ext>
            </a:extLst>
          </p:cNvPr>
          <p:cNvSpPr>
            <a:spLocks noGrp="1"/>
          </p:cNvSpPr>
          <p:nvPr>
            <p:ph type="title"/>
          </p:nvPr>
        </p:nvSpPr>
        <p:spPr/>
        <p:txBody>
          <a:bodyPr/>
          <a:lstStyle/>
          <a:p>
            <a:pPr algn="ctr"/>
            <a:r>
              <a:rPr lang="pl-PL" dirty="0"/>
              <a:t>CSS</a:t>
            </a:r>
          </a:p>
        </p:txBody>
      </p:sp>
      <p:sp>
        <p:nvSpPr>
          <p:cNvPr id="3" name="Symbol zastępczy zawartości 2">
            <a:extLst>
              <a:ext uri="{FF2B5EF4-FFF2-40B4-BE49-F238E27FC236}">
                <a16:creationId xmlns:a16="http://schemas.microsoft.com/office/drawing/2014/main" id="{A823CE9C-CA33-49B3-8EF4-B67ED8D20DC0}"/>
              </a:ext>
            </a:extLst>
          </p:cNvPr>
          <p:cNvSpPr>
            <a:spLocks noGrp="1"/>
          </p:cNvSpPr>
          <p:nvPr>
            <p:ph idx="1"/>
          </p:nvPr>
        </p:nvSpPr>
        <p:spPr/>
        <p:txBody>
          <a:bodyPr vert="horz" lIns="0" tIns="0" rIns="0" bIns="0" rtlCol="0" anchor="t">
            <a:noAutofit/>
          </a:bodyPr>
          <a:lstStyle/>
          <a:p>
            <a:r>
              <a:rPr lang="pl-PL" sz="2400" dirty="0">
                <a:solidFill>
                  <a:srgbClr val="FFFFFF">
                    <a:alpha val="58000"/>
                  </a:srgbClr>
                </a:solidFill>
              </a:rPr>
              <a:t>Technologię CSS(kaskadowe arkusze stylów) użyliśmy  do ułatwienia edycji tekstu. Poza tym CSS daje dużo większe możliwości w zarządzaniu strukturą strony niż to co zapewnia język HTML. Używając kaskadowych arkuszy stylów uzyskaliśmy </a:t>
            </a:r>
            <a:r>
              <a:rPr lang="pl-PL" sz="2400" dirty="0" err="1">
                <a:solidFill>
                  <a:srgbClr val="FFFFFF">
                    <a:alpha val="58000"/>
                  </a:srgbClr>
                </a:solidFill>
              </a:rPr>
              <a:t>uzyskaliśmy</a:t>
            </a:r>
            <a:r>
              <a:rPr lang="pl-PL" sz="2400" dirty="0">
                <a:solidFill>
                  <a:srgbClr val="FFFFFF">
                    <a:alpha val="58000"/>
                  </a:srgbClr>
                </a:solidFill>
              </a:rPr>
              <a:t> lepszy efekt wizualny strony internetowej niż w przypadku gdybyśmy używali tylko technologii HTML. </a:t>
            </a:r>
            <a:endParaRPr lang="pl-PL" sz="2400">
              <a:solidFill>
                <a:srgbClr val="FFFFFF">
                  <a:alpha val="58000"/>
                </a:srgbClr>
              </a:solidFill>
            </a:endParaRPr>
          </a:p>
          <a:p>
            <a:endParaRPr lang="pl-PL" dirty="0">
              <a:solidFill>
                <a:srgbClr val="FFFFFF">
                  <a:alpha val="58000"/>
                </a:srgbClr>
              </a:solidFill>
            </a:endParaRPr>
          </a:p>
        </p:txBody>
      </p:sp>
    </p:spTree>
    <p:extLst>
      <p:ext uri="{BB962C8B-B14F-4D97-AF65-F5344CB8AC3E}">
        <p14:creationId xmlns:p14="http://schemas.microsoft.com/office/powerpoint/2010/main" val="129755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6F4E54-9E7E-48D7-B3DF-5CF09C0E0855}"/>
              </a:ext>
            </a:extLst>
          </p:cNvPr>
          <p:cNvSpPr>
            <a:spLocks noGrp="1"/>
          </p:cNvSpPr>
          <p:nvPr>
            <p:ph type="title"/>
          </p:nvPr>
        </p:nvSpPr>
        <p:spPr/>
        <p:txBody>
          <a:bodyPr/>
          <a:lstStyle/>
          <a:p>
            <a:pPr algn="ctr"/>
            <a:r>
              <a:rPr lang="pl-PL" dirty="0"/>
              <a:t>Java </a:t>
            </a:r>
            <a:r>
              <a:rPr lang="pl-PL" dirty="0" err="1"/>
              <a:t>Script</a:t>
            </a:r>
          </a:p>
        </p:txBody>
      </p:sp>
      <p:sp>
        <p:nvSpPr>
          <p:cNvPr id="3" name="Symbol zastępczy zawartości 2">
            <a:extLst>
              <a:ext uri="{FF2B5EF4-FFF2-40B4-BE49-F238E27FC236}">
                <a16:creationId xmlns:a16="http://schemas.microsoft.com/office/drawing/2014/main" id="{6AB87F3A-32E1-43A8-A85E-8D0A755484F3}"/>
              </a:ext>
            </a:extLst>
          </p:cNvPr>
          <p:cNvSpPr>
            <a:spLocks noGrp="1"/>
          </p:cNvSpPr>
          <p:nvPr>
            <p:ph idx="1"/>
          </p:nvPr>
        </p:nvSpPr>
        <p:spPr/>
        <p:txBody>
          <a:bodyPr vert="horz" lIns="0" tIns="0" rIns="0" bIns="0" rtlCol="0" anchor="t">
            <a:normAutofit/>
          </a:bodyPr>
          <a:lstStyle/>
          <a:p>
            <a:r>
              <a:rPr lang="pl-PL" sz="2400" dirty="0">
                <a:solidFill>
                  <a:srgbClr val="FFFFFF">
                    <a:alpha val="58000"/>
                  </a:srgbClr>
                </a:solidFill>
              </a:rPr>
              <a:t>Języka Java </a:t>
            </a:r>
            <a:r>
              <a:rPr lang="pl-PL" sz="2400" dirty="0" err="1">
                <a:solidFill>
                  <a:srgbClr val="FFFFFF">
                    <a:alpha val="58000"/>
                  </a:srgbClr>
                </a:solidFill>
              </a:rPr>
              <a:t>Script</a:t>
            </a:r>
            <a:r>
              <a:rPr lang="pl-PL" sz="2400" dirty="0">
                <a:solidFill>
                  <a:srgbClr val="FFFFFF">
                    <a:alpha val="58000"/>
                  </a:srgbClr>
                </a:solidFill>
              </a:rPr>
              <a:t> użyliśmy, aby umożliwić użytkownikowi interakcję z elementami naszej strony, czyli możliwość rejestracji, logowania oraz zarezerwowania terminu wypożyczenia samochodu, czy też przeglądania zdjęć.</a:t>
            </a:r>
          </a:p>
        </p:txBody>
      </p:sp>
    </p:spTree>
    <p:extLst>
      <p:ext uri="{BB962C8B-B14F-4D97-AF65-F5344CB8AC3E}">
        <p14:creationId xmlns:p14="http://schemas.microsoft.com/office/powerpoint/2010/main" val="231401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353AEE-B5E8-4312-A389-280CC1C78532}"/>
              </a:ext>
            </a:extLst>
          </p:cNvPr>
          <p:cNvSpPr>
            <a:spLocks noGrp="1"/>
          </p:cNvSpPr>
          <p:nvPr>
            <p:ph type="title"/>
          </p:nvPr>
        </p:nvSpPr>
        <p:spPr/>
        <p:txBody>
          <a:bodyPr/>
          <a:lstStyle/>
          <a:p>
            <a:pPr algn="ctr"/>
            <a:r>
              <a:rPr lang="pl-PL" dirty="0"/>
              <a:t>Potrzeba klienta</a:t>
            </a:r>
          </a:p>
        </p:txBody>
      </p:sp>
      <p:sp>
        <p:nvSpPr>
          <p:cNvPr id="3" name="Symbol zastępczy zawartości 2">
            <a:extLst>
              <a:ext uri="{FF2B5EF4-FFF2-40B4-BE49-F238E27FC236}">
                <a16:creationId xmlns:a16="http://schemas.microsoft.com/office/drawing/2014/main" id="{603C7F1E-BDA6-4F76-BCA5-C959EE9745C7}"/>
              </a:ext>
            </a:extLst>
          </p:cNvPr>
          <p:cNvSpPr>
            <a:spLocks noGrp="1"/>
          </p:cNvSpPr>
          <p:nvPr>
            <p:ph idx="1"/>
          </p:nvPr>
        </p:nvSpPr>
        <p:spPr/>
        <p:txBody>
          <a:bodyPr vert="horz" lIns="0" tIns="0" rIns="0" bIns="0" rtlCol="0" anchor="t">
            <a:noAutofit/>
          </a:bodyPr>
          <a:lstStyle/>
          <a:p>
            <a:r>
              <a:rPr lang="pl-PL" sz="2400" dirty="0">
                <a:solidFill>
                  <a:srgbClr val="FFFFFF">
                    <a:alpha val="58000"/>
                  </a:srgbClr>
                </a:solidFill>
              </a:rPr>
              <a:t>Problemem, który rozwiązujemy dla naszych klientów jest zapewnienie usługi, która odpowiada na potrzebę wynajęcia zabytkowego samochodu na określony okres czasu. Takie usługi są dostępne na rynku, natomiast trudno znaleźć wypożyczalnię zabytkowych aut, która oferuje możliwość samodzielnej rejestracji oraz zarezerwowania samochodu na ustalony bez termin bez potrzeby interakcji z żywym człowiekiem. Chcieliśmy, aby nasze usługi odróżniały się od innych nie tylko produktem, który oferujemy, ale także jakością i innowacyjnością w obsłudze klientów.</a:t>
            </a:r>
          </a:p>
        </p:txBody>
      </p:sp>
    </p:spTree>
    <p:extLst>
      <p:ext uri="{BB962C8B-B14F-4D97-AF65-F5344CB8AC3E}">
        <p14:creationId xmlns:p14="http://schemas.microsoft.com/office/powerpoint/2010/main" val="178654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26EEF0-A374-4FD0-A54E-A94A477A5909}"/>
              </a:ext>
            </a:extLst>
          </p:cNvPr>
          <p:cNvSpPr>
            <a:spLocks noGrp="1"/>
          </p:cNvSpPr>
          <p:nvPr>
            <p:ph type="title"/>
          </p:nvPr>
        </p:nvSpPr>
        <p:spPr/>
        <p:txBody>
          <a:bodyPr/>
          <a:lstStyle/>
          <a:p>
            <a:pPr algn="ctr"/>
            <a:r>
              <a:rPr lang="pl-PL" dirty="0"/>
              <a:t>Rozwiązanie dla klienta</a:t>
            </a:r>
          </a:p>
        </p:txBody>
      </p:sp>
      <p:sp>
        <p:nvSpPr>
          <p:cNvPr id="3" name="Symbol zastępczy zawartości 2">
            <a:extLst>
              <a:ext uri="{FF2B5EF4-FFF2-40B4-BE49-F238E27FC236}">
                <a16:creationId xmlns:a16="http://schemas.microsoft.com/office/drawing/2014/main" id="{5E6FEE9C-FBC7-4351-BE3F-10EA80559061}"/>
              </a:ext>
            </a:extLst>
          </p:cNvPr>
          <p:cNvSpPr>
            <a:spLocks noGrp="1"/>
          </p:cNvSpPr>
          <p:nvPr>
            <p:ph idx="1"/>
          </p:nvPr>
        </p:nvSpPr>
        <p:spPr/>
        <p:txBody>
          <a:bodyPr vert="horz" lIns="0" tIns="0" rIns="0" bIns="0" rtlCol="0" anchor="t">
            <a:normAutofit/>
          </a:bodyPr>
          <a:lstStyle/>
          <a:p>
            <a:r>
              <a:rPr lang="pl-PL" dirty="0">
                <a:solidFill>
                  <a:srgbClr val="FFFFFF">
                    <a:alpha val="58000"/>
                  </a:srgbClr>
                </a:solidFill>
              </a:rPr>
              <a:t>Zdecydowaliśmy się, stworzyć stronę internetową dla naszej wypożyczalni, gdzie potencjalny klient może zapoznać się z ofertą naszej działalności i bez ingerencji żadnego z pracowników dokonać rezerwacji. Chcieliśmy też, aby użytkownik miał wysoką interakcję ze stroną. Głównym komponentem technologicznym, aby uzyskać taki efekt było użycie języka Java </a:t>
            </a:r>
            <a:r>
              <a:rPr lang="pl-PL" dirty="0" err="1">
                <a:solidFill>
                  <a:srgbClr val="FFFFFF">
                    <a:alpha val="58000"/>
                  </a:srgbClr>
                </a:solidFill>
              </a:rPr>
              <a:t>Script</a:t>
            </a:r>
            <a:r>
              <a:rPr lang="pl-PL" dirty="0">
                <a:solidFill>
                  <a:srgbClr val="FFFFFF">
                    <a:alpha val="58000"/>
                  </a:srgbClr>
                </a:solidFill>
              </a:rPr>
              <a:t>.</a:t>
            </a:r>
          </a:p>
        </p:txBody>
      </p:sp>
    </p:spTree>
    <p:extLst>
      <p:ext uri="{BB962C8B-B14F-4D97-AF65-F5344CB8AC3E}">
        <p14:creationId xmlns:p14="http://schemas.microsoft.com/office/powerpoint/2010/main" val="400596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9BD557-6D7C-4ED4-B708-98EE751103DC}"/>
              </a:ext>
            </a:extLst>
          </p:cNvPr>
          <p:cNvSpPr>
            <a:spLocks noGrp="1"/>
          </p:cNvSpPr>
          <p:nvPr>
            <p:ph type="title"/>
          </p:nvPr>
        </p:nvSpPr>
        <p:spPr/>
        <p:txBody>
          <a:bodyPr/>
          <a:lstStyle/>
          <a:p>
            <a:pPr algn="ctr"/>
            <a:r>
              <a:rPr lang="pl-PL" dirty="0"/>
              <a:t>Case </a:t>
            </a:r>
            <a:r>
              <a:rPr lang="pl-PL" dirty="0" err="1"/>
              <a:t>Studies</a:t>
            </a:r>
          </a:p>
        </p:txBody>
      </p:sp>
      <p:sp>
        <p:nvSpPr>
          <p:cNvPr id="3" name="Symbol zastępczy zawartości 2">
            <a:extLst>
              <a:ext uri="{FF2B5EF4-FFF2-40B4-BE49-F238E27FC236}">
                <a16:creationId xmlns:a16="http://schemas.microsoft.com/office/drawing/2014/main" id="{044A4650-8D89-4D79-8F3D-D3A5A9DACEAF}"/>
              </a:ext>
            </a:extLst>
          </p:cNvPr>
          <p:cNvSpPr>
            <a:spLocks noGrp="1"/>
          </p:cNvSpPr>
          <p:nvPr>
            <p:ph idx="1"/>
          </p:nvPr>
        </p:nvSpPr>
        <p:spPr/>
        <p:txBody>
          <a:bodyPr vert="horz" lIns="0" tIns="0" rIns="0" bIns="0" rtlCol="0" anchor="t">
            <a:normAutofit/>
          </a:bodyPr>
          <a:lstStyle/>
          <a:p>
            <a:r>
              <a:rPr lang="pl-PL" dirty="0">
                <a:solidFill>
                  <a:srgbClr val="FFFFFF">
                    <a:alpha val="58000"/>
                  </a:srgbClr>
                </a:solidFill>
              </a:rPr>
              <a:t> Dzięki wykorzystaniu języka Java </a:t>
            </a:r>
            <a:r>
              <a:rPr lang="pl-PL" dirty="0" err="1">
                <a:solidFill>
                  <a:srgbClr val="FFFFFF">
                    <a:alpha val="58000"/>
                  </a:srgbClr>
                </a:solidFill>
              </a:rPr>
              <a:t>Script</a:t>
            </a:r>
            <a:r>
              <a:rPr lang="pl-PL" dirty="0">
                <a:solidFill>
                  <a:srgbClr val="FFFFFF">
                    <a:alpha val="58000"/>
                  </a:srgbClr>
                </a:solidFill>
              </a:rPr>
              <a:t> udało nam się utworzyć krótki formularz rejestracji użytkownika. Po poprawnej rejestracji, na stronie głównej ukazują się dwie dodatkowe sekcje tzn.  "Rezerwacje" oraz "Mój Profil". Użytkownik, może złożyć rezerwacje na dany dzień, sprawdzić stan swoich dotychczasowych rejestracji i usuwać je. Dodatkowo na stronie głównej jest galeria, która jest interaktywna tzn. po kliknięciu na dane zdjęcie przejmuje ono rolę dominującego zdjęcia.</a:t>
            </a:r>
          </a:p>
        </p:txBody>
      </p:sp>
      <p:sp>
        <p:nvSpPr>
          <p:cNvPr id="4" name="pole tekstowe 3">
            <a:extLst>
              <a:ext uri="{FF2B5EF4-FFF2-40B4-BE49-F238E27FC236}">
                <a16:creationId xmlns:a16="http://schemas.microsoft.com/office/drawing/2014/main" id="{F94AF069-BE64-4B3D-8222-EEB0D8F0C96E}"/>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a:t>Kliknij, aby dodać tekst</a:t>
            </a:r>
          </a:p>
        </p:txBody>
      </p:sp>
    </p:spTree>
    <p:extLst>
      <p:ext uri="{BB962C8B-B14F-4D97-AF65-F5344CB8AC3E}">
        <p14:creationId xmlns:p14="http://schemas.microsoft.com/office/powerpoint/2010/main" val="345038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6C80F1-5377-434B-B615-4C4051622371}"/>
              </a:ext>
            </a:extLst>
          </p:cNvPr>
          <p:cNvSpPr>
            <a:spLocks noGrp="1"/>
          </p:cNvSpPr>
          <p:nvPr>
            <p:ph type="title"/>
          </p:nvPr>
        </p:nvSpPr>
        <p:spPr/>
        <p:txBody>
          <a:bodyPr>
            <a:normAutofit/>
          </a:bodyPr>
          <a:lstStyle/>
          <a:p>
            <a:pPr algn="ctr"/>
            <a:r>
              <a:rPr lang="pl-PL" sz="4000" dirty="0"/>
              <a:t>Dziękujemy za uwagę</a:t>
            </a:r>
          </a:p>
        </p:txBody>
      </p:sp>
      <p:sp>
        <p:nvSpPr>
          <p:cNvPr id="3" name="Symbol zastępczy zawartości 2">
            <a:extLst>
              <a:ext uri="{FF2B5EF4-FFF2-40B4-BE49-F238E27FC236}">
                <a16:creationId xmlns:a16="http://schemas.microsoft.com/office/drawing/2014/main" id="{70B0BC47-2571-42CD-AD89-65DB12FF1459}"/>
              </a:ext>
            </a:extLst>
          </p:cNvPr>
          <p:cNvSpPr>
            <a:spLocks noGrp="1"/>
          </p:cNvSpPr>
          <p:nvPr>
            <p:ph idx="1"/>
          </p:nvPr>
        </p:nvSpPr>
        <p:spPr>
          <a:xfrm>
            <a:off x="1228000" y="3331822"/>
            <a:ext cx="10728325" cy="3227375"/>
          </a:xfrm>
        </p:spPr>
        <p:txBody>
          <a:bodyPr vert="horz" lIns="0" tIns="0" rIns="0" bIns="0" rtlCol="0" anchor="t">
            <a:normAutofit/>
          </a:bodyPr>
          <a:lstStyle/>
          <a:p>
            <a:pPr marL="0" indent="0">
              <a:buNone/>
            </a:pPr>
            <a:r>
              <a:rPr lang="pl-PL" sz="2800" dirty="0">
                <a:solidFill>
                  <a:srgbClr val="FFFFFF">
                    <a:alpha val="58000"/>
                  </a:srgbClr>
                </a:solidFill>
              </a:rPr>
              <a:t>Wykonali: </a:t>
            </a:r>
            <a:endParaRPr lang="pl-PL" sz="2800">
              <a:solidFill>
                <a:srgbClr val="FFFFFF">
                  <a:alpha val="58000"/>
                </a:srgbClr>
              </a:solidFill>
            </a:endParaRPr>
          </a:p>
          <a:p>
            <a:pPr marL="0" indent="0">
              <a:buNone/>
            </a:pPr>
            <a:r>
              <a:rPr lang="pl-PL" sz="2800" dirty="0">
                <a:solidFill>
                  <a:srgbClr val="FFFFFF">
                    <a:alpha val="58000"/>
                  </a:srgbClr>
                </a:solidFill>
              </a:rPr>
              <a:t>Axel </a:t>
            </a:r>
            <a:r>
              <a:rPr lang="pl-PL" sz="2800" dirty="0" err="1">
                <a:solidFill>
                  <a:srgbClr val="FFFFFF">
                    <a:alpha val="58000"/>
                  </a:srgbClr>
                </a:solidFill>
              </a:rPr>
              <a:t>Różak</a:t>
            </a:r>
            <a:endParaRPr lang="pl-PL" sz="2800" dirty="0">
              <a:solidFill>
                <a:srgbClr val="FFFFFF">
                  <a:alpha val="58000"/>
                </a:srgbClr>
              </a:solidFill>
            </a:endParaRPr>
          </a:p>
          <a:p>
            <a:pPr marL="0" indent="0">
              <a:buNone/>
            </a:pPr>
            <a:r>
              <a:rPr lang="pl-PL" sz="2800" dirty="0">
                <a:solidFill>
                  <a:srgbClr val="FFFFFF">
                    <a:alpha val="58000"/>
                  </a:srgbClr>
                </a:solidFill>
              </a:rPr>
              <a:t>Kamil Paradowski</a:t>
            </a:r>
          </a:p>
        </p:txBody>
      </p:sp>
    </p:spTree>
    <p:extLst>
      <p:ext uri="{BB962C8B-B14F-4D97-AF65-F5344CB8AC3E}">
        <p14:creationId xmlns:p14="http://schemas.microsoft.com/office/powerpoint/2010/main" val="1705209152"/>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Panoramiczny</PresentationFormat>
  <Paragraphs>0</Paragraphs>
  <Slides>9</Slides>
  <Notes>0</Notes>
  <HiddenSlides>0</HiddenSlides>
  <MMClips>0</MMClips>
  <ScaleCrop>false</ScaleCrop>
  <HeadingPairs>
    <vt:vector size="4" baseType="variant">
      <vt:variant>
        <vt:lpstr>Motyw</vt:lpstr>
      </vt:variant>
      <vt:variant>
        <vt:i4>1</vt:i4>
      </vt:variant>
      <vt:variant>
        <vt:lpstr>Tytuły slajdów</vt:lpstr>
      </vt:variant>
      <vt:variant>
        <vt:i4>9</vt:i4>
      </vt:variant>
    </vt:vector>
  </HeadingPairs>
  <TitlesOfParts>
    <vt:vector size="10" baseType="lpstr">
      <vt:lpstr>BlobVTI</vt:lpstr>
      <vt:lpstr>Vintage  Cars Rent</vt:lpstr>
      <vt:lpstr>Zagadnienie techniczne</vt:lpstr>
      <vt:lpstr>HTML</vt:lpstr>
      <vt:lpstr>CSS</vt:lpstr>
      <vt:lpstr>Java Script</vt:lpstr>
      <vt:lpstr>Potrzeba klienta</vt:lpstr>
      <vt:lpstr>Rozwiązanie dla klienta</vt:lpstr>
      <vt:lpstr>Case Studies</vt:lpstr>
      <vt:lpstr>Dziękujemy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393</cp:revision>
  <dcterms:created xsi:type="dcterms:W3CDTF">2022-01-26T23:03:20Z</dcterms:created>
  <dcterms:modified xsi:type="dcterms:W3CDTF">2022-01-27T10:03:14Z</dcterms:modified>
</cp:coreProperties>
</file>