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891" r:id="rId5"/>
    <p:sldId id="892" r:id="rId6"/>
    <p:sldId id="893" r:id="rId7"/>
    <p:sldId id="894"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1"/>
            <p14:sldId id="892"/>
            <p14:sldId id="893"/>
            <p14:sldId id="8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BEFF"/>
    <a:srgbClr val="000000"/>
    <a:srgbClr val="122D46"/>
    <a:srgbClr val="08174D"/>
    <a:srgbClr val="5A6489"/>
    <a:srgbClr val="FF5960"/>
    <a:srgbClr val="003F7F"/>
    <a:srgbClr val="548235"/>
    <a:srgbClr val="44546A"/>
    <a:srgbClr val="FF6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27" autoAdjust="0"/>
    <p:restoredTop sz="73913" autoAdjust="0"/>
  </p:normalViewPr>
  <p:slideViewPr>
    <p:cSldViewPr snapToGrid="0">
      <p:cViewPr varScale="1">
        <p:scale>
          <a:sx n="83" d="100"/>
          <a:sy n="83" d="100"/>
        </p:scale>
        <p:origin x="894" y="84"/>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31/05/2024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31/05/2024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80276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259906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31/05/2024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31/05/2024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publish-event/fib-even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publish/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4816216" y="445875"/>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48" y="3953020"/>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5058673" y="1397217"/>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flipV="1">
            <a:off x="4184018" y="1858882"/>
            <a:ext cx="874655" cy="1702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377495" y="1460412"/>
            <a:ext cx="3806523" cy="830997"/>
          </a:xfrm>
          <a:prstGeom prst="rect">
            <a:avLst/>
          </a:prstGeom>
          <a:noFill/>
        </p:spPr>
        <p:txBody>
          <a:bodyPr wrap="square" rtlCol="0">
            <a:spAutoFit/>
          </a:bodyPr>
          <a:lstStyle/>
          <a:p>
            <a:r>
              <a:rPr lang="fr-FR" sz="1600" dirty="0"/>
              <a:t>HTTP POST</a:t>
            </a:r>
          </a:p>
          <a:p>
            <a:r>
              <a:rPr lang="fr-FR" sz="1600" dirty="0">
                <a:hlinkClick r:id="rId4"/>
              </a:rPr>
              <a:t>http://slimfaas/async-function/fibonacci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450048" y="4110214"/>
            <a:ext cx="1858037"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017" y="19204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7797140" y="584200"/>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8953364" y="63198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7193847" y="1858882"/>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743" y="193369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3322445" y="3347842"/>
            <a:ext cx="1357039"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4"/>
              </a:rPr>
              <a:t>http://slimfaas/function/fibonacci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2" name="ZoneTexte 11">
            <a:extLst>
              <a:ext uri="{FF2B5EF4-FFF2-40B4-BE49-F238E27FC236}">
                <a16:creationId xmlns:a16="http://schemas.microsoft.com/office/drawing/2014/main" id="{F13DD677-D1D6-F5D4-49E9-45EA78EE7994}"/>
              </a:ext>
            </a:extLst>
          </p:cNvPr>
          <p:cNvSpPr txBox="1"/>
          <p:nvPr/>
        </p:nvSpPr>
        <p:spPr>
          <a:xfrm>
            <a:off x="7389910" y="2286012"/>
            <a:ext cx="1659171"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4" name="Rounded Rectangle 45">
            <a:extLst>
              <a:ext uri="{FF2B5EF4-FFF2-40B4-BE49-F238E27FC236}">
                <a16:creationId xmlns:a16="http://schemas.microsoft.com/office/drawing/2014/main" id="{86948BFE-3A92-09B5-773B-172DD8AA2DEA}"/>
              </a:ext>
            </a:extLst>
          </p:cNvPr>
          <p:cNvSpPr/>
          <p:nvPr/>
        </p:nvSpPr>
        <p:spPr>
          <a:xfrm>
            <a:off x="8949648" y="2223970"/>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519" y="1933694"/>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flipV="1">
            <a:off x="6537521" y="3347841"/>
            <a:ext cx="241212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1695" y="6578508"/>
            <a:ext cx="12192000" cy="279492"/>
          </a:xfrm>
        </p:spPr>
        <p:txBody>
          <a:bodyPr>
            <a:normAutofit fontScale="550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179398" y="4170279"/>
            <a:ext cx="1659171" cy="5433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046235" y="4441930"/>
            <a:ext cx="1133163" cy="390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140221" y="4122666"/>
            <a:ext cx="2906014" cy="646331"/>
          </a:xfrm>
          <a:prstGeom prst="rect">
            <a:avLst/>
          </a:prstGeom>
          <a:noFill/>
        </p:spPr>
        <p:txBody>
          <a:bodyPr wrap="square" rtlCol="0">
            <a:spAutoFit/>
          </a:bodyPr>
          <a:lstStyle/>
          <a:p>
            <a:r>
              <a:rPr lang="fr-FR" sz="1200" dirty="0"/>
              <a:t>HTTP POST</a:t>
            </a:r>
          </a:p>
          <a:p>
            <a:r>
              <a:rPr lang="fr-FR" sz="1200" dirty="0">
                <a:hlinkClick r:id="rId2"/>
              </a:rPr>
              <a:t>http://slimfaas/</a:t>
            </a:r>
            <a:r>
              <a:rPr lang="fr-FR" sz="1200" dirty="0">
                <a:highlight>
                  <a:srgbClr val="FFFF00"/>
                </a:highlight>
                <a:hlinkClick r:id="rId2"/>
              </a:rPr>
              <a:t>publish-event</a:t>
            </a:r>
            <a:r>
              <a:rPr lang="fr-FR" sz="1200" dirty="0">
                <a:hlinkClick r:id="rId2"/>
              </a:rPr>
              <a:t>/</a:t>
            </a:r>
            <a:r>
              <a:rPr lang="fr-FR" sz="1200" dirty="0">
                <a:highlight>
                  <a:srgbClr val="7EBEFF"/>
                </a:highlight>
                <a:hlinkClick r:id="rId2"/>
              </a:rPr>
              <a:t>fib-event</a:t>
            </a:r>
            <a:endParaRPr lang="fr-FR" sz="1200" dirty="0">
              <a:highlight>
                <a:srgbClr val="7EBEFF"/>
              </a:highlight>
            </a:endParaRPr>
          </a:p>
          <a:p>
            <a:r>
              <a:rPr lang="fr-FR" sz="1200" dirty="0"/>
              <a:t>{</a:t>
            </a:r>
            <a:r>
              <a:rPr lang="fr-FR" sz="1200" b="0" i="0" dirty="0">
                <a:effectLst/>
                <a:latin typeface="-apple-system"/>
              </a:rPr>
              <a:t>"</a:t>
            </a:r>
            <a:r>
              <a:rPr lang="fr-FR" sz="1200" dirty="0"/>
              <a:t>input</a:t>
            </a:r>
            <a:r>
              <a:rPr lang="fr-FR" sz="1200" b="0" i="0" dirty="0">
                <a:effectLst/>
                <a:latin typeface="-apple-system"/>
              </a:rPr>
              <a:t>"</a:t>
            </a:r>
            <a:r>
              <a:rPr lang="fr-FR" sz="12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7057603" y="3587533"/>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3"/>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10" idx="1"/>
          </p:cNvCxnSpPr>
          <p:nvPr/>
        </p:nvCxnSpPr>
        <p:spPr>
          <a:xfrm flipV="1">
            <a:off x="5838569" y="937506"/>
            <a:ext cx="2973764" cy="350442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58" idx="1"/>
          </p:cNvCxnSpPr>
          <p:nvPr/>
        </p:nvCxnSpPr>
        <p:spPr>
          <a:xfrm flipV="1">
            <a:off x="5838569" y="2360768"/>
            <a:ext cx="2973764" cy="208116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4">
            <a:extLst>
              <a:ext uri="{FF2B5EF4-FFF2-40B4-BE49-F238E27FC236}">
                <a16:creationId xmlns:a16="http://schemas.microsoft.com/office/drawing/2014/main" id="{EC278673-044B-4B67-CC8B-460677466C2D}"/>
              </a:ext>
            </a:extLst>
          </p:cNvPr>
          <p:cNvSpPr/>
          <p:nvPr/>
        </p:nvSpPr>
        <p:spPr>
          <a:xfrm>
            <a:off x="819054" y="522900"/>
            <a:ext cx="4922420" cy="1227315"/>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7EBEFF"/>
                </a:highlight>
              </a:rPr>
              <a:t>fib-event</a:t>
            </a:r>
            <a:r>
              <a:rPr lang="en-US" sz="1600" dirty="0">
                <a:solidFill>
                  <a:schemeClr val="bg1"/>
                </a:solidFill>
              </a:rPr>
              <a:t>"</a:t>
            </a:r>
          </a:p>
        </p:txBody>
      </p:sp>
      <p:sp>
        <p:nvSpPr>
          <p:cNvPr id="58" name="Rounded Rectangle 45">
            <a:extLst>
              <a:ext uri="{FF2B5EF4-FFF2-40B4-BE49-F238E27FC236}">
                <a16:creationId xmlns:a16="http://schemas.microsoft.com/office/drawing/2014/main" id="{B3D6B054-351A-AB9F-D7F3-32674286B965}"/>
              </a:ext>
            </a:extLst>
          </p:cNvPr>
          <p:cNvSpPr/>
          <p:nvPr/>
        </p:nvSpPr>
        <p:spPr>
          <a:xfrm>
            <a:off x="8812333" y="1932445"/>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2</a:t>
            </a:r>
            <a:endParaRPr lang="en-FR" sz="2400" dirty="0">
              <a:solidFill>
                <a:schemeClr val="bg1"/>
              </a:solidFill>
            </a:endParaRPr>
          </a:p>
        </p:txBody>
      </p:sp>
      <p:pic>
        <p:nvPicPr>
          <p:cNvPr id="59" name="Picture 2" descr="Afficher l’image source">
            <a:extLst>
              <a:ext uri="{FF2B5EF4-FFF2-40B4-BE49-F238E27FC236}">
                <a16:creationId xmlns:a16="http://schemas.microsoft.com/office/drawing/2014/main" id="{47F04D32-578D-6B6C-2A28-059763E81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1629321"/>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45">
            <a:extLst>
              <a:ext uri="{FF2B5EF4-FFF2-40B4-BE49-F238E27FC236}">
                <a16:creationId xmlns:a16="http://schemas.microsoft.com/office/drawing/2014/main" id="{16DB633F-AB44-B4DC-3548-26B85071E24C}"/>
              </a:ext>
            </a:extLst>
          </p:cNvPr>
          <p:cNvSpPr/>
          <p:nvPr/>
        </p:nvSpPr>
        <p:spPr>
          <a:xfrm>
            <a:off x="8812333" y="4173601"/>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1</a:t>
            </a:r>
            <a:endParaRPr lang="en-FR" sz="2400" dirty="0">
              <a:solidFill>
                <a:schemeClr val="bg1"/>
              </a:solidFill>
            </a:endParaRPr>
          </a:p>
        </p:txBody>
      </p:sp>
      <p:pic>
        <p:nvPicPr>
          <p:cNvPr id="61" name="Picture 2" descr="Afficher l’image source">
            <a:extLst>
              <a:ext uri="{FF2B5EF4-FFF2-40B4-BE49-F238E27FC236}">
                <a16:creationId xmlns:a16="http://schemas.microsoft.com/office/drawing/2014/main" id="{B596EC77-9AE7-9E46-04A6-90E9C956D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387047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45">
            <a:extLst>
              <a:ext uri="{FF2B5EF4-FFF2-40B4-BE49-F238E27FC236}">
                <a16:creationId xmlns:a16="http://schemas.microsoft.com/office/drawing/2014/main" id="{41E26270-5F17-40B5-E026-D7BB7ED7B4A6}"/>
              </a:ext>
            </a:extLst>
          </p:cNvPr>
          <p:cNvSpPr/>
          <p:nvPr/>
        </p:nvSpPr>
        <p:spPr>
          <a:xfrm>
            <a:off x="8812333" y="5601700"/>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2</a:t>
            </a:r>
            <a:endParaRPr lang="en-FR" sz="2400" dirty="0">
              <a:solidFill>
                <a:schemeClr val="bg1"/>
              </a:solidFill>
            </a:endParaRPr>
          </a:p>
        </p:txBody>
      </p:sp>
      <p:pic>
        <p:nvPicPr>
          <p:cNvPr id="63" name="Picture 2" descr="Afficher l’image source">
            <a:extLst>
              <a:ext uri="{FF2B5EF4-FFF2-40B4-BE49-F238E27FC236}">
                <a16:creationId xmlns:a16="http://schemas.microsoft.com/office/drawing/2014/main" id="{F2DEFC11-D557-79E0-2E61-06A08755F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529857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onnecteur droit avec flèche 70">
            <a:extLst>
              <a:ext uri="{FF2B5EF4-FFF2-40B4-BE49-F238E27FC236}">
                <a16:creationId xmlns:a16="http://schemas.microsoft.com/office/drawing/2014/main" id="{221856EB-F24D-AE01-6253-E5B3BEF1DDDD}"/>
              </a:ext>
            </a:extLst>
          </p:cNvPr>
          <p:cNvCxnSpPr>
            <a:cxnSpLocks/>
            <a:stCxn id="6" idx="3"/>
            <a:endCxn id="60" idx="1"/>
          </p:cNvCxnSpPr>
          <p:nvPr/>
        </p:nvCxnSpPr>
        <p:spPr>
          <a:xfrm>
            <a:off x="5838569" y="4441930"/>
            <a:ext cx="2973764" cy="15999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F5E291B3-5B31-6DB2-EF1C-980547F78F0B}"/>
              </a:ext>
            </a:extLst>
          </p:cNvPr>
          <p:cNvCxnSpPr>
            <a:cxnSpLocks/>
            <a:stCxn id="6" idx="3"/>
            <a:endCxn id="62" idx="1"/>
          </p:cNvCxnSpPr>
          <p:nvPr/>
        </p:nvCxnSpPr>
        <p:spPr>
          <a:xfrm>
            <a:off x="5838569" y="4441930"/>
            <a:ext cx="2973764" cy="1588093"/>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44">
            <a:extLst>
              <a:ext uri="{FF2B5EF4-FFF2-40B4-BE49-F238E27FC236}">
                <a16:creationId xmlns:a16="http://schemas.microsoft.com/office/drawing/2014/main" id="{EE55AAF1-171C-F780-90D3-7A2304D74CF3}"/>
              </a:ext>
            </a:extLst>
          </p:cNvPr>
          <p:cNvSpPr/>
          <p:nvPr/>
        </p:nvSpPr>
        <p:spPr>
          <a:xfrm>
            <a:off x="819054" y="1999049"/>
            <a:ext cx="4922420" cy="122731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7EBEFF"/>
                </a:highlight>
              </a:rPr>
              <a:t>fib-event</a:t>
            </a:r>
            <a:r>
              <a:rPr lang="en-US" sz="1600" dirty="0">
                <a:solidFill>
                  <a:schemeClr val="bg1"/>
                </a:solidFill>
              </a:rPr>
              <a:t>"</a:t>
            </a:r>
          </a:p>
        </p:txBody>
      </p:sp>
    </p:spTree>
    <p:extLst>
      <p:ext uri="{BB962C8B-B14F-4D97-AF65-F5344CB8AC3E}">
        <p14:creationId xmlns:p14="http://schemas.microsoft.com/office/powerpoint/2010/main" val="2176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391656"/>
            <a:ext cx="12192000" cy="466343"/>
          </a:xfrm>
        </p:spPr>
        <p:txBody>
          <a:bodyPr>
            <a:normAutofit lnSpcReduction="1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699119" y="3347841"/>
            <a:ext cx="576063" cy="421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1124" y="2936557"/>
            <a:ext cx="3637995"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async-publish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12992"/>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Props1.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27383</TotalTime>
  <Words>544</Words>
  <Application>Microsoft Office PowerPoint</Application>
  <PresentationFormat>Grand écran</PresentationFormat>
  <Paragraphs>58</Paragraphs>
  <Slides>4</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-apple-system</vt:lpstr>
      <vt:lpstr>Arial</vt:lpstr>
      <vt:lpstr>Calibri</vt:lpstr>
      <vt:lpstr>Franklin Gothic Book</vt:lpstr>
      <vt:lpstr>Franklin Gothic Medium</vt:lpstr>
      <vt:lpstr>Office Theme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1065</cp:revision>
  <dcterms:created xsi:type="dcterms:W3CDTF">2020-11-18T10:41:47Z</dcterms:created>
  <dcterms:modified xsi:type="dcterms:W3CDTF">2024-05-31T19:11:09Z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