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891" r:id="rId5"/>
    <p:sldId id="892" r:id="rId6"/>
    <p:sldId id="893" r:id="rId7"/>
    <p:sldId id="894"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1"/>
            <p14:sldId id="892"/>
            <p14:sldId id="893"/>
            <p14:sldId id="8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22D46"/>
    <a:srgbClr val="08174D"/>
    <a:srgbClr val="5A6489"/>
    <a:srgbClr val="FF5960"/>
    <a:srgbClr val="003F7F"/>
    <a:srgbClr val="548235"/>
    <a:srgbClr val="7EBEFF"/>
    <a:srgbClr val="44546A"/>
    <a:srgbClr val="FF6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27" autoAdjust="0"/>
    <p:restoredTop sz="73913" autoAdjust="0"/>
  </p:normalViewPr>
  <p:slideViewPr>
    <p:cSldViewPr snapToGrid="0">
      <p:cViewPr varScale="1">
        <p:scale>
          <a:sx n="83" d="100"/>
          <a:sy n="83" d="100"/>
        </p:scale>
        <p:origin x="894" y="60"/>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26/05/2024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26/05/2024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80276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259906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26/05/2024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26/05/2024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publish-function/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publish/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4816216" y="445875"/>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48" y="3953020"/>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5058673" y="1397217"/>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flipV="1">
            <a:off x="4184018" y="1858882"/>
            <a:ext cx="874655" cy="1702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377495" y="1460412"/>
            <a:ext cx="3806523" cy="830997"/>
          </a:xfrm>
          <a:prstGeom prst="rect">
            <a:avLst/>
          </a:prstGeom>
          <a:noFill/>
        </p:spPr>
        <p:txBody>
          <a:bodyPr wrap="square" rtlCol="0">
            <a:spAutoFit/>
          </a:bodyPr>
          <a:lstStyle/>
          <a:p>
            <a:r>
              <a:rPr lang="fr-FR" sz="1600" dirty="0"/>
              <a:t>HTTP POST</a:t>
            </a:r>
          </a:p>
          <a:p>
            <a:r>
              <a:rPr lang="fr-FR" sz="1600" dirty="0">
                <a:hlinkClick r:id="rId4"/>
              </a:rPr>
              <a:t>http://slimfaas/async-function/fibonacci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450048" y="4110214"/>
            <a:ext cx="1858037"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017" y="19204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7797140" y="584200"/>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8953364" y="63198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7193847" y="1858882"/>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743" y="193369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3322445" y="3347842"/>
            <a:ext cx="1357039"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4"/>
              </a:rPr>
              <a:t>http://slimfaas/function/fibonacci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2" name="ZoneTexte 11">
            <a:extLst>
              <a:ext uri="{FF2B5EF4-FFF2-40B4-BE49-F238E27FC236}">
                <a16:creationId xmlns:a16="http://schemas.microsoft.com/office/drawing/2014/main" id="{F13DD677-D1D6-F5D4-49E9-45EA78EE7994}"/>
              </a:ext>
            </a:extLst>
          </p:cNvPr>
          <p:cNvSpPr txBox="1"/>
          <p:nvPr/>
        </p:nvSpPr>
        <p:spPr>
          <a:xfrm>
            <a:off x="7389910" y="2286012"/>
            <a:ext cx="1659171"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4" name="Rounded Rectangle 45">
            <a:extLst>
              <a:ext uri="{FF2B5EF4-FFF2-40B4-BE49-F238E27FC236}">
                <a16:creationId xmlns:a16="http://schemas.microsoft.com/office/drawing/2014/main" id="{86948BFE-3A92-09B5-773B-172DD8AA2DEA}"/>
              </a:ext>
            </a:extLst>
          </p:cNvPr>
          <p:cNvSpPr/>
          <p:nvPr/>
        </p:nvSpPr>
        <p:spPr>
          <a:xfrm>
            <a:off x="8949648" y="2223970"/>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519" y="1933694"/>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flipV="1">
            <a:off x="6537521" y="3347841"/>
            <a:ext cx="241212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481822"/>
            <a:ext cx="12192000" cy="376177"/>
          </a:xfrm>
        </p:spPr>
        <p:txBody>
          <a:bodyPr>
            <a:normAutofit fontScale="925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495103"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a:off x="3919040" y="3347841"/>
            <a:ext cx="576063"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7463" y="2932342"/>
            <a:ext cx="3851577"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publish-function</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replica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740327" y="1279343"/>
            <a:ext cx="2072006"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453427" y="3352032"/>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replica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740327" y="3171983"/>
            <a:ext cx="2118406"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replica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740327" y="3347841"/>
            <a:ext cx="2081885"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719"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391656"/>
            <a:ext cx="12192000" cy="466343"/>
          </a:xfrm>
        </p:spPr>
        <p:txBody>
          <a:bodyPr>
            <a:normAutofit lnSpcReduction="1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699119" y="3347841"/>
            <a:ext cx="576063" cy="421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1124" y="2936557"/>
            <a:ext cx="3637995"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async-publish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12992"/>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27370</TotalTime>
  <Words>542</Words>
  <Application>Microsoft Office PowerPoint</Application>
  <PresentationFormat>Grand écran</PresentationFormat>
  <Paragraphs>55</Paragraphs>
  <Slides>4</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-apple-system</vt:lpstr>
      <vt:lpstr>Arial</vt:lpstr>
      <vt:lpstr>Calibri</vt:lpstr>
      <vt:lpstr>Franklin Gothic Book</vt:lpstr>
      <vt:lpstr>Franklin Gothic Medium</vt:lpstr>
      <vt:lpstr>Office Theme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1060</cp:revision>
  <dcterms:created xsi:type="dcterms:W3CDTF">2020-11-18T10:41:47Z</dcterms:created>
  <dcterms:modified xsi:type="dcterms:W3CDTF">2024-05-26T19:03:02Z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