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EFF"/>
    <a:srgbClr val="000000"/>
    <a:srgbClr val="122D46"/>
    <a:srgbClr val="08174D"/>
    <a:srgbClr val="5A6489"/>
    <a:srgbClr val="FF5960"/>
    <a:srgbClr val="003F7F"/>
    <a:srgbClr val="548235"/>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autoAdjust="0"/>
    <p:restoredTop sz="89798" autoAdjust="0"/>
  </p:normalViewPr>
  <p:slideViewPr>
    <p:cSldViewPr snapToGrid="0">
      <p:cViewPr varScale="1">
        <p:scale>
          <a:sx n="101" d="100"/>
          <a:sy n="101" d="100"/>
        </p:scale>
        <p:origin x="216" y="102"/>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11/06/2024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11/06/2024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11/06/2024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11/06/2024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fib-event"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179398" y="4170279"/>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046235" y="4441930"/>
            <a:ext cx="1133163" cy="390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140221" y="4122666"/>
            <a:ext cx="2906014" cy="646331"/>
          </a:xfrm>
          <a:prstGeom prst="rect">
            <a:avLst/>
          </a:prstGeom>
          <a:noFill/>
        </p:spPr>
        <p:txBody>
          <a:bodyPr wrap="square" rtlCol="0">
            <a:spAutoFit/>
          </a:bodyPr>
          <a:lstStyle/>
          <a:p>
            <a:r>
              <a:rPr lang="fr-FR" sz="1200" dirty="0"/>
              <a:t>HTTP POST</a:t>
            </a:r>
          </a:p>
          <a:p>
            <a:r>
              <a:rPr lang="fr-FR" sz="1200" dirty="0">
                <a:hlinkClick r:id="rId2"/>
              </a:rPr>
              <a:t>http://slimfaas/</a:t>
            </a:r>
            <a:r>
              <a:rPr lang="fr-FR" sz="1200" dirty="0">
                <a:highlight>
                  <a:srgbClr val="FFFF00"/>
                </a:highlight>
                <a:hlinkClick r:id="rId2"/>
              </a:rPr>
              <a:t>publish-event</a:t>
            </a:r>
            <a:r>
              <a:rPr lang="fr-FR" sz="1200" dirty="0">
                <a:hlinkClick r:id="rId2"/>
              </a:rPr>
              <a:t>/</a:t>
            </a:r>
            <a:r>
              <a:rPr lang="fr-FR" sz="1200" dirty="0">
                <a:highlight>
                  <a:srgbClr val="00FF00"/>
                </a:highlight>
                <a:hlinkClick r:id="rId2"/>
              </a:rPr>
              <a:t>fib-event</a:t>
            </a:r>
            <a:endParaRPr lang="fr-FR" sz="1200" dirty="0">
              <a:highlight>
                <a:srgbClr val="00FF00"/>
              </a:highlight>
            </a:endParaRPr>
          </a:p>
          <a:p>
            <a:r>
              <a:rPr lang="fr-FR" sz="1200" dirty="0"/>
              <a:t>{</a:t>
            </a:r>
            <a:r>
              <a:rPr lang="fr-FR" sz="1200" b="0" i="0" dirty="0">
                <a:effectLst/>
                <a:latin typeface="-apple-system"/>
              </a:rPr>
              <a:t>"</a:t>
            </a:r>
            <a:r>
              <a:rPr lang="fr-FR" sz="1200" dirty="0"/>
              <a:t>input</a:t>
            </a:r>
            <a:r>
              <a:rPr lang="fr-FR" sz="1200" b="0" i="0" dirty="0">
                <a:effectLst/>
                <a:latin typeface="-apple-system"/>
              </a:rPr>
              <a:t>"</a:t>
            </a:r>
            <a:r>
              <a:rPr lang="fr-FR" sz="12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8812332" y="2979399"/>
            <a:ext cx="3144316"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highlight>
                  <a:srgbClr val="00FF00"/>
                </a:highlight>
                <a:hlinkClick r:id="rId3"/>
              </a:rPr>
              <a:t>fib-event</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5838569" y="937506"/>
            <a:ext cx="2973764" cy="350442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5838569" y="2360768"/>
            <a:ext cx="2973764" cy="208116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819054" y="522900"/>
            <a:ext cx="4922420" cy="122731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5838569" y="4441930"/>
            <a:ext cx="2973764" cy="1599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5838569" y="4441930"/>
            <a:ext cx="2973764" cy="1588093"/>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819054" y="1999049"/>
            <a:ext cx="4922420" cy="122731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27388</TotalTime>
  <Words>546</Words>
  <Application>Microsoft Office PowerPoint</Application>
  <PresentationFormat>Grand écran</PresentationFormat>
  <Paragraphs>58</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1067</cp:revision>
  <dcterms:created xsi:type="dcterms:W3CDTF">2020-11-18T10:41:47Z</dcterms:created>
  <dcterms:modified xsi:type="dcterms:W3CDTF">2024-06-11T07:58:30Z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