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892" r:id="rId5"/>
    <p:sldId id="891" r:id="rId6"/>
    <p:sldId id="893" r:id="rId7"/>
    <p:sldId id="894" r:id="rId8"/>
    <p:sldId id="898" r:id="rId9"/>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1" id="{10A21BAB-C4AD-1B4A-8931-DCECE890AF5A}">
          <p14:sldIdLst>
            <p14:sldId id="892"/>
            <p14:sldId id="891"/>
            <p14:sldId id="893"/>
            <p14:sldId id="894"/>
            <p14:sldId id="8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5B0"/>
    <a:srgbClr val="548235"/>
    <a:srgbClr val="FF6C45"/>
    <a:srgbClr val="7EBEFF"/>
    <a:srgbClr val="000000"/>
    <a:srgbClr val="122D46"/>
    <a:srgbClr val="08174D"/>
    <a:srgbClr val="5A6489"/>
    <a:srgbClr val="FF5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94583-705E-4AD7-B25E-D10A8EF10247}" v="127" dt="2023-12-06T14:27:48.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96323" autoAdjust="0"/>
  </p:normalViewPr>
  <p:slideViewPr>
    <p:cSldViewPr snapToGrid="0">
      <p:cViewPr varScale="1">
        <p:scale>
          <a:sx n="109" d="100"/>
          <a:sy n="109" d="100"/>
        </p:scale>
        <p:origin x="168" y="78"/>
      </p:cViewPr>
      <p:guideLst/>
    </p:cSldViewPr>
  </p:slideViewPr>
  <p:notesTextViewPr>
    <p:cViewPr>
      <p:scale>
        <a:sx n="1" d="1"/>
        <a:sy n="1" d="1"/>
      </p:scale>
      <p:origin x="0" y="0"/>
    </p:cViewPr>
  </p:notesTextViewPr>
  <p:notesViewPr>
    <p:cSldViewPr snapToGrid="0">
      <p:cViewPr varScale="1">
        <p:scale>
          <a:sx n="73" d="100"/>
          <a:sy n="73" d="100"/>
        </p:scale>
        <p:origin x="1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A2BAF5-6340-49E1-B4B3-04572180CD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FB8726-E351-4A4E-A868-2E83195FE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FFC85-34C0-4167-8801-71D65E4D986C}" type="datetimeFigureOut">
              <a:rPr lang="fr-FR" smtClean="0"/>
              <a:t>08/10/2024</a:t>
            </a:fld>
            <a:endParaRPr lang="fr-FR"/>
          </a:p>
        </p:txBody>
      </p:sp>
      <p:sp>
        <p:nvSpPr>
          <p:cNvPr id="4" name="Espace réservé du pied de page 3">
            <a:extLst>
              <a:ext uri="{FF2B5EF4-FFF2-40B4-BE49-F238E27FC236}">
                <a16:creationId xmlns:a16="http://schemas.microsoft.com/office/drawing/2014/main" id="{F091BA9D-32F1-439A-960C-8E47E7B74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0A7D0EA-2FF6-4FC3-B0EF-AFFF7428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A16B31-CF5E-4C45-9F02-6CD67ADA8F9C}" type="slidenum">
              <a:rPr lang="fr-FR" smtClean="0"/>
              <a:t>‹N°›</a:t>
            </a:fld>
            <a:endParaRPr lang="fr-FR"/>
          </a:p>
        </p:txBody>
      </p:sp>
    </p:spTree>
    <p:extLst>
      <p:ext uri="{BB962C8B-B14F-4D97-AF65-F5344CB8AC3E}">
        <p14:creationId xmlns:p14="http://schemas.microsoft.com/office/powerpoint/2010/main" val="71451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8696-3B2B-7D49-B212-A8F746F3A84B}" type="datetimeFigureOut">
              <a:rPr lang="es-ES_tradnl" smtClean="0"/>
              <a:t>08/10/2024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C3A3-8174-F141-B491-7F0E98D116D0}" type="slidenum">
              <a:rPr lang="es-ES_tradnl" smtClean="0"/>
              <a:t>‹N°›</a:t>
            </a:fld>
            <a:endParaRPr lang="es-ES_tradnl"/>
          </a:p>
        </p:txBody>
      </p:sp>
    </p:spTree>
    <p:extLst>
      <p:ext uri="{BB962C8B-B14F-4D97-AF65-F5344CB8AC3E}">
        <p14:creationId xmlns:p14="http://schemas.microsoft.com/office/powerpoint/2010/main" val="13466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1</a:t>
            </a:fld>
            <a:endParaRPr lang="es-ES_tradnl"/>
          </a:p>
        </p:txBody>
      </p:sp>
    </p:spTree>
    <p:extLst>
      <p:ext uri="{BB962C8B-B14F-4D97-AF65-F5344CB8AC3E}">
        <p14:creationId xmlns:p14="http://schemas.microsoft.com/office/powerpoint/2010/main" val="2599060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2</a:t>
            </a:fld>
            <a:endParaRPr lang="es-ES_tradnl"/>
          </a:p>
        </p:txBody>
      </p:sp>
    </p:spTree>
    <p:extLst>
      <p:ext uri="{BB962C8B-B14F-4D97-AF65-F5344CB8AC3E}">
        <p14:creationId xmlns:p14="http://schemas.microsoft.com/office/powerpoint/2010/main" val="80276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24EA-1F25-0B46-8A62-E422EF4F8C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3E44A85-3E82-8341-A2E8-10D675B26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46F151E-F7F9-0145-B0BC-3A898F3D958F}"/>
              </a:ext>
            </a:extLst>
          </p:cNvPr>
          <p:cNvSpPr>
            <a:spLocks noGrp="1"/>
          </p:cNvSpPr>
          <p:nvPr>
            <p:ph type="dt" sz="half" idx="10"/>
          </p:nvPr>
        </p:nvSpPr>
        <p:spPr/>
        <p:txBody>
          <a:bodyPr/>
          <a:lstStyle/>
          <a:p>
            <a:fld id="{80160E5B-2E24-B941-8DE0-C0A90C36B7C5}" type="datetimeFigureOut">
              <a:rPr lang="en-GB" smtClean="0"/>
              <a:t>08/10/2024</a:t>
            </a:fld>
            <a:endParaRPr lang="en-GB"/>
          </a:p>
        </p:txBody>
      </p:sp>
      <p:sp>
        <p:nvSpPr>
          <p:cNvPr id="5" name="Footer Placeholder 4">
            <a:extLst>
              <a:ext uri="{FF2B5EF4-FFF2-40B4-BE49-F238E27FC236}">
                <a16:creationId xmlns:a16="http://schemas.microsoft.com/office/drawing/2014/main" id="{976423B5-3B7F-794C-A004-744184C29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1D655-9DD1-8E4E-925C-6D2908519F95}"/>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23809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B468-570A-E143-81E0-88A51D58F24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24FF18-97CD-F145-8BCA-6EE0F1E256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B515BD-DE5A-5B42-AB83-D7F481DF3E98}"/>
              </a:ext>
            </a:extLst>
          </p:cNvPr>
          <p:cNvSpPr>
            <a:spLocks noGrp="1"/>
          </p:cNvSpPr>
          <p:nvPr>
            <p:ph type="dt" sz="half" idx="10"/>
          </p:nvPr>
        </p:nvSpPr>
        <p:spPr/>
        <p:txBody>
          <a:bodyPr/>
          <a:lstStyle/>
          <a:p>
            <a:fld id="{80160E5B-2E24-B941-8DE0-C0A90C36B7C5}" type="datetimeFigureOut">
              <a:rPr lang="en-GB" smtClean="0"/>
              <a:t>08/10/2024</a:t>
            </a:fld>
            <a:endParaRPr lang="en-GB"/>
          </a:p>
        </p:txBody>
      </p:sp>
      <p:sp>
        <p:nvSpPr>
          <p:cNvPr id="5" name="Footer Placeholder 4">
            <a:extLst>
              <a:ext uri="{FF2B5EF4-FFF2-40B4-BE49-F238E27FC236}">
                <a16:creationId xmlns:a16="http://schemas.microsoft.com/office/drawing/2014/main" id="{45E7E3DA-B2B1-7347-8C5E-6B053D2DD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C4702-6C6E-CB45-91B9-8D508E8E02DE}"/>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DEEA75BF-407D-44B4-AB9B-21F45D05F11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47630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97A56-1084-8744-B674-1A748286F5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4FC31B-35A2-6E46-955D-4AE2C45F2E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300FAE-B000-104C-96F1-F594154024F9}"/>
              </a:ext>
            </a:extLst>
          </p:cNvPr>
          <p:cNvSpPr>
            <a:spLocks noGrp="1"/>
          </p:cNvSpPr>
          <p:nvPr>
            <p:ph type="dt" sz="half" idx="10"/>
          </p:nvPr>
        </p:nvSpPr>
        <p:spPr/>
        <p:txBody>
          <a:bodyPr/>
          <a:lstStyle/>
          <a:p>
            <a:fld id="{80160E5B-2E24-B941-8DE0-C0A90C36B7C5}" type="datetimeFigureOut">
              <a:rPr lang="en-GB" smtClean="0"/>
              <a:t>08/10/2024</a:t>
            </a:fld>
            <a:endParaRPr lang="en-GB"/>
          </a:p>
        </p:txBody>
      </p:sp>
      <p:sp>
        <p:nvSpPr>
          <p:cNvPr id="5" name="Footer Placeholder 4">
            <a:extLst>
              <a:ext uri="{FF2B5EF4-FFF2-40B4-BE49-F238E27FC236}">
                <a16:creationId xmlns:a16="http://schemas.microsoft.com/office/drawing/2014/main" id="{E310C994-0A2F-E445-A73A-5DEFF3471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F8A3E-C11A-D543-A66F-B4EEF2F68743}"/>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310317F4-AF15-4189-985D-33C24B060D36}"/>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21859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F955-C96B-AE4E-96D9-1A67B47D28C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EC029F-68AD-C446-9665-563D7F0E9198}"/>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
        <p:nvSpPr>
          <p:cNvPr id="4" name="Date Placeholder 3">
            <a:extLst>
              <a:ext uri="{FF2B5EF4-FFF2-40B4-BE49-F238E27FC236}">
                <a16:creationId xmlns:a16="http://schemas.microsoft.com/office/drawing/2014/main" id="{9CA97AF5-25F4-8647-B443-6A1F255225F8}"/>
              </a:ext>
            </a:extLst>
          </p:cNvPr>
          <p:cNvSpPr>
            <a:spLocks noGrp="1"/>
          </p:cNvSpPr>
          <p:nvPr>
            <p:ph type="dt" sz="half" idx="10"/>
          </p:nvPr>
        </p:nvSpPr>
        <p:spPr/>
        <p:txBody>
          <a:bodyPr/>
          <a:lstStyle/>
          <a:p>
            <a:fld id="{80160E5B-2E24-B941-8DE0-C0A90C36B7C5}" type="datetimeFigureOut">
              <a:rPr lang="en-GB" smtClean="0"/>
              <a:t>08/10/2024</a:t>
            </a:fld>
            <a:endParaRPr lang="en-GB"/>
          </a:p>
        </p:txBody>
      </p:sp>
      <p:sp>
        <p:nvSpPr>
          <p:cNvPr id="5" name="Footer Placeholder 4">
            <a:extLst>
              <a:ext uri="{FF2B5EF4-FFF2-40B4-BE49-F238E27FC236}">
                <a16:creationId xmlns:a16="http://schemas.microsoft.com/office/drawing/2014/main" id="{3187ACDF-99FC-C343-988D-536FC00F84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A1592B-CA75-4249-941A-7412341E4F3B}"/>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12115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7C2-DD86-A94B-93B8-1232A4067C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5DB49E-2974-CA46-A237-1D5BFBE83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93A00C-0CA4-E641-A739-54DFE08812F0}"/>
              </a:ext>
            </a:extLst>
          </p:cNvPr>
          <p:cNvSpPr>
            <a:spLocks noGrp="1"/>
          </p:cNvSpPr>
          <p:nvPr>
            <p:ph type="dt" sz="half" idx="10"/>
          </p:nvPr>
        </p:nvSpPr>
        <p:spPr/>
        <p:txBody>
          <a:bodyPr/>
          <a:lstStyle/>
          <a:p>
            <a:fld id="{80160E5B-2E24-B941-8DE0-C0A90C36B7C5}" type="datetimeFigureOut">
              <a:rPr lang="en-GB" smtClean="0"/>
              <a:t>08/10/2024</a:t>
            </a:fld>
            <a:endParaRPr lang="en-GB"/>
          </a:p>
        </p:txBody>
      </p:sp>
      <p:sp>
        <p:nvSpPr>
          <p:cNvPr id="5" name="Footer Placeholder 4">
            <a:extLst>
              <a:ext uri="{FF2B5EF4-FFF2-40B4-BE49-F238E27FC236}">
                <a16:creationId xmlns:a16="http://schemas.microsoft.com/office/drawing/2014/main" id="{9430900A-5597-E542-BD9A-6BAEC8CC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CBB631-A572-FC4E-8921-78AB1A226482}"/>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2FACA4CF-F5D5-48C6-80C2-7ACF3A9FB7C4}"/>
              </a:ext>
            </a:extLst>
          </p:cNvPr>
          <p:cNvSpPr>
            <a:spLocks noGrp="1"/>
          </p:cNvSpPr>
          <p:nvPr>
            <p:ph idx="13"/>
          </p:nvPr>
        </p:nvSpPr>
        <p:spPr>
          <a:xfrm>
            <a:off x="0" y="606829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28363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F58-0475-044F-9582-C615575464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DF81B9-1E90-834F-BD6D-9E41ED13A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478FB-DC1F-AF4F-8141-28D69CF4DA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18CF64-CCEA-9949-AA7A-0EB01458E577}"/>
              </a:ext>
            </a:extLst>
          </p:cNvPr>
          <p:cNvSpPr>
            <a:spLocks noGrp="1"/>
          </p:cNvSpPr>
          <p:nvPr>
            <p:ph type="dt" sz="half" idx="10"/>
          </p:nvPr>
        </p:nvSpPr>
        <p:spPr/>
        <p:txBody>
          <a:bodyPr/>
          <a:lstStyle/>
          <a:p>
            <a:fld id="{80160E5B-2E24-B941-8DE0-C0A90C36B7C5}" type="datetimeFigureOut">
              <a:rPr lang="en-GB" smtClean="0"/>
              <a:t>08/10/2024</a:t>
            </a:fld>
            <a:endParaRPr lang="en-GB"/>
          </a:p>
        </p:txBody>
      </p:sp>
      <p:sp>
        <p:nvSpPr>
          <p:cNvPr id="6" name="Footer Placeholder 5">
            <a:extLst>
              <a:ext uri="{FF2B5EF4-FFF2-40B4-BE49-F238E27FC236}">
                <a16:creationId xmlns:a16="http://schemas.microsoft.com/office/drawing/2014/main" id="{EDEC6B7C-68F6-2C4E-A93C-3C9766D60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3A07A-546F-F245-B442-45C70FEC11D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D9F9463F-D8D7-4C27-874E-44F4CAB4E9C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7977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ADA-CAC2-D34C-BB09-BA532BBEC56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830CE6-7A0C-214D-B58C-4D360DA0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008DB4-3B36-464C-B0F7-43299585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E960CF-9C5C-0C45-A0E5-32DF2A0E0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7A24D-8D4B-4240-9555-16E348314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FBABD6A-C968-7A47-AC0A-07D70A3D2D42}"/>
              </a:ext>
            </a:extLst>
          </p:cNvPr>
          <p:cNvSpPr>
            <a:spLocks noGrp="1"/>
          </p:cNvSpPr>
          <p:nvPr>
            <p:ph type="dt" sz="half" idx="10"/>
          </p:nvPr>
        </p:nvSpPr>
        <p:spPr/>
        <p:txBody>
          <a:bodyPr/>
          <a:lstStyle/>
          <a:p>
            <a:fld id="{80160E5B-2E24-B941-8DE0-C0A90C36B7C5}" type="datetimeFigureOut">
              <a:rPr lang="en-GB" smtClean="0"/>
              <a:t>08/10/2024</a:t>
            </a:fld>
            <a:endParaRPr lang="en-GB"/>
          </a:p>
        </p:txBody>
      </p:sp>
      <p:sp>
        <p:nvSpPr>
          <p:cNvPr id="8" name="Footer Placeholder 7">
            <a:extLst>
              <a:ext uri="{FF2B5EF4-FFF2-40B4-BE49-F238E27FC236}">
                <a16:creationId xmlns:a16="http://schemas.microsoft.com/office/drawing/2014/main" id="{4D762947-370A-3D4A-88AA-290AF5551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DC476-6A34-CA42-BC4D-8569DE1B259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10" name="Content Placeholder 2">
            <a:extLst>
              <a:ext uri="{FF2B5EF4-FFF2-40B4-BE49-F238E27FC236}">
                <a16:creationId xmlns:a16="http://schemas.microsoft.com/office/drawing/2014/main" id="{FD825BBE-6589-4ABC-B161-FC0511DE205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502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5BE-4BD4-A64B-9268-420C41FC93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A40BFD-3818-BA46-9933-514D5106C62E}"/>
              </a:ext>
            </a:extLst>
          </p:cNvPr>
          <p:cNvSpPr>
            <a:spLocks noGrp="1"/>
          </p:cNvSpPr>
          <p:nvPr>
            <p:ph type="dt" sz="half" idx="10"/>
          </p:nvPr>
        </p:nvSpPr>
        <p:spPr/>
        <p:txBody>
          <a:bodyPr/>
          <a:lstStyle/>
          <a:p>
            <a:fld id="{80160E5B-2E24-B941-8DE0-C0A90C36B7C5}" type="datetimeFigureOut">
              <a:rPr lang="en-GB" smtClean="0"/>
              <a:t>08/10/2024</a:t>
            </a:fld>
            <a:endParaRPr lang="en-GB"/>
          </a:p>
        </p:txBody>
      </p:sp>
      <p:sp>
        <p:nvSpPr>
          <p:cNvPr id="4" name="Footer Placeholder 3">
            <a:extLst>
              <a:ext uri="{FF2B5EF4-FFF2-40B4-BE49-F238E27FC236}">
                <a16:creationId xmlns:a16="http://schemas.microsoft.com/office/drawing/2014/main" id="{EE9E0BEB-419E-524F-AF0F-2A3871ED74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7997D3-6F76-2641-82F6-52BD7D72E87A}"/>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6" name="Content Placeholder 2">
            <a:extLst>
              <a:ext uri="{FF2B5EF4-FFF2-40B4-BE49-F238E27FC236}">
                <a16:creationId xmlns:a16="http://schemas.microsoft.com/office/drawing/2014/main" id="{3D5617C6-6A69-4549-9250-15C8C6120C3D}"/>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8851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4A069-797E-1749-8F03-CA0F4A994AF8}"/>
              </a:ext>
            </a:extLst>
          </p:cNvPr>
          <p:cNvSpPr>
            <a:spLocks noGrp="1"/>
          </p:cNvSpPr>
          <p:nvPr>
            <p:ph type="dt" sz="half" idx="10"/>
          </p:nvPr>
        </p:nvSpPr>
        <p:spPr/>
        <p:txBody>
          <a:bodyPr/>
          <a:lstStyle/>
          <a:p>
            <a:fld id="{80160E5B-2E24-B941-8DE0-C0A90C36B7C5}" type="datetimeFigureOut">
              <a:rPr lang="en-GB" smtClean="0"/>
              <a:t>08/10/2024</a:t>
            </a:fld>
            <a:endParaRPr lang="en-GB"/>
          </a:p>
        </p:txBody>
      </p:sp>
      <p:sp>
        <p:nvSpPr>
          <p:cNvPr id="3" name="Footer Placeholder 2">
            <a:extLst>
              <a:ext uri="{FF2B5EF4-FFF2-40B4-BE49-F238E27FC236}">
                <a16:creationId xmlns:a16="http://schemas.microsoft.com/office/drawing/2014/main" id="{92137365-CB68-584A-BEA0-160EE4B791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F99054-421B-C842-BE9A-A9ADE24C8EDD}"/>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5" name="Content Placeholder 2">
            <a:extLst>
              <a:ext uri="{FF2B5EF4-FFF2-40B4-BE49-F238E27FC236}">
                <a16:creationId xmlns:a16="http://schemas.microsoft.com/office/drawing/2014/main" id="{0C37F8E5-401D-4F64-AC19-B10F8EE78522}"/>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11062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5AF-B49F-484D-8373-0E6859A0B1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60D6A5F-F3C4-3648-BE71-4938031A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A4D609-E5AE-F24B-B47B-AF982EB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FFC77-3DCA-4140-9ED7-6B2B462A9DC0}"/>
              </a:ext>
            </a:extLst>
          </p:cNvPr>
          <p:cNvSpPr>
            <a:spLocks noGrp="1"/>
          </p:cNvSpPr>
          <p:nvPr>
            <p:ph type="dt" sz="half" idx="10"/>
          </p:nvPr>
        </p:nvSpPr>
        <p:spPr/>
        <p:txBody>
          <a:bodyPr/>
          <a:lstStyle/>
          <a:p>
            <a:fld id="{80160E5B-2E24-B941-8DE0-C0A90C36B7C5}" type="datetimeFigureOut">
              <a:rPr lang="en-GB" smtClean="0"/>
              <a:t>08/10/2024</a:t>
            </a:fld>
            <a:endParaRPr lang="en-GB"/>
          </a:p>
        </p:txBody>
      </p:sp>
      <p:sp>
        <p:nvSpPr>
          <p:cNvPr id="6" name="Footer Placeholder 5">
            <a:extLst>
              <a:ext uri="{FF2B5EF4-FFF2-40B4-BE49-F238E27FC236}">
                <a16:creationId xmlns:a16="http://schemas.microsoft.com/office/drawing/2014/main" id="{A740642C-88B8-DC45-9B22-E794ACFA81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AC9E80-E845-E84B-B1B9-1EF67362396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305A46F6-D1FA-4BD0-A296-9A479897B4A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1312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9749-A169-B640-AAE6-B5CED8A90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E23F5-3C88-F142-9DB1-2300FABA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8E174D-26E0-244A-88FE-ABF18A4F4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97117-C459-C240-B80C-47A1CA71D799}"/>
              </a:ext>
            </a:extLst>
          </p:cNvPr>
          <p:cNvSpPr>
            <a:spLocks noGrp="1"/>
          </p:cNvSpPr>
          <p:nvPr>
            <p:ph type="dt" sz="half" idx="10"/>
          </p:nvPr>
        </p:nvSpPr>
        <p:spPr/>
        <p:txBody>
          <a:bodyPr/>
          <a:lstStyle/>
          <a:p>
            <a:fld id="{80160E5B-2E24-B941-8DE0-C0A90C36B7C5}" type="datetimeFigureOut">
              <a:rPr lang="en-GB" smtClean="0"/>
              <a:t>08/10/2024</a:t>
            </a:fld>
            <a:endParaRPr lang="en-GB"/>
          </a:p>
        </p:txBody>
      </p:sp>
      <p:sp>
        <p:nvSpPr>
          <p:cNvPr id="6" name="Footer Placeholder 5">
            <a:extLst>
              <a:ext uri="{FF2B5EF4-FFF2-40B4-BE49-F238E27FC236}">
                <a16:creationId xmlns:a16="http://schemas.microsoft.com/office/drawing/2014/main" id="{87BFE52B-9EE1-6045-AE9B-E2AE6D9053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185FC-DDB5-5640-875F-6E679154EAD5}"/>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68D93CC4-7FC0-400A-A0A6-68EA3514600C}"/>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285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7D48-1144-1543-A9D0-6D8F30B5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B91358-EB14-1644-8137-FF2E84DC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8A87CC-5B90-3C4E-AA24-B5E1F035D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60E5B-2E24-B941-8DE0-C0A90C36B7C5}" type="datetimeFigureOut">
              <a:rPr lang="en-GB" smtClean="0"/>
              <a:t>08/10/2024</a:t>
            </a:fld>
            <a:endParaRPr lang="en-GB"/>
          </a:p>
        </p:txBody>
      </p:sp>
      <p:sp>
        <p:nvSpPr>
          <p:cNvPr id="5" name="Footer Placeholder 4">
            <a:extLst>
              <a:ext uri="{FF2B5EF4-FFF2-40B4-BE49-F238E27FC236}">
                <a16:creationId xmlns:a16="http://schemas.microsoft.com/office/drawing/2014/main" id="{9F21A7A4-2094-2E4E-ADD0-07CC8DC2C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D69577-F99D-4141-90F1-A6EA6A581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7E1-C03A-514C-93B6-2CB6674E8CD0}" type="slidenum">
              <a:rPr lang="en-GB" smtClean="0"/>
              <a:t>‹N°›</a:t>
            </a:fld>
            <a:endParaRPr lang="en-GB"/>
          </a:p>
        </p:txBody>
      </p:sp>
      <p:sp>
        <p:nvSpPr>
          <p:cNvPr id="8" name="TextBox 7">
            <a:extLst>
              <a:ext uri="{FF2B5EF4-FFF2-40B4-BE49-F238E27FC236}">
                <a16:creationId xmlns:a16="http://schemas.microsoft.com/office/drawing/2014/main" id="{F2D484D0-E93D-3B4C-B946-B317F29E3332}"/>
              </a:ext>
            </a:extLst>
          </p:cNvPr>
          <p:cNvSpPr txBox="1"/>
          <p:nvPr userDrawn="1">
            <p:extLst>
              <p:ext uri="{1162E1C5-73C7-4A58-AE30-91384D911F3F}">
                <p184:classification xmlns:p184="http://schemas.microsoft.com/office/powerpoint/2018/4/main" val="ftr"/>
              </p:ext>
            </p:extLst>
          </p:nvPr>
        </p:nvSpPr>
        <p:spPr>
          <a:xfrm>
            <a:off x="5801487" y="6705600"/>
            <a:ext cx="433388" cy="152400"/>
          </a:xfrm>
          <a:prstGeom prst="rect">
            <a:avLst/>
          </a:prstGeom>
        </p:spPr>
        <p:txBody>
          <a:bodyPr horzOverflow="overflow" lIns="0" tIns="0" rIns="0" bIns="0">
            <a:spAutoFit/>
          </a:bodyPr>
          <a:lstStyle/>
          <a:p>
            <a:pPr algn="ctr"/>
            <a:r>
              <a:rPr lang="en-GB" sz="1000">
                <a:solidFill>
                  <a:srgbClr val="000000"/>
                </a:solidFill>
                <a:latin typeface="Calibri" panose="020F0502020204030204" pitchFamily="34" charset="0"/>
                <a:cs typeface="Calibri" panose="020F0502020204030204" pitchFamily="34" charset="0"/>
              </a:rPr>
              <a:t>Internal</a:t>
            </a:r>
          </a:p>
        </p:txBody>
      </p:sp>
      <p:sp>
        <p:nvSpPr>
          <p:cNvPr id="7" name="MSIPCMContentMarking" descr="{&quot;HashCode&quot;:-496329073,&quot;Placement&quot;:&quot;Footer&quot;,&quot;Top&quot;:507.1359,&quot;Left&quot;:0.0,&quot;SlideWidth&quot;:960,&quot;SlideHeight&quot;:540}">
            <a:extLst>
              <a:ext uri="{FF2B5EF4-FFF2-40B4-BE49-F238E27FC236}">
                <a16:creationId xmlns:a16="http://schemas.microsoft.com/office/drawing/2014/main" id="{B69883B0-77FA-47F9-B4C1-41CBD9B28E2F}"/>
              </a:ext>
            </a:extLst>
          </p:cNvPr>
          <p:cNvSpPr txBox="1"/>
          <p:nvPr userDrawn="1"/>
        </p:nvSpPr>
        <p:spPr>
          <a:xfrm>
            <a:off x="0" y="6440626"/>
            <a:ext cx="1394988"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Public </a:t>
            </a:r>
          </a:p>
        </p:txBody>
      </p:sp>
    </p:spTree>
    <p:extLst>
      <p:ext uri="{BB962C8B-B14F-4D97-AF65-F5344CB8AC3E}">
        <p14:creationId xmlns:p14="http://schemas.microsoft.com/office/powerpoint/2010/main" val="21721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fibonacci/hello/guillaume" TargetMode="External"/><Relationship Id="rId4" Type="http://schemas.openxmlformats.org/officeDocument/2006/relationships/hyperlink" Target="http://slimfaas/async-function/fibonacci/hello/guillaum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ibonacci/hello/guillaume" TargetMode="External"/><Relationship Id="rId4" Type="http://schemas.openxmlformats.org/officeDocument/2006/relationships/hyperlink" Target="http://slimfaas/async-function/fibonacci/hello/guillaum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ibonacci/path" TargetMode="External"/><Relationship Id="rId2" Type="http://schemas.openxmlformats.org/officeDocument/2006/relationships/hyperlink" Target="http://slimfaas/publish-event/fib-even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async-publish/fibonac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limfaas/async-function/fibonacci/hello/guillau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10281813-D3E5-87C3-B19F-4CEC0004BAF6}"/>
              </a:ext>
            </a:extLst>
          </p:cNvPr>
          <p:cNvSpPr/>
          <p:nvPr/>
        </p:nvSpPr>
        <p:spPr>
          <a:xfrm>
            <a:off x="3926528" y="2223970"/>
            <a:ext cx="3341145" cy="3514653"/>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22" name="Picture 2" descr="Afficher l’image source">
            <a:extLst>
              <a:ext uri="{FF2B5EF4-FFF2-40B4-BE49-F238E27FC236}">
                <a16:creationId xmlns:a16="http://schemas.microsoft.com/office/drawing/2014/main" id="{4C3C7A7E-0F7E-D5AB-7CB7-FE79F4943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009" y="1908836"/>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4">
            <a:extLst>
              <a:ext uri="{FF2B5EF4-FFF2-40B4-BE49-F238E27FC236}">
                <a16:creationId xmlns:a16="http://schemas.microsoft.com/office/drawing/2014/main" id="{8B31C066-D6ED-6B00-6DFD-759464A699DC}"/>
              </a:ext>
            </a:extLst>
          </p:cNvPr>
          <p:cNvSpPr/>
          <p:nvPr/>
        </p:nvSpPr>
        <p:spPr>
          <a:xfrm>
            <a:off x="4679484" y="2886177"/>
            <a:ext cx="1858037"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2" idx="2"/>
            <a:endCxn id="5" idx="1"/>
          </p:cNvCxnSpPr>
          <p:nvPr/>
        </p:nvCxnSpPr>
        <p:spPr>
          <a:xfrm>
            <a:off x="3635557" y="1606148"/>
            <a:ext cx="1043927" cy="174169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86948BFE-3A92-09B5-773B-172DD8AA2DEA}"/>
              </a:ext>
            </a:extLst>
          </p:cNvPr>
          <p:cNvSpPr/>
          <p:nvPr/>
        </p:nvSpPr>
        <p:spPr>
          <a:xfrm>
            <a:off x="8653554" y="3756681"/>
            <a:ext cx="3145551" cy="224774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5" name="Picture 2" descr="Afficher l’image source">
            <a:extLst>
              <a:ext uri="{FF2B5EF4-FFF2-40B4-BE49-F238E27FC236}">
                <a16:creationId xmlns:a16="http://schemas.microsoft.com/office/drawing/2014/main" id="{35712BBA-EBEC-F7AF-781C-F0A47F710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0312" y="3441547"/>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a:extLst>
              <a:ext uri="{FF2B5EF4-FFF2-40B4-BE49-F238E27FC236}">
                <a16:creationId xmlns:a16="http://schemas.microsoft.com/office/drawing/2014/main" id="{E672AC01-B7E2-9CC9-7A1C-110F38B184E7}"/>
              </a:ext>
            </a:extLst>
          </p:cNvPr>
          <p:cNvCxnSpPr>
            <a:cxnSpLocks/>
            <a:stCxn id="5" idx="3"/>
            <a:endCxn id="14" idx="1"/>
          </p:cNvCxnSpPr>
          <p:nvPr/>
        </p:nvCxnSpPr>
        <p:spPr>
          <a:xfrm>
            <a:off x="6537521" y="3347842"/>
            <a:ext cx="2116033" cy="153271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ylindre 19">
            <a:extLst>
              <a:ext uri="{FF2B5EF4-FFF2-40B4-BE49-F238E27FC236}">
                <a16:creationId xmlns:a16="http://schemas.microsoft.com/office/drawing/2014/main" id="{ADE31F5A-3083-C305-22A8-E05EB3D3CEAE}"/>
              </a:ext>
            </a:extLst>
          </p:cNvPr>
          <p:cNvSpPr/>
          <p:nvPr/>
        </p:nvSpPr>
        <p:spPr>
          <a:xfrm>
            <a:off x="5004417" y="4325969"/>
            <a:ext cx="1208169" cy="1258899"/>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000" dirty="0"/>
              <a:t>SlimData</a:t>
            </a:r>
            <a:endParaRPr lang="fr-FR" sz="1400" dirty="0"/>
          </a:p>
        </p:txBody>
      </p:sp>
      <p:cxnSp>
        <p:nvCxnSpPr>
          <p:cNvPr id="1034" name="Connecteur droit avec flèche 1033">
            <a:extLst>
              <a:ext uri="{FF2B5EF4-FFF2-40B4-BE49-F238E27FC236}">
                <a16:creationId xmlns:a16="http://schemas.microsoft.com/office/drawing/2014/main" id="{C97FA525-2FE2-BE58-B3CE-7494FA2825DA}"/>
              </a:ext>
            </a:extLst>
          </p:cNvPr>
          <p:cNvCxnSpPr>
            <a:cxnSpLocks/>
            <a:stCxn id="5" idx="2"/>
            <a:endCxn id="20" idx="1"/>
          </p:cNvCxnSpPr>
          <p:nvPr/>
        </p:nvCxnSpPr>
        <p:spPr>
          <a:xfrm flipH="1">
            <a:off x="5608502" y="3809507"/>
            <a:ext cx="1" cy="516462"/>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3D360B9F-683E-C474-0972-4C7E01410CD7}"/>
              </a:ext>
            </a:extLst>
          </p:cNvPr>
          <p:cNvSpPr txBox="1"/>
          <p:nvPr/>
        </p:nvSpPr>
        <p:spPr>
          <a:xfrm>
            <a:off x="95250" y="405819"/>
            <a:ext cx="7080613" cy="1200329"/>
          </a:xfrm>
          <a:prstGeom prst="rect">
            <a:avLst/>
          </a:prstGeom>
          <a:noFill/>
        </p:spPr>
        <p:txBody>
          <a:bodyPr wrap="square" rtlCol="0">
            <a:spAutoFit/>
          </a:bodyPr>
          <a:lstStyle/>
          <a:p>
            <a:r>
              <a:rPr lang="fr-FR" sz="2400" dirty="0"/>
              <a:t>HTTP POST</a:t>
            </a:r>
          </a:p>
          <a:p>
            <a:r>
              <a:rPr lang="fr-FR" sz="2400" dirty="0">
                <a:hlinkClick r:id="rId4"/>
              </a:rPr>
              <a:t>http://slimfaas/</a:t>
            </a:r>
            <a:r>
              <a:rPr lang="fr-FR" sz="2400" dirty="0">
                <a:highlight>
                  <a:srgbClr val="FFFF00"/>
                </a:highlight>
                <a:hlinkClick r:id="rId4"/>
              </a:rPr>
              <a:t>function</a:t>
            </a:r>
            <a:r>
              <a:rPr lang="fr-FR" sz="2400" dirty="0">
                <a:hlinkClick r:id="rId4"/>
              </a:rPr>
              <a:t>/</a:t>
            </a:r>
            <a:r>
              <a:rPr lang="fr-FR" sz="2400" dirty="0">
                <a:highlight>
                  <a:srgbClr val="00FF00"/>
                </a:highlight>
                <a:hlinkClick r:id="rId4"/>
              </a:rPr>
              <a:t>fibonacci</a:t>
            </a:r>
            <a:r>
              <a:rPr lang="fr-FR" sz="2400" dirty="0">
                <a:hlinkClick r:id="rId4"/>
              </a:rPr>
              <a:t>/</a:t>
            </a:r>
            <a:r>
              <a:rPr lang="fr-FR" sz="2400" dirty="0">
                <a:highlight>
                  <a:srgbClr val="FF6C45"/>
                </a:highlight>
                <a:hlinkClick r:id="rId4"/>
              </a:rPr>
              <a:t>hello/guillaume</a:t>
            </a:r>
            <a:endParaRPr lang="fr-FR" sz="2400" dirty="0">
              <a:highlight>
                <a:srgbClr val="FF6C45"/>
              </a:highlight>
            </a:endParaRPr>
          </a:p>
          <a:p>
            <a:r>
              <a:rPr lang="fr-FR" sz="2400" dirty="0"/>
              <a:t>{</a:t>
            </a:r>
            <a:r>
              <a:rPr lang="fr-FR" sz="2400" b="0" i="0" dirty="0">
                <a:effectLst/>
                <a:latin typeface="-apple-system"/>
              </a:rPr>
              <a:t>"</a:t>
            </a:r>
            <a:r>
              <a:rPr lang="fr-FR" sz="2400" dirty="0"/>
              <a:t>input</a:t>
            </a:r>
            <a:r>
              <a:rPr lang="fr-FR" sz="2400" b="0" i="0" dirty="0">
                <a:effectLst/>
                <a:latin typeface="-apple-system"/>
              </a:rPr>
              <a:t>"</a:t>
            </a:r>
            <a:r>
              <a:rPr lang="fr-FR" sz="2400" dirty="0"/>
              <a:t>:42}</a:t>
            </a:r>
          </a:p>
        </p:txBody>
      </p:sp>
      <p:sp>
        <p:nvSpPr>
          <p:cNvPr id="6" name="ZoneTexte 5">
            <a:extLst>
              <a:ext uri="{FF2B5EF4-FFF2-40B4-BE49-F238E27FC236}">
                <a16:creationId xmlns:a16="http://schemas.microsoft.com/office/drawing/2014/main" id="{43E3B7B0-10A9-2A13-B906-B992930A68C1}"/>
              </a:ext>
            </a:extLst>
          </p:cNvPr>
          <p:cNvSpPr txBox="1"/>
          <p:nvPr/>
        </p:nvSpPr>
        <p:spPr>
          <a:xfrm>
            <a:off x="7558644" y="2137261"/>
            <a:ext cx="4438754" cy="1200329"/>
          </a:xfrm>
          <a:prstGeom prst="rect">
            <a:avLst/>
          </a:prstGeom>
          <a:noFill/>
        </p:spPr>
        <p:txBody>
          <a:bodyPr wrap="square" rtlCol="0">
            <a:spAutoFit/>
          </a:bodyPr>
          <a:lstStyle/>
          <a:p>
            <a:r>
              <a:rPr lang="fr-FR" sz="2400" dirty="0"/>
              <a:t>HTTP POST</a:t>
            </a:r>
          </a:p>
          <a:p>
            <a:r>
              <a:rPr lang="fr-FR" sz="2400" dirty="0">
                <a:hlinkClick r:id="rId5"/>
              </a:rPr>
              <a:t>http://</a:t>
            </a:r>
            <a:r>
              <a:rPr lang="fr-FR" sz="2400" dirty="0">
                <a:highlight>
                  <a:srgbClr val="00FF00"/>
                </a:highlight>
                <a:hlinkClick r:id="rId5"/>
              </a:rPr>
              <a:t>fibonacci</a:t>
            </a:r>
            <a:r>
              <a:rPr lang="fr-FR" sz="2400" dirty="0">
                <a:hlinkClick r:id="rId5"/>
              </a:rPr>
              <a:t>/</a:t>
            </a:r>
            <a:r>
              <a:rPr lang="fr-FR" sz="2400" dirty="0">
                <a:highlight>
                  <a:srgbClr val="FF6C45"/>
                </a:highlight>
                <a:hlinkClick r:id="rId5"/>
              </a:rPr>
              <a:t>hello/guillaume</a:t>
            </a:r>
            <a:br>
              <a:rPr lang="fr-FR" sz="2400" dirty="0"/>
            </a:br>
            <a:r>
              <a:rPr lang="fr-FR" sz="2400" dirty="0"/>
              <a:t>{</a:t>
            </a:r>
            <a:r>
              <a:rPr lang="fr-FR" sz="2400" b="0" i="0" dirty="0">
                <a:effectLst/>
                <a:latin typeface="-apple-system"/>
              </a:rPr>
              <a:t>"</a:t>
            </a:r>
            <a:r>
              <a:rPr lang="fr-FR" sz="2400" dirty="0"/>
              <a:t>input</a:t>
            </a:r>
            <a:r>
              <a:rPr lang="fr-FR" sz="2400" b="0" i="0" dirty="0">
                <a:effectLst/>
                <a:latin typeface="-apple-system"/>
              </a:rPr>
              <a:t>"</a:t>
            </a:r>
            <a:r>
              <a:rPr lang="fr-FR" sz="2400" dirty="0"/>
              <a:t>:42}</a:t>
            </a:r>
          </a:p>
        </p:txBody>
      </p:sp>
    </p:spTree>
    <p:extLst>
      <p:ext uri="{BB962C8B-B14F-4D97-AF65-F5344CB8AC3E}">
        <p14:creationId xmlns:p14="http://schemas.microsoft.com/office/powerpoint/2010/main" val="12903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226B3F-3380-E0AA-AF16-830B21A49428}"/>
              </a:ext>
            </a:extLst>
          </p:cNvPr>
          <p:cNvSpPr/>
          <p:nvPr/>
        </p:nvSpPr>
        <p:spPr>
          <a:xfrm>
            <a:off x="270274" y="3860695"/>
            <a:ext cx="5854700" cy="282492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1" name="Rectangle : coins arrondis 10">
            <a:extLst>
              <a:ext uri="{FF2B5EF4-FFF2-40B4-BE49-F238E27FC236}">
                <a16:creationId xmlns:a16="http://schemas.microsoft.com/office/drawing/2014/main" id="{4E0312E4-E02C-5132-9EC7-E21ECBAD0DFB}"/>
              </a:ext>
            </a:extLst>
          </p:cNvPr>
          <p:cNvSpPr/>
          <p:nvPr/>
        </p:nvSpPr>
        <p:spPr>
          <a:xfrm>
            <a:off x="5788599" y="248280"/>
            <a:ext cx="6118483" cy="2953155"/>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cxnSp>
        <p:nvCxnSpPr>
          <p:cNvPr id="25" name="Connecteur droit avec flèche 24">
            <a:extLst>
              <a:ext uri="{FF2B5EF4-FFF2-40B4-BE49-F238E27FC236}">
                <a16:creationId xmlns:a16="http://schemas.microsoft.com/office/drawing/2014/main" id="{EF74DD91-1B16-470B-A20B-035F88F385D6}"/>
              </a:ext>
            </a:extLst>
          </p:cNvPr>
          <p:cNvCxnSpPr>
            <a:cxnSpLocks/>
            <a:stCxn id="2" idx="3"/>
            <a:endCxn id="13" idx="1"/>
          </p:cNvCxnSpPr>
          <p:nvPr/>
        </p:nvCxnSpPr>
        <p:spPr>
          <a:xfrm flipV="1">
            <a:off x="5945039" y="5223738"/>
            <a:ext cx="2412084" cy="420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45">
            <a:extLst>
              <a:ext uri="{FF2B5EF4-FFF2-40B4-BE49-F238E27FC236}">
                <a16:creationId xmlns:a16="http://schemas.microsoft.com/office/drawing/2014/main" id="{010C1183-1FCB-4B5B-84DC-B7D70796FA94}"/>
              </a:ext>
            </a:extLst>
          </p:cNvPr>
          <p:cNvSpPr/>
          <p:nvPr/>
        </p:nvSpPr>
        <p:spPr>
          <a:xfrm>
            <a:off x="8357123" y="4174427"/>
            <a:ext cx="3145551" cy="20986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026" name="Picture 2" descr="Afficher l’image source">
            <a:extLst>
              <a:ext uri="{FF2B5EF4-FFF2-40B4-BE49-F238E27FC236}">
                <a16:creationId xmlns:a16="http://schemas.microsoft.com/office/drawing/2014/main" id="{F291C231-1626-4F0E-B26C-1EFF6A7E0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47" y="4031598"/>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4">
            <a:extLst>
              <a:ext uri="{FF2B5EF4-FFF2-40B4-BE49-F238E27FC236}">
                <a16:creationId xmlns:a16="http://schemas.microsoft.com/office/drawing/2014/main" id="{ECE643B4-61AF-3733-8039-0237A0938B0F}"/>
              </a:ext>
            </a:extLst>
          </p:cNvPr>
          <p:cNvSpPr/>
          <p:nvPr/>
        </p:nvSpPr>
        <p:spPr>
          <a:xfrm>
            <a:off x="4021081" y="4700432"/>
            <a:ext cx="1923958" cy="105502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sp>
        <p:nvSpPr>
          <p:cNvPr id="5" name="Rounded Rectangle 44">
            <a:extLst>
              <a:ext uri="{FF2B5EF4-FFF2-40B4-BE49-F238E27FC236}">
                <a16:creationId xmlns:a16="http://schemas.microsoft.com/office/drawing/2014/main" id="{8B31C066-D6ED-6B00-6DFD-759464A699DC}"/>
              </a:ext>
            </a:extLst>
          </p:cNvPr>
          <p:cNvSpPr/>
          <p:nvPr/>
        </p:nvSpPr>
        <p:spPr>
          <a:xfrm>
            <a:off x="6031056" y="1199622"/>
            <a:ext cx="2135174"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a:off x="5259755" y="1661287"/>
            <a:ext cx="771301"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50098" y="1245788"/>
            <a:ext cx="5209657" cy="830997"/>
          </a:xfrm>
          <a:prstGeom prst="rect">
            <a:avLst/>
          </a:prstGeom>
          <a:noFill/>
        </p:spPr>
        <p:txBody>
          <a:bodyPr wrap="square" rtlCol="0">
            <a:spAutoFit/>
          </a:bodyPr>
          <a:lstStyle/>
          <a:p>
            <a:r>
              <a:rPr lang="fr-FR" sz="1600" dirty="0"/>
              <a:t>HTTP POST</a:t>
            </a:r>
          </a:p>
          <a:p>
            <a:r>
              <a:rPr lang="fr-FR" sz="1600" dirty="0">
                <a:hlinkClick r:id="rId4"/>
              </a:rPr>
              <a:t>http://slimfaas/</a:t>
            </a:r>
            <a:r>
              <a:rPr lang="fr-FR" sz="1600" dirty="0">
                <a:highlight>
                  <a:srgbClr val="FFFF00"/>
                </a:highlight>
                <a:hlinkClick r:id="rId4"/>
              </a:rPr>
              <a:t>async-function</a:t>
            </a:r>
            <a:r>
              <a:rPr lang="fr-FR" sz="1600" dirty="0">
                <a:hlinkClick r:id="rId4"/>
              </a:rPr>
              <a:t>/</a:t>
            </a:r>
            <a:r>
              <a:rPr lang="fr-FR" sz="1600" dirty="0">
                <a:highlight>
                  <a:srgbClr val="00FF00"/>
                </a:highlight>
                <a:hlinkClick r:id="rId4"/>
              </a:rPr>
              <a:t>fibonacci</a:t>
            </a:r>
            <a:r>
              <a:rPr lang="fr-FR" sz="1600" dirty="0">
                <a:hlinkClick r:id="rId4"/>
              </a:rPr>
              <a:t>/</a:t>
            </a:r>
            <a:r>
              <a:rPr lang="fr-FR" sz="1600" dirty="0">
                <a:highlight>
                  <a:srgbClr val="FF6C45"/>
                </a:highlight>
                <a:hlinkClick r:id="rId4"/>
              </a:rPr>
              <a:t>hello/guillaume</a:t>
            </a:r>
            <a:endParaRPr lang="fr-FR" sz="1600" dirty="0">
              <a:highlight>
                <a:srgbClr val="FF6C45"/>
              </a:highlight>
            </a:endParaRPr>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69" name="ZoneTexte 1068">
            <a:extLst>
              <a:ext uri="{FF2B5EF4-FFF2-40B4-BE49-F238E27FC236}">
                <a16:creationId xmlns:a16="http://schemas.microsoft.com/office/drawing/2014/main" id="{090E0DC5-DC00-5D4D-282B-8F120B96B110}"/>
              </a:ext>
            </a:extLst>
          </p:cNvPr>
          <p:cNvSpPr txBox="1"/>
          <p:nvPr/>
        </p:nvSpPr>
        <p:spPr>
          <a:xfrm>
            <a:off x="6096000" y="3302938"/>
            <a:ext cx="4920343" cy="1200329"/>
          </a:xfrm>
          <a:prstGeom prst="rect">
            <a:avLst/>
          </a:prstGeom>
          <a:noFill/>
        </p:spPr>
        <p:txBody>
          <a:bodyPr wrap="square" rtlCol="0">
            <a:spAutoFit/>
          </a:bodyPr>
          <a:lstStyle/>
          <a:p>
            <a:r>
              <a:rPr lang="fr-FR" sz="2400" dirty="0"/>
              <a:t>HTTP POST</a:t>
            </a:r>
          </a:p>
          <a:p>
            <a:r>
              <a:rPr lang="fr-FR" sz="2400" dirty="0">
                <a:hlinkClick r:id="rId5"/>
              </a:rPr>
              <a:t>http://</a:t>
            </a:r>
            <a:r>
              <a:rPr lang="fr-FR" sz="2400" dirty="0">
                <a:highlight>
                  <a:srgbClr val="00FF00"/>
                </a:highlight>
                <a:hlinkClick r:id="rId5"/>
              </a:rPr>
              <a:t>fibonacci</a:t>
            </a:r>
            <a:r>
              <a:rPr lang="fr-FR" sz="2400" dirty="0">
                <a:hlinkClick r:id="rId5"/>
              </a:rPr>
              <a:t>/</a:t>
            </a:r>
            <a:r>
              <a:rPr lang="fr-FR" sz="2400" dirty="0">
                <a:highlight>
                  <a:srgbClr val="FF6C45"/>
                </a:highlight>
                <a:hlinkClick r:id="rId5"/>
              </a:rPr>
              <a:t>hello/guillaume</a:t>
            </a:r>
            <a:br>
              <a:rPr lang="fr-FR" sz="2400" dirty="0"/>
            </a:br>
            <a:r>
              <a:rPr lang="fr-FR" sz="2400" dirty="0"/>
              <a:t>{</a:t>
            </a:r>
            <a:r>
              <a:rPr lang="fr-FR" sz="2400" b="0" i="0" dirty="0">
                <a:effectLst/>
                <a:latin typeface="-apple-system"/>
              </a:rPr>
              <a:t>"</a:t>
            </a:r>
            <a:r>
              <a:rPr lang="fr-FR" sz="2400" dirty="0"/>
              <a:t>input</a:t>
            </a:r>
            <a:r>
              <a:rPr lang="fr-FR" sz="2400" b="0" i="0" dirty="0">
                <a:effectLst/>
                <a:latin typeface="-apple-system"/>
              </a:rPr>
              <a:t>"</a:t>
            </a:r>
            <a:r>
              <a:rPr lang="fr-FR" sz="2400" dirty="0"/>
              <a:t>:42}</a:t>
            </a:r>
          </a:p>
        </p:txBody>
      </p:sp>
      <p:pic>
        <p:nvPicPr>
          <p:cNvPr id="3" name="Picture 2" descr="Afficher l’image source">
            <a:extLst>
              <a:ext uri="{FF2B5EF4-FFF2-40B4-BE49-F238E27FC236}">
                <a16:creationId xmlns:a16="http://schemas.microsoft.com/office/drawing/2014/main" id="{6DDAFA19-505A-5974-5381-D1AA62FE6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64234"/>
            <a:ext cx="588793" cy="57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source">
            <a:extLst>
              <a:ext uri="{FF2B5EF4-FFF2-40B4-BE49-F238E27FC236}">
                <a16:creationId xmlns:a16="http://schemas.microsoft.com/office/drawing/2014/main" id="{BCBC1B21-323D-218D-4E88-A0D74047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006" y="54884"/>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028" name="Cylindre 1027">
            <a:extLst>
              <a:ext uri="{FF2B5EF4-FFF2-40B4-BE49-F238E27FC236}">
                <a16:creationId xmlns:a16="http://schemas.microsoft.com/office/drawing/2014/main" id="{B2C2AFFD-8B14-9C7B-077E-D589D392B66C}"/>
              </a:ext>
            </a:extLst>
          </p:cNvPr>
          <p:cNvSpPr/>
          <p:nvPr/>
        </p:nvSpPr>
        <p:spPr>
          <a:xfrm>
            <a:off x="8769523" y="386605"/>
            <a:ext cx="2977880" cy="2552700"/>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2" name="Cylindre 21">
            <a:extLst>
              <a:ext uri="{FF2B5EF4-FFF2-40B4-BE49-F238E27FC236}">
                <a16:creationId xmlns:a16="http://schemas.microsoft.com/office/drawing/2014/main" id="{DD2C0339-DDF8-EC26-D9E3-90D001F95C2A}"/>
              </a:ext>
            </a:extLst>
          </p:cNvPr>
          <p:cNvSpPr/>
          <p:nvPr/>
        </p:nvSpPr>
        <p:spPr>
          <a:xfrm rot="16200000">
            <a:off x="9925747" y="434393"/>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 fibonacci »</a:t>
            </a:r>
          </a:p>
        </p:txBody>
      </p:sp>
      <p:cxnSp>
        <p:nvCxnSpPr>
          <p:cNvPr id="7" name="Connecteur droit avec flèche 6">
            <a:extLst>
              <a:ext uri="{FF2B5EF4-FFF2-40B4-BE49-F238E27FC236}">
                <a16:creationId xmlns:a16="http://schemas.microsoft.com/office/drawing/2014/main" id="{C972C828-7F9D-394D-A68C-FE40C3507285}"/>
              </a:ext>
            </a:extLst>
          </p:cNvPr>
          <p:cNvCxnSpPr>
            <a:cxnSpLocks/>
            <a:stCxn id="5" idx="3"/>
            <a:endCxn id="1028" idx="2"/>
          </p:cNvCxnSpPr>
          <p:nvPr/>
        </p:nvCxnSpPr>
        <p:spPr>
          <a:xfrm>
            <a:off x="8166230" y="1661287"/>
            <a:ext cx="603293" cy="1668"/>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9" name="Cylindre 1028">
            <a:extLst>
              <a:ext uri="{FF2B5EF4-FFF2-40B4-BE49-F238E27FC236}">
                <a16:creationId xmlns:a16="http://schemas.microsoft.com/office/drawing/2014/main" id="{6E9828DD-5050-2C93-4833-E135683F4973}"/>
              </a:ext>
            </a:extLst>
          </p:cNvPr>
          <p:cNvSpPr/>
          <p:nvPr/>
        </p:nvSpPr>
        <p:spPr>
          <a:xfrm>
            <a:off x="490214" y="3953020"/>
            <a:ext cx="2813045" cy="2549855"/>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7" name="Cylindre 26">
            <a:extLst>
              <a:ext uri="{FF2B5EF4-FFF2-40B4-BE49-F238E27FC236}">
                <a16:creationId xmlns:a16="http://schemas.microsoft.com/office/drawing/2014/main" id="{146FCB4D-473D-B689-1A53-2B815AC45570}"/>
              </a:ext>
            </a:extLst>
          </p:cNvPr>
          <p:cNvSpPr/>
          <p:nvPr/>
        </p:nvSpPr>
        <p:spPr>
          <a:xfrm rot="16200000">
            <a:off x="1568764" y="399713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a:t>
            </a:r>
          </a:p>
          <a:p>
            <a:pPr algn="ctr"/>
            <a:r>
              <a:rPr lang="fr-FR" sz="2400" dirty="0"/>
              <a:t>« fibonacci »</a:t>
            </a:r>
          </a:p>
        </p:txBody>
      </p:sp>
      <p:cxnSp>
        <p:nvCxnSpPr>
          <p:cNvPr id="1049" name="Connecteur droit avec flèche 1048">
            <a:extLst>
              <a:ext uri="{FF2B5EF4-FFF2-40B4-BE49-F238E27FC236}">
                <a16:creationId xmlns:a16="http://schemas.microsoft.com/office/drawing/2014/main" id="{AF84025A-C525-17D2-CABA-45F015AF903D}"/>
              </a:ext>
            </a:extLst>
          </p:cNvPr>
          <p:cNvCxnSpPr>
            <a:cxnSpLocks/>
            <a:stCxn id="2" idx="1"/>
            <a:endCxn id="1029" idx="4"/>
          </p:cNvCxnSpPr>
          <p:nvPr/>
        </p:nvCxnSpPr>
        <p:spPr>
          <a:xfrm flipH="1">
            <a:off x="3303259" y="5227947"/>
            <a:ext cx="717822" cy="1"/>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6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1695" y="6578508"/>
            <a:ext cx="12192000" cy="279492"/>
          </a:xfrm>
        </p:spPr>
        <p:txBody>
          <a:bodyPr>
            <a:normAutofit fontScale="55000" lnSpcReduction="2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5814767" y="3822474"/>
            <a:ext cx="1659171" cy="5433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a:off x="4818185" y="4094125"/>
            <a:ext cx="996582"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0" y="3632460"/>
            <a:ext cx="4818185" cy="923330"/>
          </a:xfrm>
          <a:prstGeom prst="rect">
            <a:avLst/>
          </a:prstGeom>
          <a:noFill/>
        </p:spPr>
        <p:txBody>
          <a:bodyPr wrap="square" rtlCol="0">
            <a:spAutoFit/>
          </a:bodyPr>
          <a:lstStyle/>
          <a:p>
            <a:r>
              <a:rPr lang="fr-FR" dirty="0"/>
              <a:t>HTTP POST</a:t>
            </a:r>
          </a:p>
          <a:p>
            <a:r>
              <a:rPr lang="fr-FR" dirty="0">
                <a:hlinkClick r:id="rId2"/>
              </a:rPr>
              <a:t>http://slimfaas/</a:t>
            </a:r>
            <a:r>
              <a:rPr lang="fr-FR" dirty="0">
                <a:highlight>
                  <a:srgbClr val="FFFF00"/>
                </a:highlight>
                <a:hlinkClick r:id="rId2"/>
              </a:rPr>
              <a:t>publish-event</a:t>
            </a:r>
            <a:r>
              <a:rPr lang="fr-FR" dirty="0">
                <a:hlinkClick r:id="rId2"/>
              </a:rPr>
              <a:t>/</a:t>
            </a:r>
            <a:r>
              <a:rPr lang="fr-FR" dirty="0">
                <a:highlight>
                  <a:srgbClr val="00FF00"/>
                </a:highlight>
                <a:hlinkClick r:id="rId2"/>
              </a:rPr>
              <a:t>fib-event</a:t>
            </a:r>
            <a:r>
              <a:rPr lang="fr-FR" dirty="0"/>
              <a:t>/</a:t>
            </a:r>
            <a:r>
              <a:rPr lang="fr-FR" dirty="0">
                <a:highlight>
                  <a:srgbClr val="FF6C45"/>
                </a:highlight>
              </a:rPr>
              <a:t>path</a:t>
            </a:r>
          </a:p>
          <a:p>
            <a:r>
              <a:rPr lang="fr-FR" dirty="0"/>
              <a:t>{</a:t>
            </a:r>
            <a:r>
              <a:rPr lang="fr-FR" b="0" i="0" dirty="0">
                <a:effectLst/>
                <a:latin typeface="-apple-system"/>
              </a:rPr>
              <a:t>"</a:t>
            </a:r>
            <a:r>
              <a:rPr lang="fr-FR" dirty="0"/>
              <a:t>input</a:t>
            </a:r>
            <a:r>
              <a:rPr lang="fr-FR" b="0" i="0" dirty="0">
                <a:effectLst/>
                <a:latin typeface="-apple-system"/>
              </a:rPr>
              <a:t>"</a:t>
            </a:r>
            <a:r>
              <a:rPr lang="fr-FR"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5893462" y="1629886"/>
            <a:ext cx="2330078" cy="923330"/>
          </a:xfrm>
          <a:prstGeom prst="rect">
            <a:avLst/>
          </a:prstGeom>
          <a:noFill/>
        </p:spPr>
        <p:txBody>
          <a:bodyPr wrap="square" rtlCol="0">
            <a:spAutoFit/>
          </a:bodyPr>
          <a:lstStyle/>
          <a:p>
            <a:r>
              <a:rPr lang="fr-FR" dirty="0"/>
              <a:t>HTTP POST</a:t>
            </a:r>
          </a:p>
          <a:p>
            <a:r>
              <a:rPr lang="fr-FR" dirty="0">
                <a:hlinkClick r:id="rId3"/>
              </a:rPr>
              <a:t>http://fibonacci/</a:t>
            </a:r>
            <a:r>
              <a:rPr lang="fr-FR" dirty="0">
                <a:highlight>
                  <a:srgbClr val="FF6C45"/>
                </a:highlight>
                <a:hlinkClick r:id="rId3"/>
              </a:rPr>
              <a:t>path</a:t>
            </a:r>
            <a:br>
              <a:rPr lang="fr-FR" dirty="0"/>
            </a:br>
            <a:r>
              <a:rPr lang="fr-FR" dirty="0"/>
              <a:t>{</a:t>
            </a:r>
            <a:r>
              <a:rPr lang="fr-FR" b="0" i="0" dirty="0">
                <a:effectLst/>
                <a:latin typeface="-apple-system"/>
              </a:rPr>
              <a:t>"</a:t>
            </a:r>
            <a:r>
              <a:rPr lang="fr-FR" dirty="0"/>
              <a:t>input</a:t>
            </a:r>
            <a:r>
              <a:rPr lang="fr-FR" b="0" i="0" dirty="0">
                <a:effectLst/>
                <a:latin typeface="-apple-system"/>
              </a:rPr>
              <a:t>"</a:t>
            </a:r>
            <a:r>
              <a:rPr lang="fr-FR"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3"/>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10" idx="1"/>
          </p:cNvCxnSpPr>
          <p:nvPr/>
        </p:nvCxnSpPr>
        <p:spPr>
          <a:xfrm flipV="1">
            <a:off x="7473938" y="937506"/>
            <a:ext cx="1338395" cy="315661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58" idx="1"/>
          </p:cNvCxnSpPr>
          <p:nvPr/>
        </p:nvCxnSpPr>
        <p:spPr>
          <a:xfrm flipV="1">
            <a:off x="7473938" y="2360768"/>
            <a:ext cx="1338395" cy="1733357"/>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4">
            <a:extLst>
              <a:ext uri="{FF2B5EF4-FFF2-40B4-BE49-F238E27FC236}">
                <a16:creationId xmlns:a16="http://schemas.microsoft.com/office/drawing/2014/main" id="{EC278673-044B-4B67-CC8B-460677466C2D}"/>
              </a:ext>
            </a:extLst>
          </p:cNvPr>
          <p:cNvSpPr/>
          <p:nvPr/>
        </p:nvSpPr>
        <p:spPr>
          <a:xfrm>
            <a:off x="235352" y="275936"/>
            <a:ext cx="4922420" cy="12273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fibonacci</a:t>
            </a:r>
          </a:p>
          <a:p>
            <a:pPr algn="ctr"/>
            <a:r>
              <a:rPr lang="en-US" sz="1600" dirty="0">
                <a:solidFill>
                  <a:schemeClr val="bg1"/>
                </a:solidFill>
              </a:rPr>
              <a:t>SlimFaas/SubscribeEvents:"</a:t>
            </a:r>
            <a:r>
              <a:rPr lang="en-US" sz="1600" dirty="0">
                <a:solidFill>
                  <a:schemeClr val="bg1"/>
                </a:solidFill>
                <a:highlight>
                  <a:srgbClr val="00FF00"/>
                </a:highlight>
              </a:rPr>
              <a:t>fib-event</a:t>
            </a:r>
            <a:r>
              <a:rPr lang="en-US" sz="1600" dirty="0">
                <a:solidFill>
                  <a:schemeClr val="bg1"/>
                </a:solidFill>
              </a:rPr>
              <a:t>"</a:t>
            </a:r>
          </a:p>
        </p:txBody>
      </p:sp>
      <p:sp>
        <p:nvSpPr>
          <p:cNvPr id="58" name="Rounded Rectangle 45">
            <a:extLst>
              <a:ext uri="{FF2B5EF4-FFF2-40B4-BE49-F238E27FC236}">
                <a16:creationId xmlns:a16="http://schemas.microsoft.com/office/drawing/2014/main" id="{B3D6B054-351A-AB9F-D7F3-32674286B965}"/>
              </a:ext>
            </a:extLst>
          </p:cNvPr>
          <p:cNvSpPr/>
          <p:nvPr/>
        </p:nvSpPr>
        <p:spPr>
          <a:xfrm>
            <a:off x="8812333" y="1932445"/>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2</a:t>
            </a:r>
            <a:endParaRPr lang="en-FR" sz="2400" dirty="0">
              <a:solidFill>
                <a:schemeClr val="bg1"/>
              </a:solidFill>
            </a:endParaRPr>
          </a:p>
        </p:txBody>
      </p:sp>
      <p:pic>
        <p:nvPicPr>
          <p:cNvPr id="59" name="Picture 2" descr="Afficher l’image source">
            <a:extLst>
              <a:ext uri="{FF2B5EF4-FFF2-40B4-BE49-F238E27FC236}">
                <a16:creationId xmlns:a16="http://schemas.microsoft.com/office/drawing/2014/main" id="{47F04D32-578D-6B6C-2A28-059763E81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1629321"/>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45">
            <a:extLst>
              <a:ext uri="{FF2B5EF4-FFF2-40B4-BE49-F238E27FC236}">
                <a16:creationId xmlns:a16="http://schemas.microsoft.com/office/drawing/2014/main" id="{16DB633F-AB44-B4DC-3548-26B85071E24C}"/>
              </a:ext>
            </a:extLst>
          </p:cNvPr>
          <p:cNvSpPr/>
          <p:nvPr/>
        </p:nvSpPr>
        <p:spPr>
          <a:xfrm>
            <a:off x="8812333" y="4173601"/>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1</a:t>
            </a:r>
            <a:endParaRPr lang="en-FR" sz="2400" dirty="0">
              <a:solidFill>
                <a:schemeClr val="bg1"/>
              </a:solidFill>
            </a:endParaRPr>
          </a:p>
        </p:txBody>
      </p:sp>
      <p:pic>
        <p:nvPicPr>
          <p:cNvPr id="61" name="Picture 2" descr="Afficher l’image source">
            <a:extLst>
              <a:ext uri="{FF2B5EF4-FFF2-40B4-BE49-F238E27FC236}">
                <a16:creationId xmlns:a16="http://schemas.microsoft.com/office/drawing/2014/main" id="{B596EC77-9AE7-9E46-04A6-90E9C956D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387047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45">
            <a:extLst>
              <a:ext uri="{FF2B5EF4-FFF2-40B4-BE49-F238E27FC236}">
                <a16:creationId xmlns:a16="http://schemas.microsoft.com/office/drawing/2014/main" id="{41E26270-5F17-40B5-E026-D7BB7ED7B4A6}"/>
              </a:ext>
            </a:extLst>
          </p:cNvPr>
          <p:cNvSpPr/>
          <p:nvPr/>
        </p:nvSpPr>
        <p:spPr>
          <a:xfrm>
            <a:off x="8812333" y="5601700"/>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2</a:t>
            </a:r>
            <a:endParaRPr lang="en-FR" sz="2400" dirty="0">
              <a:solidFill>
                <a:schemeClr val="bg1"/>
              </a:solidFill>
            </a:endParaRPr>
          </a:p>
        </p:txBody>
      </p:sp>
      <p:pic>
        <p:nvPicPr>
          <p:cNvPr id="63" name="Picture 2" descr="Afficher l’image source">
            <a:extLst>
              <a:ext uri="{FF2B5EF4-FFF2-40B4-BE49-F238E27FC236}">
                <a16:creationId xmlns:a16="http://schemas.microsoft.com/office/drawing/2014/main" id="{F2DEFC11-D557-79E0-2E61-06A08755F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529857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Connecteur droit avec flèche 70">
            <a:extLst>
              <a:ext uri="{FF2B5EF4-FFF2-40B4-BE49-F238E27FC236}">
                <a16:creationId xmlns:a16="http://schemas.microsoft.com/office/drawing/2014/main" id="{221856EB-F24D-AE01-6253-E5B3BEF1DDDD}"/>
              </a:ext>
            </a:extLst>
          </p:cNvPr>
          <p:cNvCxnSpPr>
            <a:cxnSpLocks/>
            <a:stCxn id="6" idx="3"/>
            <a:endCxn id="60" idx="1"/>
          </p:cNvCxnSpPr>
          <p:nvPr/>
        </p:nvCxnSpPr>
        <p:spPr>
          <a:xfrm>
            <a:off x="7473938" y="4094125"/>
            <a:ext cx="1338395" cy="50779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a:extLst>
              <a:ext uri="{FF2B5EF4-FFF2-40B4-BE49-F238E27FC236}">
                <a16:creationId xmlns:a16="http://schemas.microsoft.com/office/drawing/2014/main" id="{F5E291B3-5B31-6DB2-EF1C-980547F78F0B}"/>
              </a:ext>
            </a:extLst>
          </p:cNvPr>
          <p:cNvCxnSpPr>
            <a:cxnSpLocks/>
            <a:stCxn id="6" idx="3"/>
            <a:endCxn id="62" idx="1"/>
          </p:cNvCxnSpPr>
          <p:nvPr/>
        </p:nvCxnSpPr>
        <p:spPr>
          <a:xfrm>
            <a:off x="7473938" y="4094125"/>
            <a:ext cx="1338395" cy="19358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44">
            <a:extLst>
              <a:ext uri="{FF2B5EF4-FFF2-40B4-BE49-F238E27FC236}">
                <a16:creationId xmlns:a16="http://schemas.microsoft.com/office/drawing/2014/main" id="{EE55AAF1-171C-F780-90D3-7A2304D74CF3}"/>
              </a:ext>
            </a:extLst>
          </p:cNvPr>
          <p:cNvSpPr/>
          <p:nvPr/>
        </p:nvSpPr>
        <p:spPr>
          <a:xfrm>
            <a:off x="235352" y="1752085"/>
            <a:ext cx="4922420" cy="1227314"/>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other</a:t>
            </a:r>
          </a:p>
          <a:p>
            <a:pPr algn="ctr"/>
            <a:r>
              <a:rPr lang="en-US" sz="1600" dirty="0">
                <a:solidFill>
                  <a:schemeClr val="bg1"/>
                </a:solidFill>
              </a:rPr>
              <a:t>SlimFaas/SubscribeEvents:"</a:t>
            </a:r>
            <a:r>
              <a:rPr lang="en-US" sz="1600" dirty="0">
                <a:solidFill>
                  <a:schemeClr val="bg1"/>
                </a:solidFill>
                <a:highlight>
                  <a:srgbClr val="00FF00"/>
                </a:highlight>
              </a:rPr>
              <a:t>fib-event</a:t>
            </a:r>
            <a:r>
              <a:rPr lang="en-US" sz="1600" dirty="0">
                <a:solidFill>
                  <a:schemeClr val="bg1"/>
                </a:solidFill>
              </a:rPr>
              <a:t>"</a:t>
            </a:r>
          </a:p>
        </p:txBody>
      </p:sp>
      <p:sp>
        <p:nvSpPr>
          <p:cNvPr id="4" name="ZoneTexte 3">
            <a:extLst>
              <a:ext uri="{FF2B5EF4-FFF2-40B4-BE49-F238E27FC236}">
                <a16:creationId xmlns:a16="http://schemas.microsoft.com/office/drawing/2014/main" id="{14E1F493-8193-9296-F981-B40EC109296F}"/>
              </a:ext>
            </a:extLst>
          </p:cNvPr>
          <p:cNvSpPr txBox="1"/>
          <p:nvPr/>
        </p:nvSpPr>
        <p:spPr>
          <a:xfrm>
            <a:off x="6049579" y="4814452"/>
            <a:ext cx="2368152" cy="923330"/>
          </a:xfrm>
          <a:prstGeom prst="rect">
            <a:avLst/>
          </a:prstGeom>
          <a:noFill/>
        </p:spPr>
        <p:txBody>
          <a:bodyPr wrap="square" rtlCol="0">
            <a:spAutoFit/>
          </a:bodyPr>
          <a:lstStyle/>
          <a:p>
            <a:r>
              <a:rPr lang="fr-FR" dirty="0"/>
              <a:t>HTTP POST</a:t>
            </a:r>
          </a:p>
          <a:p>
            <a:r>
              <a:rPr lang="fr-FR" dirty="0">
                <a:hlinkClick r:id="rId3"/>
              </a:rPr>
              <a:t>http://other/</a:t>
            </a:r>
            <a:r>
              <a:rPr lang="fr-FR" dirty="0">
                <a:highlight>
                  <a:srgbClr val="FF6C45"/>
                </a:highlight>
                <a:hlinkClick r:id="rId3"/>
              </a:rPr>
              <a:t>path</a:t>
            </a:r>
            <a:br>
              <a:rPr lang="fr-FR" dirty="0"/>
            </a:br>
            <a:r>
              <a:rPr lang="fr-FR" dirty="0"/>
              <a:t>{</a:t>
            </a:r>
            <a:r>
              <a:rPr lang="fr-FR" b="0" i="0" dirty="0">
                <a:effectLst/>
                <a:latin typeface="-apple-system"/>
              </a:rPr>
              <a:t>"</a:t>
            </a:r>
            <a:r>
              <a:rPr lang="fr-FR" dirty="0"/>
              <a:t>input</a:t>
            </a:r>
            <a:r>
              <a:rPr lang="fr-FR" b="0" i="0" dirty="0">
                <a:effectLst/>
                <a:latin typeface="-apple-system"/>
              </a:rPr>
              <a:t>"</a:t>
            </a:r>
            <a:r>
              <a:rPr lang="fr-FR" dirty="0"/>
              <a:t>:42}</a:t>
            </a:r>
          </a:p>
        </p:txBody>
      </p:sp>
    </p:spTree>
    <p:extLst>
      <p:ext uri="{BB962C8B-B14F-4D97-AF65-F5344CB8AC3E}">
        <p14:creationId xmlns:p14="http://schemas.microsoft.com/office/powerpoint/2010/main" val="21762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0" y="6391656"/>
            <a:ext cx="12192000" cy="466343"/>
          </a:xfrm>
        </p:spPr>
        <p:txBody>
          <a:bodyPr>
            <a:normAutofit lnSpcReduction="1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275182"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699119" y="3347841"/>
            <a:ext cx="576063" cy="421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61124" y="2936557"/>
            <a:ext cx="3637995" cy="830997"/>
          </a:xfrm>
          <a:prstGeom prst="rect">
            <a:avLst/>
          </a:prstGeom>
          <a:noFill/>
        </p:spPr>
        <p:txBody>
          <a:bodyPr wrap="square" rtlCol="0">
            <a:spAutoFit/>
          </a:bodyPr>
          <a:lstStyle/>
          <a:p>
            <a:r>
              <a:rPr lang="fr-FR" sz="1600" dirty="0"/>
              <a:t>HTTP POST</a:t>
            </a:r>
          </a:p>
          <a:p>
            <a:r>
              <a:rPr lang="fr-FR" sz="1600" dirty="0">
                <a:hlinkClick r:id="rId2"/>
              </a:rPr>
              <a:t>http://slimfaas/</a:t>
            </a:r>
            <a:r>
              <a:rPr lang="fr-FR" sz="1600" dirty="0">
                <a:highlight>
                  <a:srgbClr val="FFFF00"/>
                </a:highlight>
                <a:hlinkClick r:id="rId2"/>
              </a:rPr>
              <a:t>async-publish</a:t>
            </a:r>
            <a:r>
              <a:rPr lang="fr-FR" sz="1600" dirty="0">
                <a:hlinkClick r:id="rId2"/>
              </a:rPr>
              <a:t>/fibonacci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520406" y="1279343"/>
            <a:ext cx="2291927"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304194" y="3284661"/>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520406" y="3171983"/>
            <a:ext cx="2338327"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520406" y="3347841"/>
            <a:ext cx="2301806"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798"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1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808C092-CC0D-57C7-0901-F8EB72559CF1}"/>
              </a:ext>
            </a:extLst>
          </p:cNvPr>
          <p:cNvSpPr>
            <a:spLocks noGrp="1"/>
          </p:cNvSpPr>
          <p:nvPr>
            <p:ph idx="1"/>
          </p:nvPr>
        </p:nvSpPr>
        <p:spPr>
          <a:xfrm>
            <a:off x="0" y="6301962"/>
            <a:ext cx="12192000" cy="556038"/>
          </a:xfrm>
        </p:spPr>
        <p:txBody>
          <a:bodyPr/>
          <a:lstStyle/>
          <a:p>
            <a:endParaRPr lang="fr-FR"/>
          </a:p>
        </p:txBody>
      </p:sp>
      <p:sp>
        <p:nvSpPr>
          <p:cNvPr id="4" name="Rectangle : coins arrondis 3">
            <a:extLst>
              <a:ext uri="{FF2B5EF4-FFF2-40B4-BE49-F238E27FC236}">
                <a16:creationId xmlns:a16="http://schemas.microsoft.com/office/drawing/2014/main" id="{F9FDB491-B3FC-051D-11E0-E5F1546F9A17}"/>
              </a:ext>
            </a:extLst>
          </p:cNvPr>
          <p:cNvSpPr/>
          <p:nvPr/>
        </p:nvSpPr>
        <p:spPr>
          <a:xfrm>
            <a:off x="6487884" y="4781006"/>
            <a:ext cx="2621281" cy="11375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5" name="Rounded Rectangle 44">
            <a:extLst>
              <a:ext uri="{FF2B5EF4-FFF2-40B4-BE49-F238E27FC236}">
                <a16:creationId xmlns:a16="http://schemas.microsoft.com/office/drawing/2014/main" id="{1CA3DB76-45FF-F2C4-05A6-2001F38BCAFA}"/>
              </a:ext>
            </a:extLst>
          </p:cNvPr>
          <p:cNvSpPr/>
          <p:nvPr/>
        </p:nvSpPr>
        <p:spPr>
          <a:xfrm>
            <a:off x="6751655" y="5250742"/>
            <a:ext cx="1103476" cy="344358"/>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SlimFaas</a:t>
            </a:r>
          </a:p>
        </p:txBody>
      </p:sp>
      <p:pic>
        <p:nvPicPr>
          <p:cNvPr id="6" name="Picture 2" descr="Afficher l’image source">
            <a:extLst>
              <a:ext uri="{FF2B5EF4-FFF2-40B4-BE49-F238E27FC236}">
                <a16:creationId xmlns:a16="http://schemas.microsoft.com/office/drawing/2014/main" id="{86FC0B2B-0EA9-9828-9A73-E62E8C8C1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7789" y="4620991"/>
            <a:ext cx="421692" cy="410161"/>
          </a:xfrm>
          <a:prstGeom prst="rect">
            <a:avLst/>
          </a:prstGeom>
          <a:noFill/>
          <a:extLst>
            <a:ext uri="{909E8E84-426E-40DD-AFC4-6F175D3DCCD1}">
              <a14:hiddenFill xmlns:a14="http://schemas.microsoft.com/office/drawing/2010/main">
                <a:solidFill>
                  <a:srgbClr val="FFFFFF"/>
                </a:solidFill>
              </a14:hiddenFill>
            </a:ext>
          </a:extLst>
        </p:spPr>
      </p:pic>
      <p:sp>
        <p:nvSpPr>
          <p:cNvPr id="7" name="Cylindre 6">
            <a:extLst>
              <a:ext uri="{FF2B5EF4-FFF2-40B4-BE49-F238E27FC236}">
                <a16:creationId xmlns:a16="http://schemas.microsoft.com/office/drawing/2014/main" id="{9734965A-C108-A6DD-1AA6-E711131D6227}"/>
              </a:ext>
            </a:extLst>
          </p:cNvPr>
          <p:cNvSpPr/>
          <p:nvPr/>
        </p:nvSpPr>
        <p:spPr>
          <a:xfrm>
            <a:off x="7953437" y="5111992"/>
            <a:ext cx="884352" cy="621858"/>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1400" dirty="0"/>
              <a:t>SlimData</a:t>
            </a:r>
            <a:endParaRPr lang="fr-FR" sz="1050" dirty="0"/>
          </a:p>
        </p:txBody>
      </p:sp>
      <p:sp>
        <p:nvSpPr>
          <p:cNvPr id="13" name="Rectangle : coins arrondis 12">
            <a:extLst>
              <a:ext uri="{FF2B5EF4-FFF2-40B4-BE49-F238E27FC236}">
                <a16:creationId xmlns:a16="http://schemas.microsoft.com/office/drawing/2014/main" id="{286E557E-9D2D-E39E-7BAA-470B8AA24E84}"/>
              </a:ext>
            </a:extLst>
          </p:cNvPr>
          <p:cNvSpPr/>
          <p:nvPr/>
        </p:nvSpPr>
        <p:spPr>
          <a:xfrm>
            <a:off x="9030787" y="2914738"/>
            <a:ext cx="2621281" cy="11375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4" name="Rounded Rectangle 44">
            <a:extLst>
              <a:ext uri="{FF2B5EF4-FFF2-40B4-BE49-F238E27FC236}">
                <a16:creationId xmlns:a16="http://schemas.microsoft.com/office/drawing/2014/main" id="{6E477DDA-1E6D-9A03-7191-54FABBE60642}"/>
              </a:ext>
            </a:extLst>
          </p:cNvPr>
          <p:cNvSpPr/>
          <p:nvPr/>
        </p:nvSpPr>
        <p:spPr>
          <a:xfrm>
            <a:off x="9294558" y="3384474"/>
            <a:ext cx="1103476" cy="344358"/>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SlimFaas</a:t>
            </a:r>
          </a:p>
        </p:txBody>
      </p:sp>
      <p:pic>
        <p:nvPicPr>
          <p:cNvPr id="15" name="Picture 2" descr="Afficher l’image source">
            <a:extLst>
              <a:ext uri="{FF2B5EF4-FFF2-40B4-BE49-F238E27FC236}">
                <a16:creationId xmlns:a16="http://schemas.microsoft.com/office/drawing/2014/main" id="{88ED471D-D11B-63C5-CD2D-4DECE1E35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0692" y="2754723"/>
            <a:ext cx="421692" cy="410161"/>
          </a:xfrm>
          <a:prstGeom prst="rect">
            <a:avLst/>
          </a:prstGeom>
          <a:noFill/>
          <a:extLst>
            <a:ext uri="{909E8E84-426E-40DD-AFC4-6F175D3DCCD1}">
              <a14:hiddenFill xmlns:a14="http://schemas.microsoft.com/office/drawing/2010/main">
                <a:solidFill>
                  <a:srgbClr val="FFFFFF"/>
                </a:solidFill>
              </a14:hiddenFill>
            </a:ext>
          </a:extLst>
        </p:spPr>
      </p:pic>
      <p:sp>
        <p:nvSpPr>
          <p:cNvPr id="16" name="Cylindre 15">
            <a:extLst>
              <a:ext uri="{FF2B5EF4-FFF2-40B4-BE49-F238E27FC236}">
                <a16:creationId xmlns:a16="http://schemas.microsoft.com/office/drawing/2014/main" id="{36C1722F-F481-386A-71BC-DA17893D6A1E}"/>
              </a:ext>
            </a:extLst>
          </p:cNvPr>
          <p:cNvSpPr/>
          <p:nvPr/>
        </p:nvSpPr>
        <p:spPr>
          <a:xfrm>
            <a:off x="10496340" y="3245724"/>
            <a:ext cx="884352" cy="621858"/>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1400" dirty="0"/>
              <a:t>SlimData</a:t>
            </a:r>
            <a:endParaRPr lang="fr-FR" sz="1050" dirty="0"/>
          </a:p>
        </p:txBody>
      </p:sp>
      <p:sp>
        <p:nvSpPr>
          <p:cNvPr id="17" name="Rectangle : coins arrondis 16">
            <a:extLst>
              <a:ext uri="{FF2B5EF4-FFF2-40B4-BE49-F238E27FC236}">
                <a16:creationId xmlns:a16="http://schemas.microsoft.com/office/drawing/2014/main" id="{FA892C96-9746-CAD2-5A8F-2877A3233167}"/>
              </a:ext>
            </a:extLst>
          </p:cNvPr>
          <p:cNvSpPr/>
          <p:nvPr/>
        </p:nvSpPr>
        <p:spPr>
          <a:xfrm>
            <a:off x="6337568" y="1231306"/>
            <a:ext cx="2621281" cy="11375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8" name="Rounded Rectangle 44">
            <a:extLst>
              <a:ext uri="{FF2B5EF4-FFF2-40B4-BE49-F238E27FC236}">
                <a16:creationId xmlns:a16="http://schemas.microsoft.com/office/drawing/2014/main" id="{2AD36C36-BFA5-B972-A126-EDA1BAD396E0}"/>
              </a:ext>
            </a:extLst>
          </p:cNvPr>
          <p:cNvSpPr/>
          <p:nvPr/>
        </p:nvSpPr>
        <p:spPr>
          <a:xfrm>
            <a:off x="6601339" y="1701042"/>
            <a:ext cx="1103476" cy="344358"/>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SlimFaas</a:t>
            </a:r>
          </a:p>
        </p:txBody>
      </p:sp>
      <p:pic>
        <p:nvPicPr>
          <p:cNvPr id="19" name="Picture 2" descr="Afficher l’image source">
            <a:extLst>
              <a:ext uri="{FF2B5EF4-FFF2-40B4-BE49-F238E27FC236}">
                <a16:creationId xmlns:a16="http://schemas.microsoft.com/office/drawing/2014/main" id="{A69EEC02-815C-3D73-8D5E-E235B608C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7473" y="1071291"/>
            <a:ext cx="421692" cy="410161"/>
          </a:xfrm>
          <a:prstGeom prst="rect">
            <a:avLst/>
          </a:prstGeom>
          <a:noFill/>
          <a:extLst>
            <a:ext uri="{909E8E84-426E-40DD-AFC4-6F175D3DCCD1}">
              <a14:hiddenFill xmlns:a14="http://schemas.microsoft.com/office/drawing/2010/main">
                <a:solidFill>
                  <a:srgbClr val="FFFFFF"/>
                </a:solidFill>
              </a14:hiddenFill>
            </a:ext>
          </a:extLst>
        </p:spPr>
      </p:pic>
      <p:sp>
        <p:nvSpPr>
          <p:cNvPr id="20" name="Cylindre 19">
            <a:extLst>
              <a:ext uri="{FF2B5EF4-FFF2-40B4-BE49-F238E27FC236}">
                <a16:creationId xmlns:a16="http://schemas.microsoft.com/office/drawing/2014/main" id="{9AA8AB1F-9667-FC25-A1EA-CE17557BDC77}"/>
              </a:ext>
            </a:extLst>
          </p:cNvPr>
          <p:cNvSpPr/>
          <p:nvPr/>
        </p:nvSpPr>
        <p:spPr>
          <a:xfrm>
            <a:off x="7803121" y="1562292"/>
            <a:ext cx="884352" cy="621858"/>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1400" dirty="0"/>
              <a:t>SlimData</a:t>
            </a:r>
            <a:endParaRPr lang="fr-FR" sz="1050" dirty="0"/>
          </a:p>
        </p:txBody>
      </p:sp>
      <p:sp>
        <p:nvSpPr>
          <p:cNvPr id="21" name="Ellipse 20">
            <a:extLst>
              <a:ext uri="{FF2B5EF4-FFF2-40B4-BE49-F238E27FC236}">
                <a16:creationId xmlns:a16="http://schemas.microsoft.com/office/drawing/2014/main" id="{6B8CA824-F2D6-C941-56C6-57EFEC5F0498}"/>
              </a:ext>
            </a:extLst>
          </p:cNvPr>
          <p:cNvSpPr/>
          <p:nvPr/>
        </p:nvSpPr>
        <p:spPr>
          <a:xfrm>
            <a:off x="7497892" y="2277056"/>
            <a:ext cx="150316" cy="162476"/>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F0452D9E-ED2D-134D-ABD3-73C73C90D978}"/>
              </a:ext>
            </a:extLst>
          </p:cNvPr>
          <p:cNvSpPr/>
          <p:nvPr/>
        </p:nvSpPr>
        <p:spPr>
          <a:xfrm>
            <a:off x="8937527" y="3673488"/>
            <a:ext cx="150316" cy="162476"/>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0D957D03-E9F0-CC29-FF3E-98F0C04AC7E4}"/>
              </a:ext>
            </a:extLst>
          </p:cNvPr>
          <p:cNvSpPr/>
          <p:nvPr/>
        </p:nvSpPr>
        <p:spPr>
          <a:xfrm>
            <a:off x="7554497" y="4689254"/>
            <a:ext cx="150316" cy="162476"/>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1">
            <a:extLst>
              <a:ext uri="{FF2B5EF4-FFF2-40B4-BE49-F238E27FC236}">
                <a16:creationId xmlns:a16="http://schemas.microsoft.com/office/drawing/2014/main" id="{B3FD976E-91E9-0851-5AA0-07B3FA0FA124}"/>
              </a:ext>
            </a:extLst>
          </p:cNvPr>
          <p:cNvSpPr>
            <a:spLocks noChangeArrowheads="1"/>
          </p:cNvSpPr>
          <p:nvPr/>
        </p:nvSpPr>
        <p:spPr bwMode="auto">
          <a:xfrm>
            <a:off x="8050138" y="2423785"/>
            <a:ext cx="2488839" cy="369332"/>
          </a:xfrm>
          <a:prstGeom prst="rect">
            <a:avLst/>
          </a:prstGeom>
          <a:solidFill>
            <a:schemeClr val="bg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FF6C45"/>
                </a:solidFill>
                <a:effectLst/>
                <a:latin typeface="var(--fontStack-monospace, ui-monospace, SFMono-Regular, SF Mono, Menlo, Consolas, Liberation Mono, monospace)"/>
              </a:rPr>
              <a:t>Port: 3262</a:t>
            </a:r>
            <a:r>
              <a:rPr kumimoji="0" lang="fr-FR" altLang="fr-FR" sz="2000" b="0" i="0" u="none" strike="noStrike" cap="none" normalizeH="0" baseline="0" dirty="0">
                <a:ln>
                  <a:noFill/>
                </a:ln>
                <a:solidFill>
                  <a:srgbClr val="FF6C45"/>
                </a:solidFill>
                <a:effectLst/>
              </a:rPr>
              <a:t> </a:t>
            </a:r>
            <a:endParaRPr kumimoji="0" lang="fr-FR" altLang="fr-FR" sz="5400" b="0" i="0" u="none" strike="noStrike" cap="none" normalizeH="0" baseline="0" dirty="0">
              <a:ln>
                <a:noFill/>
              </a:ln>
              <a:solidFill>
                <a:srgbClr val="FF6C45"/>
              </a:solidFill>
              <a:effectLst/>
              <a:latin typeface="Arial" panose="020B0604020202020204" pitchFamily="34" charset="0"/>
            </a:endParaRPr>
          </a:p>
        </p:txBody>
      </p:sp>
      <p:cxnSp>
        <p:nvCxnSpPr>
          <p:cNvPr id="26" name="Connecteur droit avec flèche 25">
            <a:extLst>
              <a:ext uri="{FF2B5EF4-FFF2-40B4-BE49-F238E27FC236}">
                <a16:creationId xmlns:a16="http://schemas.microsoft.com/office/drawing/2014/main" id="{D204E2D4-980D-D09E-2A14-1E01520550A3}"/>
              </a:ext>
            </a:extLst>
          </p:cNvPr>
          <p:cNvCxnSpPr>
            <a:cxnSpLocks/>
            <a:stCxn id="21" idx="5"/>
            <a:endCxn id="22" idx="1"/>
          </p:cNvCxnSpPr>
          <p:nvPr/>
        </p:nvCxnSpPr>
        <p:spPr>
          <a:xfrm>
            <a:off x="7626195" y="2415738"/>
            <a:ext cx="1333345" cy="128154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F34D6D17-6ED9-0C70-9D7E-AE21F121E093}"/>
              </a:ext>
            </a:extLst>
          </p:cNvPr>
          <p:cNvCxnSpPr>
            <a:cxnSpLocks/>
            <a:stCxn id="23" idx="6"/>
            <a:endCxn id="22" idx="3"/>
          </p:cNvCxnSpPr>
          <p:nvPr/>
        </p:nvCxnSpPr>
        <p:spPr>
          <a:xfrm flipV="1">
            <a:off x="7704813" y="3812170"/>
            <a:ext cx="1254727" cy="958322"/>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52449EB5-6793-E334-6CB9-CFB0DB03EC77}"/>
              </a:ext>
            </a:extLst>
          </p:cNvPr>
          <p:cNvCxnSpPr>
            <a:cxnSpLocks/>
            <a:stCxn id="23" idx="0"/>
            <a:endCxn id="21" idx="4"/>
          </p:cNvCxnSpPr>
          <p:nvPr/>
        </p:nvCxnSpPr>
        <p:spPr>
          <a:xfrm flipH="1" flipV="1">
            <a:off x="7573050" y="2439532"/>
            <a:ext cx="56605" cy="2249722"/>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51123BC5-7864-73B9-596B-21DE65460DE3}"/>
              </a:ext>
            </a:extLst>
          </p:cNvPr>
          <p:cNvSpPr txBox="1"/>
          <p:nvPr/>
        </p:nvSpPr>
        <p:spPr>
          <a:xfrm>
            <a:off x="165249" y="3204084"/>
            <a:ext cx="4223206" cy="1323439"/>
          </a:xfrm>
          <a:prstGeom prst="rect">
            <a:avLst/>
          </a:prstGeom>
          <a:noFill/>
        </p:spPr>
        <p:txBody>
          <a:bodyPr wrap="square" rtlCol="0">
            <a:spAutoFit/>
          </a:bodyPr>
          <a:lstStyle/>
          <a:p>
            <a:r>
              <a:rPr lang="fr-FR" sz="2000" dirty="0"/>
              <a:t>HTTP POST</a:t>
            </a:r>
          </a:p>
          <a:p>
            <a:r>
              <a:rPr lang="fr-FR" sz="2000" dirty="0">
                <a:hlinkClick r:id="rId3"/>
              </a:rPr>
              <a:t>http://slimfaas/async-function/fibonacci/hello/guillaume</a:t>
            </a:r>
            <a:endParaRPr lang="fr-FR" sz="2000" dirty="0"/>
          </a:p>
          <a:p>
            <a:r>
              <a:rPr lang="fr-FR" sz="2000" dirty="0"/>
              <a:t>{</a:t>
            </a:r>
            <a:r>
              <a:rPr lang="fr-FR" sz="2000" b="0" i="0" dirty="0">
                <a:effectLst/>
                <a:latin typeface="-apple-system"/>
              </a:rPr>
              <a:t>"</a:t>
            </a:r>
            <a:r>
              <a:rPr lang="fr-FR" sz="2000" dirty="0"/>
              <a:t>input</a:t>
            </a:r>
            <a:r>
              <a:rPr lang="fr-FR" sz="2000" b="0" i="0" dirty="0">
                <a:effectLst/>
                <a:latin typeface="-apple-system"/>
              </a:rPr>
              <a:t>"</a:t>
            </a:r>
            <a:r>
              <a:rPr lang="fr-FR" sz="2000" dirty="0"/>
              <a:t>:42}</a:t>
            </a:r>
          </a:p>
        </p:txBody>
      </p:sp>
      <p:cxnSp>
        <p:nvCxnSpPr>
          <p:cNvPr id="44" name="Connecteur droit avec flèche 43">
            <a:extLst>
              <a:ext uri="{FF2B5EF4-FFF2-40B4-BE49-F238E27FC236}">
                <a16:creationId xmlns:a16="http://schemas.microsoft.com/office/drawing/2014/main" id="{9FE5D1DE-F1C1-2170-ADB1-5E2ECFF39882}"/>
              </a:ext>
            </a:extLst>
          </p:cNvPr>
          <p:cNvCxnSpPr>
            <a:cxnSpLocks/>
            <a:stCxn id="43" idx="3"/>
            <a:endCxn id="50" idx="2"/>
          </p:cNvCxnSpPr>
          <p:nvPr/>
        </p:nvCxnSpPr>
        <p:spPr>
          <a:xfrm>
            <a:off x="4388455" y="3865804"/>
            <a:ext cx="2343550" cy="879029"/>
          </a:xfrm>
          <a:prstGeom prst="straightConnector1">
            <a:avLst/>
          </a:prstGeom>
          <a:ln w="412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AB7340EF-BFC8-1492-ACB3-2B0D636ACBE5}"/>
              </a:ext>
            </a:extLst>
          </p:cNvPr>
          <p:cNvSpPr/>
          <p:nvPr/>
        </p:nvSpPr>
        <p:spPr>
          <a:xfrm>
            <a:off x="6732005" y="4663595"/>
            <a:ext cx="150316" cy="162476"/>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3F6D3BC2-8D90-0C98-D000-85E9E1C9A537}"/>
              </a:ext>
            </a:extLst>
          </p:cNvPr>
          <p:cNvSpPr/>
          <p:nvPr/>
        </p:nvSpPr>
        <p:spPr>
          <a:xfrm>
            <a:off x="6673963" y="2307595"/>
            <a:ext cx="150316" cy="162476"/>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A5592046-EFC4-3631-5FF1-CDA00F19082F}"/>
              </a:ext>
            </a:extLst>
          </p:cNvPr>
          <p:cNvSpPr/>
          <p:nvPr/>
        </p:nvSpPr>
        <p:spPr>
          <a:xfrm>
            <a:off x="8937527" y="3338623"/>
            <a:ext cx="150316" cy="162476"/>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1">
            <a:extLst>
              <a:ext uri="{FF2B5EF4-FFF2-40B4-BE49-F238E27FC236}">
                <a16:creationId xmlns:a16="http://schemas.microsoft.com/office/drawing/2014/main" id="{2EBBAE0F-2B30-2674-1904-BEDE427482DA}"/>
              </a:ext>
            </a:extLst>
          </p:cNvPr>
          <p:cNvSpPr>
            <a:spLocks noChangeArrowheads="1"/>
          </p:cNvSpPr>
          <p:nvPr/>
        </p:nvSpPr>
        <p:spPr bwMode="auto">
          <a:xfrm>
            <a:off x="5151898" y="3686005"/>
            <a:ext cx="1784118" cy="369332"/>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548235"/>
                </a:solidFill>
                <a:effectLst/>
                <a:latin typeface="var(--fontStack-monospace, ui-monospace, SFMono-Regular, SF Mono, Menlo, Consolas, Liberation Mono, monospace)"/>
              </a:rPr>
              <a:t>Port: 5000</a:t>
            </a:r>
            <a:r>
              <a:rPr kumimoji="0" lang="fr-FR" altLang="fr-FR" sz="2000" b="0" i="0" u="none" strike="noStrike" cap="none" normalizeH="0" baseline="0" dirty="0">
                <a:ln>
                  <a:noFill/>
                </a:ln>
                <a:solidFill>
                  <a:srgbClr val="548235"/>
                </a:solidFill>
                <a:effectLst/>
              </a:rPr>
              <a:t> </a:t>
            </a:r>
            <a:endParaRPr kumimoji="0" lang="fr-FR" altLang="fr-FR" sz="5400" b="0" i="0" u="none" strike="noStrike" cap="none" normalizeH="0" baseline="0" dirty="0">
              <a:ln>
                <a:noFill/>
              </a:ln>
              <a:solidFill>
                <a:srgbClr val="548235"/>
              </a:solidFill>
              <a:effectLst/>
              <a:latin typeface="Arial" panose="020B0604020202020204" pitchFamily="34" charset="0"/>
            </a:endParaRPr>
          </a:p>
        </p:txBody>
      </p:sp>
    </p:spTree>
    <p:extLst>
      <p:ext uri="{BB962C8B-B14F-4D97-AF65-F5344CB8AC3E}">
        <p14:creationId xmlns:p14="http://schemas.microsoft.com/office/powerpoint/2010/main" val="2074995021"/>
      </p:ext>
    </p:extLst>
  </p:cSld>
  <p:clrMapOvr>
    <a:masterClrMapping/>
  </p:clrMapOvr>
</p:sld>
</file>

<file path=ppt/theme/theme1.xml><?xml version="1.0" encoding="utf-8"?>
<a:theme xmlns:a="http://schemas.openxmlformats.org/drawingml/2006/main" name="Office Theme">
  <a:themeElements>
    <a:clrScheme name="SES">
      <a:dk1>
        <a:srgbClr val="2D293E"/>
      </a:dk1>
      <a:lt1>
        <a:srgbClr val="FFFFFF"/>
      </a:lt1>
      <a:dk2>
        <a:srgbClr val="44546A"/>
      </a:dk2>
      <a:lt2>
        <a:srgbClr val="FDFEFF"/>
      </a:lt2>
      <a:accent1>
        <a:srgbClr val="FE6C45"/>
      </a:accent1>
      <a:accent2>
        <a:srgbClr val="0DBBD6"/>
      </a:accent2>
      <a:accent3>
        <a:srgbClr val="FEE9D6"/>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E0F011240A094E827BA56BE9109944" ma:contentTypeVersion="13" ma:contentTypeDescription="Create a new document." ma:contentTypeScope="" ma:versionID="5dc1144dd420c1d8a9ebf51c7358c8f0">
  <xsd:schema xmlns:xsd="http://www.w3.org/2001/XMLSchema" xmlns:xs="http://www.w3.org/2001/XMLSchema" xmlns:p="http://schemas.microsoft.com/office/2006/metadata/properties" xmlns:ns3="03cb9dc2-e9ea-44ac-afed-001b6fad4f36" xmlns:ns4="d0879fa5-f2db-41a7-8861-4a44e7ee3b24" targetNamespace="http://schemas.microsoft.com/office/2006/metadata/properties" ma:root="true" ma:fieldsID="6dda18631f78ef64168f1da1c53d30ff" ns3:_="" ns4:_="">
    <xsd:import namespace="03cb9dc2-e9ea-44ac-afed-001b6fad4f36"/>
    <xsd:import namespace="d0879fa5-f2db-41a7-8861-4a44e7ee3b2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b9dc2-e9ea-44ac-afed-001b6fad4f3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879fa5-f2db-41a7-8861-4a44e7ee3b2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3cb9dc2-e9ea-44ac-afed-001b6fad4f36">
      <UserInfo>
        <DisplayName>LEMARCHAND THOMAS</DisplayName>
        <AccountId>16</AccountId>
        <AccountType/>
      </UserInfo>
      <UserInfo>
        <DisplayName>CHERVET Guillaume</DisplayName>
        <AccountId>84</AccountId>
        <AccountType/>
      </UserInfo>
    </SharedWithUsers>
  </documentManagement>
</p:properties>
</file>

<file path=customXml/itemProps1.xml><?xml version="1.0" encoding="utf-8"?>
<ds:datastoreItem xmlns:ds="http://schemas.openxmlformats.org/officeDocument/2006/customXml" ds:itemID="{C72C7657-97CD-4958-88DD-F8AC87258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b9dc2-e9ea-44ac-afed-001b6fad4f36"/>
    <ds:schemaRef ds:uri="d0879fa5-f2db-41a7-8861-4a44e7ee3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7AB42-0DA9-4407-9B22-92C435FE7C62}">
  <ds:schemaRefs>
    <ds:schemaRef ds:uri="http://schemas.microsoft.com/sharepoint/v3/contenttype/forms"/>
  </ds:schemaRefs>
</ds:datastoreItem>
</file>

<file path=customXml/itemProps3.xml><?xml version="1.0" encoding="utf-8"?>
<ds:datastoreItem xmlns:ds="http://schemas.openxmlformats.org/officeDocument/2006/customXml" ds:itemID="{C522BBC0-3E7A-472B-9CC6-34C5EA434D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0879fa5-f2db-41a7-8861-4a44e7ee3b24"/>
    <ds:schemaRef ds:uri="03cb9dc2-e9ea-44ac-afed-001b6fad4f3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27767</TotalTime>
  <Words>607</Words>
  <Application>Microsoft Office PowerPoint</Application>
  <PresentationFormat>Grand écran</PresentationFormat>
  <Paragraphs>71</Paragraphs>
  <Slides>5</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-apple-system</vt:lpstr>
      <vt:lpstr>Arial</vt:lpstr>
      <vt:lpstr>Calibri</vt:lpstr>
      <vt:lpstr>Franklin Gothic Book</vt:lpstr>
      <vt:lpstr>Franklin Gothic Medium</vt:lpstr>
      <vt:lpstr>var(--fontStack-monospace, ui-monospace, SFMono-Regular, SF Mono, Menlo, Consolas, Liberation Mono, monospace)</vt:lpstr>
      <vt:lpstr>Office Theme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LEMARCHAND THOMAS</dc:creator>
  <cp:lastModifiedBy>CHERVET Guillaume</cp:lastModifiedBy>
  <cp:revision>1095</cp:revision>
  <dcterms:created xsi:type="dcterms:W3CDTF">2020-11-18T10:41:47Z</dcterms:created>
  <dcterms:modified xsi:type="dcterms:W3CDTF">2024-10-08T19:46:46Z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0x0101003BE0F011240A094E827BA56BE9109944</vt:lpwstr>
  </property>
  <property fmtid="{D5CDD505-2E9C-101B-9397-08002B2CF9AE}" pid="3" name="MSIP_Label_65722654-0696-4b8f-bb0e-68bcd3f909d4_Enabled">
    <vt:lpwstr>true</vt:lpwstr>
  </property>
  <property fmtid="{D5CDD505-2E9C-101B-9397-08002B2CF9AE}" pid="4" name="MSIP_Label_65722654-0696-4b8f-bb0e-68bcd3f909d4_SetDate">
    <vt:lpwstr>2023-05-12T16:05:55Z</vt:lpwstr>
  </property>
  <property fmtid="{D5CDD505-2E9C-101B-9397-08002B2CF9AE}" pid="5" name="MSIP_Label_65722654-0696-4b8f-bb0e-68bcd3f909d4_Method">
    <vt:lpwstr>Privileged</vt:lpwstr>
  </property>
  <property fmtid="{D5CDD505-2E9C-101B-9397-08002B2CF9AE}" pid="6" name="MSIP_Label_65722654-0696-4b8f-bb0e-68bcd3f909d4_Name">
    <vt:lpwstr>AFA Public</vt:lpwstr>
  </property>
  <property fmtid="{D5CDD505-2E9C-101B-9397-08002B2CF9AE}" pid="7" name="MSIP_Label_65722654-0696-4b8f-bb0e-68bcd3f909d4_SiteId">
    <vt:lpwstr>396b38cc-aa65-492b-bb0e-3d94ed25a97b</vt:lpwstr>
  </property>
  <property fmtid="{D5CDD505-2E9C-101B-9397-08002B2CF9AE}" pid="8" name="MSIP_Label_65722654-0696-4b8f-bb0e-68bcd3f909d4_ActionId">
    <vt:lpwstr>b0320093-1506-49ca-8849-60ab26978322</vt:lpwstr>
  </property>
  <property fmtid="{D5CDD505-2E9C-101B-9397-08002B2CF9AE}" pid="9" name="MSIP_Label_65722654-0696-4b8f-bb0e-68bcd3f909d4_ContentBits">
    <vt:lpwstr>3</vt:lpwstr>
  </property>
</Properties>
</file>