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891" r:id="rId5"/>
    <p:sldId id="892" r:id="rId6"/>
    <p:sldId id="893" r:id="rId7"/>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D46"/>
    <a:srgbClr val="08174D"/>
    <a:srgbClr val="5A6489"/>
    <a:srgbClr val="FF5960"/>
    <a:srgbClr val="003F7F"/>
    <a:srgbClr val="548235"/>
    <a:srgbClr val="7EBEFF"/>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autoAdjust="0"/>
    <p:restoredTop sz="73913" autoAdjust="0"/>
  </p:normalViewPr>
  <p:slideViewPr>
    <p:cSldViewPr snapToGrid="0">
      <p:cViewPr varScale="1">
        <p:scale>
          <a:sx n="83" d="100"/>
          <a:sy n="83" d="100"/>
        </p:scale>
        <p:origin x="144" y="84"/>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24/05/2024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24/05/2024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function/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p:txBody>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322445" y="3347841"/>
            <a:ext cx="95273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2"/>
              </a:rPr>
              <a:t>http://slimfaas/publish/fibonacci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a:t>
            </a:r>
            <a:r>
              <a:rPr lang="fr-FR" sz="2400" dirty="0" err="1">
                <a:solidFill>
                  <a:schemeClr val="bg1"/>
                </a:solidFill>
              </a:rPr>
              <a:t>fibonacci</a:t>
            </a:r>
            <a:r>
              <a:rPr lang="fr-FR" sz="2400" dirty="0">
                <a:solidFill>
                  <a:schemeClr val="bg1"/>
                </a:solidFill>
              </a:rPr>
              <a:t>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a:solidFill>
                  <a:schemeClr val="bg1"/>
                </a:solidFill>
              </a:rPr>
              <a:t>function</a:t>
            </a:r>
            <a:r>
              <a:rPr lang="fr-FR" sz="2400" dirty="0">
                <a:solidFill>
                  <a:schemeClr val="bg1"/>
                </a:solidFill>
              </a:rPr>
              <a:t> « </a:t>
            </a:r>
            <a:r>
              <a:rPr lang="fr-FR" sz="2400" dirty="0" err="1">
                <a:solidFill>
                  <a:schemeClr val="bg1"/>
                </a:solidFill>
              </a:rPr>
              <a:t>fibonacci</a:t>
            </a:r>
            <a:r>
              <a:rPr lang="fr-FR" sz="2400" dirty="0">
                <a:solidFill>
                  <a:schemeClr val="bg1"/>
                </a:solidFill>
              </a:rPr>
              <a:t>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a:solidFill>
                  <a:schemeClr val="bg1"/>
                </a:solidFill>
              </a:rPr>
              <a:t>function</a:t>
            </a:r>
            <a:r>
              <a:rPr lang="fr-FR" sz="2400" dirty="0">
                <a:solidFill>
                  <a:schemeClr val="bg1"/>
                </a:solidFill>
              </a:rPr>
              <a:t> « </a:t>
            </a:r>
            <a:r>
              <a:rPr lang="fr-FR" sz="2400" dirty="0" err="1">
                <a:solidFill>
                  <a:schemeClr val="bg1"/>
                </a:solidFill>
              </a:rPr>
              <a:t>fibonacci</a:t>
            </a:r>
            <a:r>
              <a:rPr lang="fr-FR" sz="2400" dirty="0">
                <a:solidFill>
                  <a:schemeClr val="bg1"/>
                </a:solidFill>
              </a:rPr>
              <a:t>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32589"/>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26963</TotalTime>
  <Words>476</Words>
  <Application>Microsoft Office PowerPoint</Application>
  <PresentationFormat>Grand écran</PresentationFormat>
  <Paragraphs>42</Paragraphs>
  <Slides>3</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1056</cp:revision>
  <dcterms:created xsi:type="dcterms:W3CDTF">2020-11-18T10:41:47Z</dcterms:created>
  <dcterms:modified xsi:type="dcterms:W3CDTF">2024-05-24T14:02:45Z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