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891" r:id="rId5"/>
    <p:sldId id="892" r:id="rId6"/>
    <p:sldId id="893" r:id="rId7"/>
    <p:sldId id="894"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 id="893"/>
            <p14:sldId id="8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C45"/>
    <a:srgbClr val="7EBEFF"/>
    <a:srgbClr val="000000"/>
    <a:srgbClr val="122D46"/>
    <a:srgbClr val="08174D"/>
    <a:srgbClr val="5A6489"/>
    <a:srgbClr val="FF5960"/>
    <a:srgbClr val="003F7F"/>
    <a:srgbClr val="548235"/>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24" autoAdjust="0"/>
    <p:restoredTop sz="96323" autoAdjust="0"/>
  </p:normalViewPr>
  <p:slideViewPr>
    <p:cSldViewPr snapToGrid="0">
      <p:cViewPr varScale="1">
        <p:scale>
          <a:sx n="110" d="100"/>
          <a:sy n="110" d="100"/>
        </p:scale>
        <p:origin x="126" y="168"/>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11/06/2024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11/06/2024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path" TargetMode="External"/><Relationship Id="rId2" Type="http://schemas.openxmlformats.org/officeDocument/2006/relationships/hyperlink" Target="http://slimfaas/publish-event/fib-ev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1695" y="6578508"/>
            <a:ext cx="12192000" cy="279492"/>
          </a:xfrm>
        </p:spPr>
        <p:txBody>
          <a:bodyPr>
            <a:normAutofit fontScale="550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179398" y="4170279"/>
            <a:ext cx="1659171" cy="5433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219449" y="4441930"/>
            <a:ext cx="959949" cy="390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72470" y="4122666"/>
            <a:ext cx="3146979" cy="646331"/>
          </a:xfrm>
          <a:prstGeom prst="rect">
            <a:avLst/>
          </a:prstGeom>
          <a:noFill/>
        </p:spPr>
        <p:txBody>
          <a:bodyPr wrap="square" rtlCol="0">
            <a:spAutoFit/>
          </a:bodyPr>
          <a:lstStyle/>
          <a:p>
            <a:r>
              <a:rPr lang="fr-FR" sz="1200" dirty="0"/>
              <a:t>HTTP POST</a:t>
            </a:r>
          </a:p>
          <a:p>
            <a:r>
              <a:rPr lang="fr-FR" sz="1200" dirty="0">
                <a:hlinkClick r:id="rId2"/>
              </a:rPr>
              <a:t>http://slimfaas/</a:t>
            </a:r>
            <a:r>
              <a:rPr lang="fr-FR" sz="1200" dirty="0">
                <a:highlight>
                  <a:srgbClr val="FFFF00"/>
                </a:highlight>
                <a:hlinkClick r:id="rId2"/>
              </a:rPr>
              <a:t>publish-event</a:t>
            </a:r>
            <a:r>
              <a:rPr lang="fr-FR" sz="1200" dirty="0">
                <a:hlinkClick r:id="rId2"/>
              </a:rPr>
              <a:t>/</a:t>
            </a:r>
            <a:r>
              <a:rPr lang="fr-FR" sz="1200" dirty="0">
                <a:highlight>
                  <a:srgbClr val="00FF00"/>
                </a:highlight>
                <a:hlinkClick r:id="rId2"/>
              </a:rPr>
              <a:t>fib-event</a:t>
            </a:r>
            <a:r>
              <a:rPr lang="fr-FR" sz="1200" dirty="0"/>
              <a:t>/</a:t>
            </a:r>
            <a:r>
              <a:rPr lang="fr-FR" sz="1200" dirty="0">
                <a:highlight>
                  <a:srgbClr val="FF6C45"/>
                </a:highlight>
              </a:rPr>
              <a:t>path</a:t>
            </a:r>
          </a:p>
          <a:p>
            <a:r>
              <a:rPr lang="fr-FR" sz="1200" dirty="0"/>
              <a:t>{</a:t>
            </a:r>
            <a:r>
              <a:rPr lang="fr-FR" sz="1200" b="0" i="0" dirty="0">
                <a:effectLst/>
                <a:latin typeface="-apple-system"/>
              </a:rPr>
              <a:t>"</a:t>
            </a:r>
            <a:r>
              <a:rPr lang="fr-FR" sz="1200" dirty="0"/>
              <a:t>input</a:t>
            </a:r>
            <a:r>
              <a:rPr lang="fr-FR" sz="1200" b="0" i="0" dirty="0">
                <a:effectLst/>
                <a:latin typeface="-apple-system"/>
              </a:rPr>
              <a:t>"</a:t>
            </a:r>
            <a:r>
              <a:rPr lang="fr-FR" sz="12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8812332" y="2979399"/>
            <a:ext cx="3144316"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highlight>
                  <a:srgbClr val="FF6C45"/>
                </a:highlight>
                <a:hlinkClick r:id="rId3"/>
              </a:rPr>
              <a:t>path</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3"/>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10" idx="1"/>
          </p:cNvCxnSpPr>
          <p:nvPr/>
        </p:nvCxnSpPr>
        <p:spPr>
          <a:xfrm flipV="1">
            <a:off x="5838569" y="937506"/>
            <a:ext cx="2973764" cy="350442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58" idx="1"/>
          </p:cNvCxnSpPr>
          <p:nvPr/>
        </p:nvCxnSpPr>
        <p:spPr>
          <a:xfrm flipV="1">
            <a:off x="5838569" y="2360768"/>
            <a:ext cx="2973764" cy="208116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4">
            <a:extLst>
              <a:ext uri="{FF2B5EF4-FFF2-40B4-BE49-F238E27FC236}">
                <a16:creationId xmlns:a16="http://schemas.microsoft.com/office/drawing/2014/main" id="{EC278673-044B-4B67-CC8B-460677466C2D}"/>
              </a:ext>
            </a:extLst>
          </p:cNvPr>
          <p:cNvSpPr/>
          <p:nvPr/>
        </p:nvSpPr>
        <p:spPr>
          <a:xfrm>
            <a:off x="819054" y="522900"/>
            <a:ext cx="4922420" cy="122731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58" name="Rounded Rectangle 45">
            <a:extLst>
              <a:ext uri="{FF2B5EF4-FFF2-40B4-BE49-F238E27FC236}">
                <a16:creationId xmlns:a16="http://schemas.microsoft.com/office/drawing/2014/main" id="{B3D6B054-351A-AB9F-D7F3-32674286B965}"/>
              </a:ext>
            </a:extLst>
          </p:cNvPr>
          <p:cNvSpPr/>
          <p:nvPr/>
        </p:nvSpPr>
        <p:spPr>
          <a:xfrm>
            <a:off x="8812333" y="1932445"/>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2</a:t>
            </a:r>
            <a:endParaRPr lang="en-FR" sz="2400" dirty="0">
              <a:solidFill>
                <a:schemeClr val="bg1"/>
              </a:solidFill>
            </a:endParaRPr>
          </a:p>
        </p:txBody>
      </p:sp>
      <p:pic>
        <p:nvPicPr>
          <p:cNvPr id="59" name="Picture 2" descr="Afficher l’image source">
            <a:extLst>
              <a:ext uri="{FF2B5EF4-FFF2-40B4-BE49-F238E27FC236}">
                <a16:creationId xmlns:a16="http://schemas.microsoft.com/office/drawing/2014/main" id="{47F04D32-578D-6B6C-2A28-059763E8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1629321"/>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45">
            <a:extLst>
              <a:ext uri="{FF2B5EF4-FFF2-40B4-BE49-F238E27FC236}">
                <a16:creationId xmlns:a16="http://schemas.microsoft.com/office/drawing/2014/main" id="{16DB633F-AB44-B4DC-3548-26B85071E24C}"/>
              </a:ext>
            </a:extLst>
          </p:cNvPr>
          <p:cNvSpPr/>
          <p:nvPr/>
        </p:nvSpPr>
        <p:spPr>
          <a:xfrm>
            <a:off x="8812333" y="4173601"/>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1</a:t>
            </a:r>
            <a:endParaRPr lang="en-FR" sz="2400" dirty="0">
              <a:solidFill>
                <a:schemeClr val="bg1"/>
              </a:solidFill>
            </a:endParaRPr>
          </a:p>
        </p:txBody>
      </p:sp>
      <p:pic>
        <p:nvPicPr>
          <p:cNvPr id="61" name="Picture 2" descr="Afficher l’image source">
            <a:extLst>
              <a:ext uri="{FF2B5EF4-FFF2-40B4-BE49-F238E27FC236}">
                <a16:creationId xmlns:a16="http://schemas.microsoft.com/office/drawing/2014/main" id="{B596EC77-9AE7-9E46-04A6-90E9C956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387047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45">
            <a:extLst>
              <a:ext uri="{FF2B5EF4-FFF2-40B4-BE49-F238E27FC236}">
                <a16:creationId xmlns:a16="http://schemas.microsoft.com/office/drawing/2014/main" id="{41E26270-5F17-40B5-E026-D7BB7ED7B4A6}"/>
              </a:ext>
            </a:extLst>
          </p:cNvPr>
          <p:cNvSpPr/>
          <p:nvPr/>
        </p:nvSpPr>
        <p:spPr>
          <a:xfrm>
            <a:off x="8812333" y="5601700"/>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2</a:t>
            </a:r>
            <a:endParaRPr lang="en-FR" sz="2400" dirty="0">
              <a:solidFill>
                <a:schemeClr val="bg1"/>
              </a:solidFill>
            </a:endParaRPr>
          </a:p>
        </p:txBody>
      </p:sp>
      <p:pic>
        <p:nvPicPr>
          <p:cNvPr id="63" name="Picture 2" descr="Afficher l’image source">
            <a:extLst>
              <a:ext uri="{FF2B5EF4-FFF2-40B4-BE49-F238E27FC236}">
                <a16:creationId xmlns:a16="http://schemas.microsoft.com/office/drawing/2014/main" id="{F2DEFC11-D557-79E0-2E61-06A08755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529857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avec flèche 70">
            <a:extLst>
              <a:ext uri="{FF2B5EF4-FFF2-40B4-BE49-F238E27FC236}">
                <a16:creationId xmlns:a16="http://schemas.microsoft.com/office/drawing/2014/main" id="{221856EB-F24D-AE01-6253-E5B3BEF1DDDD}"/>
              </a:ext>
            </a:extLst>
          </p:cNvPr>
          <p:cNvCxnSpPr>
            <a:cxnSpLocks/>
            <a:stCxn id="6" idx="3"/>
            <a:endCxn id="60" idx="1"/>
          </p:cNvCxnSpPr>
          <p:nvPr/>
        </p:nvCxnSpPr>
        <p:spPr>
          <a:xfrm>
            <a:off x="5838569" y="4441930"/>
            <a:ext cx="2973764" cy="1599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F5E291B3-5B31-6DB2-EF1C-980547F78F0B}"/>
              </a:ext>
            </a:extLst>
          </p:cNvPr>
          <p:cNvCxnSpPr>
            <a:cxnSpLocks/>
            <a:stCxn id="6" idx="3"/>
            <a:endCxn id="62" idx="1"/>
          </p:cNvCxnSpPr>
          <p:nvPr/>
        </p:nvCxnSpPr>
        <p:spPr>
          <a:xfrm>
            <a:off x="5838569" y="4441930"/>
            <a:ext cx="2973764" cy="1588093"/>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44">
            <a:extLst>
              <a:ext uri="{FF2B5EF4-FFF2-40B4-BE49-F238E27FC236}">
                <a16:creationId xmlns:a16="http://schemas.microsoft.com/office/drawing/2014/main" id="{EE55AAF1-171C-F780-90D3-7A2304D74CF3}"/>
              </a:ext>
            </a:extLst>
          </p:cNvPr>
          <p:cNvSpPr/>
          <p:nvPr/>
        </p:nvSpPr>
        <p:spPr>
          <a:xfrm>
            <a:off x="819054" y="1999049"/>
            <a:ext cx="4922420" cy="122731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Props1.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27389</TotalTime>
  <Words>548</Words>
  <Application>Microsoft Office PowerPoint</Application>
  <PresentationFormat>Grand écran</PresentationFormat>
  <Paragraphs>58</Paragraphs>
  <Slides>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-apple-system</vt:lpstr>
      <vt:lpstr>Arial</vt:lpstr>
      <vt:lpstr>Calibri</vt:lpstr>
      <vt:lpstr>Franklin Gothic Book</vt:lpstr>
      <vt:lpstr>Franklin Gothic Medium</vt:lpstr>
      <vt:lpstr>Office Theme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1068</cp:revision>
  <dcterms:created xsi:type="dcterms:W3CDTF">2020-11-18T10:41:47Z</dcterms:created>
  <dcterms:modified xsi:type="dcterms:W3CDTF">2024-06-11T15:49:31Z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