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handoutMasterIdLst>
    <p:handoutMasterId r:id="rId10"/>
  </p:handoutMasterIdLst>
  <p:sldIdLst>
    <p:sldId id="891" r:id="rId5"/>
    <p:sldId id="892" r:id="rId6"/>
    <p:sldId id="893" r:id="rId7"/>
    <p:sldId id="894" r:id="rId8"/>
  </p:sldIdLst>
  <p:sldSz cx="12192000" cy="6858000"/>
  <p:notesSz cx="6858000" cy="9144000"/>
  <p:defaultText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1" id="{10A21BAB-C4AD-1B4A-8931-DCECE890AF5A}">
          <p14:sldIdLst>
            <p14:sldId id="891"/>
            <p14:sldId id="892"/>
            <p14:sldId id="893"/>
            <p14:sldId id="89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22D46"/>
    <a:srgbClr val="08174D"/>
    <a:srgbClr val="5A6489"/>
    <a:srgbClr val="FF5960"/>
    <a:srgbClr val="003F7F"/>
    <a:srgbClr val="548235"/>
    <a:srgbClr val="7EBEFF"/>
    <a:srgbClr val="44546A"/>
    <a:srgbClr val="FF6C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A94583-705E-4AD7-B25E-D10A8EF10247}" v="127" dt="2023-12-06T14:27:48.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527" autoAdjust="0"/>
    <p:restoredTop sz="73913" autoAdjust="0"/>
  </p:normalViewPr>
  <p:slideViewPr>
    <p:cSldViewPr snapToGrid="0">
      <p:cViewPr varScale="1">
        <p:scale>
          <a:sx n="83" d="100"/>
          <a:sy n="83" d="100"/>
        </p:scale>
        <p:origin x="144" y="60"/>
      </p:cViewPr>
      <p:guideLst/>
    </p:cSldViewPr>
  </p:slideViewPr>
  <p:notesTextViewPr>
    <p:cViewPr>
      <p:scale>
        <a:sx n="1" d="1"/>
        <a:sy n="1" d="1"/>
      </p:scale>
      <p:origin x="0" y="0"/>
    </p:cViewPr>
  </p:notesTextViewPr>
  <p:notesViewPr>
    <p:cSldViewPr snapToGrid="0">
      <p:cViewPr varScale="1">
        <p:scale>
          <a:sx n="73" d="100"/>
          <a:sy n="73" d="100"/>
        </p:scale>
        <p:origin x="16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1A2BAF5-6340-49E1-B4B3-04572180CD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02FB8726-E351-4A4E-A868-2E83195FE5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0FFC85-34C0-4167-8801-71D65E4D986C}" type="datetimeFigureOut">
              <a:rPr lang="fr-FR" smtClean="0"/>
              <a:t>24/05/2024</a:t>
            </a:fld>
            <a:endParaRPr lang="fr-FR"/>
          </a:p>
        </p:txBody>
      </p:sp>
      <p:sp>
        <p:nvSpPr>
          <p:cNvPr id="4" name="Espace réservé du pied de page 3">
            <a:extLst>
              <a:ext uri="{FF2B5EF4-FFF2-40B4-BE49-F238E27FC236}">
                <a16:creationId xmlns:a16="http://schemas.microsoft.com/office/drawing/2014/main" id="{F091BA9D-32F1-439A-960C-8E47E7B743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0A7D0EA-2FF6-4FC3-B0EF-AFFF7428B4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A16B31-CF5E-4C45-9F02-6CD67ADA8F9C}" type="slidenum">
              <a:rPr lang="fr-FR" smtClean="0"/>
              <a:t>‹N°›</a:t>
            </a:fld>
            <a:endParaRPr lang="fr-FR"/>
          </a:p>
        </p:txBody>
      </p:sp>
    </p:spTree>
    <p:extLst>
      <p:ext uri="{BB962C8B-B14F-4D97-AF65-F5344CB8AC3E}">
        <p14:creationId xmlns:p14="http://schemas.microsoft.com/office/powerpoint/2010/main" val="714519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EE8696-3B2B-7D49-B212-A8F746F3A84B}" type="datetimeFigureOut">
              <a:rPr lang="es-ES_tradnl" smtClean="0"/>
              <a:t>24/05/2024</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2C3A3-8174-F141-B491-7F0E98D116D0}" type="slidenum">
              <a:rPr lang="es-ES_tradnl" smtClean="0"/>
              <a:t>‹N°›</a:t>
            </a:fld>
            <a:endParaRPr lang="es-ES_tradnl"/>
          </a:p>
        </p:txBody>
      </p:sp>
    </p:spTree>
    <p:extLst>
      <p:ext uri="{BB962C8B-B14F-4D97-AF65-F5344CB8AC3E}">
        <p14:creationId xmlns:p14="http://schemas.microsoft.com/office/powerpoint/2010/main" val="1346663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it technically work? We use functions. Each algorithm is hosted on a function. This function listens to a Queue as input and as soon as it has free time, it will be able to pop the messages that come from the Queue and to process them.</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example, let’s take the SPLITTER which extracts each page of a PDF an image, the function will retrieve a message with a file identifier from the Queue, the files are stored in REDIS. With the identifier, we will fetch the document from REDIS to run our algorithms and for example if we have a PDF with 2 pages, we will extract 2 images then generate 2 identifiers; push the images into REDIS with them. We finally add 2 messages in the downstream QUEUE to be able to call the following service, in this case the Zoning of the French driver license.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FR" dirty="0" err="1"/>
              <a:t>Éé</a:t>
            </a:r>
            <a:r>
              <a:rPr lang="fr-FR" dirty="0"/>
              <a:t> »3</a:t>
            </a:r>
          </a:p>
        </p:txBody>
      </p:sp>
      <p:sp>
        <p:nvSpPr>
          <p:cNvPr id="4" name="Espace réservé du numéro de diapositive 3"/>
          <p:cNvSpPr>
            <a:spLocks noGrp="1"/>
          </p:cNvSpPr>
          <p:nvPr>
            <p:ph type="sldNum" sz="quarter" idx="5"/>
          </p:nvPr>
        </p:nvSpPr>
        <p:spPr/>
        <p:txBody>
          <a:bodyPr/>
          <a:lstStyle/>
          <a:p>
            <a:fld id="{3252C3A3-8174-F141-B491-7F0E98D116D0}" type="slidenum">
              <a:rPr lang="es-ES_tradnl" smtClean="0"/>
              <a:t>1</a:t>
            </a:fld>
            <a:endParaRPr lang="es-ES_tradnl"/>
          </a:p>
        </p:txBody>
      </p:sp>
    </p:spTree>
    <p:extLst>
      <p:ext uri="{BB962C8B-B14F-4D97-AF65-F5344CB8AC3E}">
        <p14:creationId xmlns:p14="http://schemas.microsoft.com/office/powerpoint/2010/main" val="802769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it technically work? We use functions. Each algorithm is hosted on a function. This function listens to a Queue as input and as soon as it has free time, it will be able to pop the messages that come from the Queue and to process them.</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example, let’s take the SPLITTER which extracts each page of a PDF an image, the function will retrieve a message with a file identifier from the Queue, the files are stored in REDIS. With the identifier, we will fetch the document from REDIS to run our algorithms and for example if we have a PDF with 2 pages, we will extract 2 images then generate 2 identifiers; push the images into REDIS with them. We finally add 2 messages in the downstream QUEUE to be able to call the following service, in this case the Zoning of the French driver license.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FR" dirty="0" err="1"/>
              <a:t>Éé</a:t>
            </a:r>
            <a:r>
              <a:rPr lang="fr-FR" dirty="0"/>
              <a:t> »3</a:t>
            </a:r>
          </a:p>
        </p:txBody>
      </p:sp>
      <p:sp>
        <p:nvSpPr>
          <p:cNvPr id="4" name="Espace réservé du numéro de diapositive 3"/>
          <p:cNvSpPr>
            <a:spLocks noGrp="1"/>
          </p:cNvSpPr>
          <p:nvPr>
            <p:ph type="sldNum" sz="quarter" idx="5"/>
          </p:nvPr>
        </p:nvSpPr>
        <p:spPr/>
        <p:txBody>
          <a:bodyPr/>
          <a:lstStyle/>
          <a:p>
            <a:fld id="{3252C3A3-8174-F141-B491-7F0E98D116D0}" type="slidenum">
              <a:rPr lang="es-ES_tradnl" smtClean="0"/>
              <a:t>2</a:t>
            </a:fld>
            <a:endParaRPr lang="es-ES_tradnl"/>
          </a:p>
        </p:txBody>
      </p:sp>
    </p:spTree>
    <p:extLst>
      <p:ext uri="{BB962C8B-B14F-4D97-AF65-F5344CB8AC3E}">
        <p14:creationId xmlns:p14="http://schemas.microsoft.com/office/powerpoint/2010/main" val="2599060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24EA-1F25-0B46-8A62-E422EF4F8C3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C3E44A85-3E82-8341-A2E8-10D675B26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46F151E-F7F9-0145-B0BC-3A898F3D958F}"/>
              </a:ext>
            </a:extLst>
          </p:cNvPr>
          <p:cNvSpPr>
            <a:spLocks noGrp="1"/>
          </p:cNvSpPr>
          <p:nvPr>
            <p:ph type="dt" sz="half" idx="10"/>
          </p:nvPr>
        </p:nvSpPr>
        <p:spPr/>
        <p:txBody>
          <a:bodyPr/>
          <a:lstStyle/>
          <a:p>
            <a:fld id="{80160E5B-2E24-B941-8DE0-C0A90C36B7C5}" type="datetimeFigureOut">
              <a:rPr lang="en-GB" smtClean="0"/>
              <a:t>24/05/2024</a:t>
            </a:fld>
            <a:endParaRPr lang="en-GB"/>
          </a:p>
        </p:txBody>
      </p:sp>
      <p:sp>
        <p:nvSpPr>
          <p:cNvPr id="5" name="Footer Placeholder 4">
            <a:extLst>
              <a:ext uri="{FF2B5EF4-FFF2-40B4-BE49-F238E27FC236}">
                <a16:creationId xmlns:a16="http://schemas.microsoft.com/office/drawing/2014/main" id="{976423B5-3B7F-794C-A004-744184C291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71D655-9DD1-8E4E-925C-6D2908519F95}"/>
              </a:ext>
            </a:extLst>
          </p:cNvPr>
          <p:cNvSpPr>
            <a:spLocks noGrp="1"/>
          </p:cNvSpPr>
          <p:nvPr>
            <p:ph type="sldNum" sz="quarter" idx="12"/>
          </p:nvPr>
        </p:nvSpPr>
        <p:spPr/>
        <p:txBody>
          <a:bodyPr/>
          <a:lstStyle/>
          <a:p>
            <a:fld id="{DED457E1-C03A-514C-93B6-2CB6674E8CD0}" type="slidenum">
              <a:rPr lang="en-GB" smtClean="0"/>
              <a:t>‹N°›</a:t>
            </a:fld>
            <a:endParaRPr lang="en-GB"/>
          </a:p>
        </p:txBody>
      </p:sp>
    </p:spTree>
    <p:extLst>
      <p:ext uri="{BB962C8B-B14F-4D97-AF65-F5344CB8AC3E}">
        <p14:creationId xmlns:p14="http://schemas.microsoft.com/office/powerpoint/2010/main" val="238096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B468-570A-E143-81E0-88A51D58F240}"/>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624FF18-97CD-F145-8BCA-6EE0F1E256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EB515BD-DE5A-5B42-AB83-D7F481DF3E98}"/>
              </a:ext>
            </a:extLst>
          </p:cNvPr>
          <p:cNvSpPr>
            <a:spLocks noGrp="1"/>
          </p:cNvSpPr>
          <p:nvPr>
            <p:ph type="dt" sz="half" idx="10"/>
          </p:nvPr>
        </p:nvSpPr>
        <p:spPr/>
        <p:txBody>
          <a:bodyPr/>
          <a:lstStyle/>
          <a:p>
            <a:fld id="{80160E5B-2E24-B941-8DE0-C0A90C36B7C5}" type="datetimeFigureOut">
              <a:rPr lang="en-GB" smtClean="0"/>
              <a:t>24/05/2024</a:t>
            </a:fld>
            <a:endParaRPr lang="en-GB"/>
          </a:p>
        </p:txBody>
      </p:sp>
      <p:sp>
        <p:nvSpPr>
          <p:cNvPr id="5" name="Footer Placeholder 4">
            <a:extLst>
              <a:ext uri="{FF2B5EF4-FFF2-40B4-BE49-F238E27FC236}">
                <a16:creationId xmlns:a16="http://schemas.microsoft.com/office/drawing/2014/main" id="{45E7E3DA-B2B1-7347-8C5E-6B053D2DD0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1C4702-6C6E-CB45-91B9-8D508E8E02DE}"/>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DEEA75BF-407D-44B4-AB9B-21F45D05F112}"/>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476304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197A56-1084-8744-B674-1A748286F57E}"/>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724FC31B-35A2-6E46-955D-4AE2C45F2E2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8300FAE-B000-104C-96F1-F594154024F9}"/>
              </a:ext>
            </a:extLst>
          </p:cNvPr>
          <p:cNvSpPr>
            <a:spLocks noGrp="1"/>
          </p:cNvSpPr>
          <p:nvPr>
            <p:ph type="dt" sz="half" idx="10"/>
          </p:nvPr>
        </p:nvSpPr>
        <p:spPr/>
        <p:txBody>
          <a:bodyPr/>
          <a:lstStyle/>
          <a:p>
            <a:fld id="{80160E5B-2E24-B941-8DE0-C0A90C36B7C5}" type="datetimeFigureOut">
              <a:rPr lang="en-GB" smtClean="0"/>
              <a:t>24/05/2024</a:t>
            </a:fld>
            <a:endParaRPr lang="en-GB"/>
          </a:p>
        </p:txBody>
      </p:sp>
      <p:sp>
        <p:nvSpPr>
          <p:cNvPr id="5" name="Footer Placeholder 4">
            <a:extLst>
              <a:ext uri="{FF2B5EF4-FFF2-40B4-BE49-F238E27FC236}">
                <a16:creationId xmlns:a16="http://schemas.microsoft.com/office/drawing/2014/main" id="{E310C994-0A2F-E445-A73A-5DEFF34716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4F8A3E-C11A-D543-A66F-B4EEF2F68743}"/>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310317F4-AF15-4189-985D-33C24B060D36}"/>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21859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F955-C96B-AE4E-96D9-1A67B47D28C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DEC029F-68AD-C446-9665-563D7F0E9198}"/>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
        <p:nvSpPr>
          <p:cNvPr id="4" name="Date Placeholder 3">
            <a:extLst>
              <a:ext uri="{FF2B5EF4-FFF2-40B4-BE49-F238E27FC236}">
                <a16:creationId xmlns:a16="http://schemas.microsoft.com/office/drawing/2014/main" id="{9CA97AF5-25F4-8647-B443-6A1F255225F8}"/>
              </a:ext>
            </a:extLst>
          </p:cNvPr>
          <p:cNvSpPr>
            <a:spLocks noGrp="1"/>
          </p:cNvSpPr>
          <p:nvPr>
            <p:ph type="dt" sz="half" idx="10"/>
          </p:nvPr>
        </p:nvSpPr>
        <p:spPr/>
        <p:txBody>
          <a:bodyPr/>
          <a:lstStyle/>
          <a:p>
            <a:fld id="{80160E5B-2E24-B941-8DE0-C0A90C36B7C5}" type="datetimeFigureOut">
              <a:rPr lang="en-GB" smtClean="0"/>
              <a:t>24/05/2024</a:t>
            </a:fld>
            <a:endParaRPr lang="en-GB"/>
          </a:p>
        </p:txBody>
      </p:sp>
      <p:sp>
        <p:nvSpPr>
          <p:cNvPr id="5" name="Footer Placeholder 4">
            <a:extLst>
              <a:ext uri="{FF2B5EF4-FFF2-40B4-BE49-F238E27FC236}">
                <a16:creationId xmlns:a16="http://schemas.microsoft.com/office/drawing/2014/main" id="{3187ACDF-99FC-C343-988D-536FC00F84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8A1592B-CA75-4249-941A-7412341E4F3B}"/>
              </a:ext>
            </a:extLst>
          </p:cNvPr>
          <p:cNvSpPr>
            <a:spLocks noGrp="1"/>
          </p:cNvSpPr>
          <p:nvPr>
            <p:ph type="sldNum" sz="quarter" idx="12"/>
          </p:nvPr>
        </p:nvSpPr>
        <p:spPr/>
        <p:txBody>
          <a:bodyPr/>
          <a:lstStyle/>
          <a:p>
            <a:fld id="{DED457E1-C03A-514C-93B6-2CB6674E8CD0}" type="slidenum">
              <a:rPr lang="en-GB" smtClean="0"/>
              <a:t>‹N°›</a:t>
            </a:fld>
            <a:endParaRPr lang="en-GB"/>
          </a:p>
        </p:txBody>
      </p:sp>
    </p:spTree>
    <p:extLst>
      <p:ext uri="{BB962C8B-B14F-4D97-AF65-F5344CB8AC3E}">
        <p14:creationId xmlns:p14="http://schemas.microsoft.com/office/powerpoint/2010/main" val="12115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57C2-DD86-A94B-93B8-1232A4067C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95DB49E-2974-CA46-A237-1D5BFBE83C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193A00C-0CA4-E641-A739-54DFE08812F0}"/>
              </a:ext>
            </a:extLst>
          </p:cNvPr>
          <p:cNvSpPr>
            <a:spLocks noGrp="1"/>
          </p:cNvSpPr>
          <p:nvPr>
            <p:ph type="dt" sz="half" idx="10"/>
          </p:nvPr>
        </p:nvSpPr>
        <p:spPr/>
        <p:txBody>
          <a:bodyPr/>
          <a:lstStyle/>
          <a:p>
            <a:fld id="{80160E5B-2E24-B941-8DE0-C0A90C36B7C5}" type="datetimeFigureOut">
              <a:rPr lang="en-GB" smtClean="0"/>
              <a:t>24/05/2024</a:t>
            </a:fld>
            <a:endParaRPr lang="en-GB"/>
          </a:p>
        </p:txBody>
      </p:sp>
      <p:sp>
        <p:nvSpPr>
          <p:cNvPr id="5" name="Footer Placeholder 4">
            <a:extLst>
              <a:ext uri="{FF2B5EF4-FFF2-40B4-BE49-F238E27FC236}">
                <a16:creationId xmlns:a16="http://schemas.microsoft.com/office/drawing/2014/main" id="{9430900A-5597-E542-BD9A-6BAEC8CCD1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CBB631-A572-FC4E-8921-78AB1A226482}"/>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2FACA4CF-F5D5-48C6-80C2-7ACF3A9FB7C4}"/>
              </a:ext>
            </a:extLst>
          </p:cNvPr>
          <p:cNvSpPr>
            <a:spLocks noGrp="1"/>
          </p:cNvSpPr>
          <p:nvPr>
            <p:ph idx="13"/>
          </p:nvPr>
        </p:nvSpPr>
        <p:spPr>
          <a:xfrm>
            <a:off x="0" y="606829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283638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EF58-0475-044F-9582-C6155754647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5DF81B9-1E90-834F-BD6D-9E41ED13A86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27478FB-DC1F-AF4F-8141-28D69CF4DA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718CF64-CCEA-9949-AA7A-0EB01458E577}"/>
              </a:ext>
            </a:extLst>
          </p:cNvPr>
          <p:cNvSpPr>
            <a:spLocks noGrp="1"/>
          </p:cNvSpPr>
          <p:nvPr>
            <p:ph type="dt" sz="half" idx="10"/>
          </p:nvPr>
        </p:nvSpPr>
        <p:spPr/>
        <p:txBody>
          <a:bodyPr/>
          <a:lstStyle/>
          <a:p>
            <a:fld id="{80160E5B-2E24-B941-8DE0-C0A90C36B7C5}" type="datetimeFigureOut">
              <a:rPr lang="en-GB" smtClean="0"/>
              <a:t>24/05/2024</a:t>
            </a:fld>
            <a:endParaRPr lang="en-GB"/>
          </a:p>
        </p:txBody>
      </p:sp>
      <p:sp>
        <p:nvSpPr>
          <p:cNvPr id="6" name="Footer Placeholder 5">
            <a:extLst>
              <a:ext uri="{FF2B5EF4-FFF2-40B4-BE49-F238E27FC236}">
                <a16:creationId xmlns:a16="http://schemas.microsoft.com/office/drawing/2014/main" id="{EDEC6B7C-68F6-2C4E-A93C-3C9766D60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33A07A-546F-F245-B442-45C70FEC11D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D9F9463F-D8D7-4C27-874E-44F4CAB4E9C2}"/>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3797738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EADA-CAC2-D34C-BB09-BA532BBEC56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D830CE6-7A0C-214D-B58C-4D360DA0C4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1008DB4-3B36-464C-B0F7-43299585A03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9E960CF-9C5C-0C45-A0E5-32DF2A0E0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B7A24D-8D4B-4240-9555-16E3483149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FBABD6A-C968-7A47-AC0A-07D70A3D2D42}"/>
              </a:ext>
            </a:extLst>
          </p:cNvPr>
          <p:cNvSpPr>
            <a:spLocks noGrp="1"/>
          </p:cNvSpPr>
          <p:nvPr>
            <p:ph type="dt" sz="half" idx="10"/>
          </p:nvPr>
        </p:nvSpPr>
        <p:spPr/>
        <p:txBody>
          <a:bodyPr/>
          <a:lstStyle/>
          <a:p>
            <a:fld id="{80160E5B-2E24-B941-8DE0-C0A90C36B7C5}" type="datetimeFigureOut">
              <a:rPr lang="en-GB" smtClean="0"/>
              <a:t>24/05/2024</a:t>
            </a:fld>
            <a:endParaRPr lang="en-GB"/>
          </a:p>
        </p:txBody>
      </p:sp>
      <p:sp>
        <p:nvSpPr>
          <p:cNvPr id="8" name="Footer Placeholder 7">
            <a:extLst>
              <a:ext uri="{FF2B5EF4-FFF2-40B4-BE49-F238E27FC236}">
                <a16:creationId xmlns:a16="http://schemas.microsoft.com/office/drawing/2014/main" id="{4D762947-370A-3D4A-88AA-290AF5551D5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9CDC476-6A34-CA42-BC4D-8569DE1B259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10" name="Content Placeholder 2">
            <a:extLst>
              <a:ext uri="{FF2B5EF4-FFF2-40B4-BE49-F238E27FC236}">
                <a16:creationId xmlns:a16="http://schemas.microsoft.com/office/drawing/2014/main" id="{FD825BBE-6589-4ABC-B161-FC0511DE2057}"/>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50237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05BE-4BD4-A64B-9268-420C41FC9306}"/>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7A40BFD-3818-BA46-9933-514D5106C62E}"/>
              </a:ext>
            </a:extLst>
          </p:cNvPr>
          <p:cNvSpPr>
            <a:spLocks noGrp="1"/>
          </p:cNvSpPr>
          <p:nvPr>
            <p:ph type="dt" sz="half" idx="10"/>
          </p:nvPr>
        </p:nvSpPr>
        <p:spPr/>
        <p:txBody>
          <a:bodyPr/>
          <a:lstStyle/>
          <a:p>
            <a:fld id="{80160E5B-2E24-B941-8DE0-C0A90C36B7C5}" type="datetimeFigureOut">
              <a:rPr lang="en-GB" smtClean="0"/>
              <a:t>24/05/2024</a:t>
            </a:fld>
            <a:endParaRPr lang="en-GB"/>
          </a:p>
        </p:txBody>
      </p:sp>
      <p:sp>
        <p:nvSpPr>
          <p:cNvPr id="4" name="Footer Placeholder 3">
            <a:extLst>
              <a:ext uri="{FF2B5EF4-FFF2-40B4-BE49-F238E27FC236}">
                <a16:creationId xmlns:a16="http://schemas.microsoft.com/office/drawing/2014/main" id="{EE9E0BEB-419E-524F-AF0F-2A3871ED740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27997D3-6F76-2641-82F6-52BD7D72E87A}"/>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6" name="Content Placeholder 2">
            <a:extLst>
              <a:ext uri="{FF2B5EF4-FFF2-40B4-BE49-F238E27FC236}">
                <a16:creationId xmlns:a16="http://schemas.microsoft.com/office/drawing/2014/main" id="{3D5617C6-6A69-4549-9250-15C8C6120C3D}"/>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88510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F4A069-797E-1749-8F03-CA0F4A994AF8}"/>
              </a:ext>
            </a:extLst>
          </p:cNvPr>
          <p:cNvSpPr>
            <a:spLocks noGrp="1"/>
          </p:cNvSpPr>
          <p:nvPr>
            <p:ph type="dt" sz="half" idx="10"/>
          </p:nvPr>
        </p:nvSpPr>
        <p:spPr/>
        <p:txBody>
          <a:bodyPr/>
          <a:lstStyle/>
          <a:p>
            <a:fld id="{80160E5B-2E24-B941-8DE0-C0A90C36B7C5}" type="datetimeFigureOut">
              <a:rPr lang="en-GB" smtClean="0"/>
              <a:t>24/05/2024</a:t>
            </a:fld>
            <a:endParaRPr lang="en-GB"/>
          </a:p>
        </p:txBody>
      </p:sp>
      <p:sp>
        <p:nvSpPr>
          <p:cNvPr id="3" name="Footer Placeholder 2">
            <a:extLst>
              <a:ext uri="{FF2B5EF4-FFF2-40B4-BE49-F238E27FC236}">
                <a16:creationId xmlns:a16="http://schemas.microsoft.com/office/drawing/2014/main" id="{92137365-CB68-584A-BEA0-160EE4B791E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5F99054-421B-C842-BE9A-A9ADE24C8EDD}"/>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5" name="Content Placeholder 2">
            <a:extLst>
              <a:ext uri="{FF2B5EF4-FFF2-40B4-BE49-F238E27FC236}">
                <a16:creationId xmlns:a16="http://schemas.microsoft.com/office/drawing/2014/main" id="{0C37F8E5-401D-4F64-AC19-B10F8EE78522}"/>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110625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55AF-B49F-484D-8373-0E6859A0B1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B60D6A5F-F3C4-3648-BE71-4938031A1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AA4D609-E5AE-F24B-B47B-AF982EBBC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9FFC77-3DCA-4140-9ED7-6B2B462A9DC0}"/>
              </a:ext>
            </a:extLst>
          </p:cNvPr>
          <p:cNvSpPr>
            <a:spLocks noGrp="1"/>
          </p:cNvSpPr>
          <p:nvPr>
            <p:ph type="dt" sz="half" idx="10"/>
          </p:nvPr>
        </p:nvSpPr>
        <p:spPr/>
        <p:txBody>
          <a:bodyPr/>
          <a:lstStyle/>
          <a:p>
            <a:fld id="{80160E5B-2E24-B941-8DE0-C0A90C36B7C5}" type="datetimeFigureOut">
              <a:rPr lang="en-GB" smtClean="0"/>
              <a:t>24/05/2024</a:t>
            </a:fld>
            <a:endParaRPr lang="en-GB"/>
          </a:p>
        </p:txBody>
      </p:sp>
      <p:sp>
        <p:nvSpPr>
          <p:cNvPr id="6" name="Footer Placeholder 5">
            <a:extLst>
              <a:ext uri="{FF2B5EF4-FFF2-40B4-BE49-F238E27FC236}">
                <a16:creationId xmlns:a16="http://schemas.microsoft.com/office/drawing/2014/main" id="{A740642C-88B8-DC45-9B22-E794ACFA81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AC9E80-E845-E84B-B1B9-1EF67362396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305A46F6-D1FA-4BD0-A296-9A479897B4A7}"/>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13123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9749-A169-B640-AAE6-B5CED8A905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2CE23F5-3C88-F142-9DB1-2300FABAD4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28E174D-26E0-244A-88FE-ABF18A4F4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F97117-C459-C240-B80C-47A1CA71D799}"/>
              </a:ext>
            </a:extLst>
          </p:cNvPr>
          <p:cNvSpPr>
            <a:spLocks noGrp="1"/>
          </p:cNvSpPr>
          <p:nvPr>
            <p:ph type="dt" sz="half" idx="10"/>
          </p:nvPr>
        </p:nvSpPr>
        <p:spPr/>
        <p:txBody>
          <a:bodyPr/>
          <a:lstStyle/>
          <a:p>
            <a:fld id="{80160E5B-2E24-B941-8DE0-C0A90C36B7C5}" type="datetimeFigureOut">
              <a:rPr lang="en-GB" smtClean="0"/>
              <a:t>24/05/2024</a:t>
            </a:fld>
            <a:endParaRPr lang="en-GB"/>
          </a:p>
        </p:txBody>
      </p:sp>
      <p:sp>
        <p:nvSpPr>
          <p:cNvPr id="6" name="Footer Placeholder 5">
            <a:extLst>
              <a:ext uri="{FF2B5EF4-FFF2-40B4-BE49-F238E27FC236}">
                <a16:creationId xmlns:a16="http://schemas.microsoft.com/office/drawing/2014/main" id="{87BFE52B-9EE1-6045-AE9B-E2AE6D9053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4185FC-DDB5-5640-875F-6E679154EAD5}"/>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68D93CC4-7FC0-400A-A0A6-68EA3514600C}"/>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328500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97D48-1144-1543-A9D0-6D8F30B55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CB91358-EB14-1644-8137-FF2E84DCAF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18A87CC-5B90-3C4E-AA24-B5E1F035D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60E5B-2E24-B941-8DE0-C0A90C36B7C5}" type="datetimeFigureOut">
              <a:rPr lang="en-GB" smtClean="0"/>
              <a:t>24/05/2024</a:t>
            </a:fld>
            <a:endParaRPr lang="en-GB"/>
          </a:p>
        </p:txBody>
      </p:sp>
      <p:sp>
        <p:nvSpPr>
          <p:cNvPr id="5" name="Footer Placeholder 4">
            <a:extLst>
              <a:ext uri="{FF2B5EF4-FFF2-40B4-BE49-F238E27FC236}">
                <a16:creationId xmlns:a16="http://schemas.microsoft.com/office/drawing/2014/main" id="{9F21A7A4-2094-2E4E-ADD0-07CC8DC2C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BD69577-F99D-4141-90F1-A6EA6A581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457E1-C03A-514C-93B6-2CB6674E8CD0}" type="slidenum">
              <a:rPr lang="en-GB" smtClean="0"/>
              <a:t>‹N°›</a:t>
            </a:fld>
            <a:endParaRPr lang="en-GB"/>
          </a:p>
        </p:txBody>
      </p:sp>
      <p:sp>
        <p:nvSpPr>
          <p:cNvPr id="8" name="TextBox 7">
            <a:extLst>
              <a:ext uri="{FF2B5EF4-FFF2-40B4-BE49-F238E27FC236}">
                <a16:creationId xmlns:a16="http://schemas.microsoft.com/office/drawing/2014/main" id="{F2D484D0-E93D-3B4C-B946-B317F29E3332}"/>
              </a:ext>
            </a:extLst>
          </p:cNvPr>
          <p:cNvSpPr txBox="1"/>
          <p:nvPr userDrawn="1">
            <p:extLst>
              <p:ext uri="{1162E1C5-73C7-4A58-AE30-91384D911F3F}">
                <p184:classification xmlns:p184="http://schemas.microsoft.com/office/powerpoint/2018/4/main" val="ftr"/>
              </p:ext>
            </p:extLst>
          </p:nvPr>
        </p:nvSpPr>
        <p:spPr>
          <a:xfrm>
            <a:off x="5801487" y="6705600"/>
            <a:ext cx="433388" cy="152400"/>
          </a:xfrm>
          <a:prstGeom prst="rect">
            <a:avLst/>
          </a:prstGeom>
        </p:spPr>
        <p:txBody>
          <a:bodyPr horzOverflow="overflow" lIns="0" tIns="0" rIns="0" bIns="0">
            <a:spAutoFit/>
          </a:bodyPr>
          <a:lstStyle/>
          <a:p>
            <a:pPr algn="ctr"/>
            <a:r>
              <a:rPr lang="en-GB" sz="1000">
                <a:solidFill>
                  <a:srgbClr val="000000"/>
                </a:solidFill>
                <a:latin typeface="Calibri" panose="020F0502020204030204" pitchFamily="34" charset="0"/>
                <a:cs typeface="Calibri" panose="020F0502020204030204" pitchFamily="34" charset="0"/>
              </a:rPr>
              <a:t>Internal</a:t>
            </a:r>
          </a:p>
        </p:txBody>
      </p:sp>
      <p:sp>
        <p:nvSpPr>
          <p:cNvPr id="7" name="MSIPCMContentMarking" descr="{&quot;HashCode&quot;:-496329073,&quot;Placement&quot;:&quot;Footer&quot;,&quot;Top&quot;:507.1359,&quot;Left&quot;:0.0,&quot;SlideWidth&quot;:960,&quot;SlideHeight&quot;:540}">
            <a:extLst>
              <a:ext uri="{FF2B5EF4-FFF2-40B4-BE49-F238E27FC236}">
                <a16:creationId xmlns:a16="http://schemas.microsoft.com/office/drawing/2014/main" id="{B69883B0-77FA-47F9-B4C1-41CBD9B28E2F}"/>
              </a:ext>
            </a:extLst>
          </p:cNvPr>
          <p:cNvSpPr txBox="1"/>
          <p:nvPr userDrawn="1"/>
        </p:nvSpPr>
        <p:spPr>
          <a:xfrm>
            <a:off x="0" y="6440626"/>
            <a:ext cx="1394988" cy="417374"/>
          </a:xfrm>
          <a:prstGeom prst="rect">
            <a:avLst/>
          </a:prstGeom>
          <a:noFill/>
        </p:spPr>
        <p:txBody>
          <a:bodyPr vert="horz" wrap="square" lIns="0" tIns="0" rIns="0" bIns="0" rtlCol="0" anchor="ctr" anchorCtr="1">
            <a:spAutoFit/>
          </a:bodyPr>
          <a:lstStyle/>
          <a:p>
            <a:pPr algn="l">
              <a:spcBef>
                <a:spcPts val="0"/>
              </a:spcBef>
              <a:spcAft>
                <a:spcPts val="0"/>
              </a:spcAft>
            </a:pPr>
            <a:r>
              <a:rPr lang="fr-FR" sz="1000">
                <a:solidFill>
                  <a:srgbClr val="000000"/>
                </a:solidFill>
                <a:latin typeface="Calibri" panose="020F0502020204030204" pitchFamily="34" charset="0"/>
              </a:rPr>
              <a:t>
 Classification : Public </a:t>
            </a:r>
          </a:p>
        </p:txBody>
      </p:sp>
    </p:spTree>
    <p:extLst>
      <p:ext uri="{BB962C8B-B14F-4D97-AF65-F5344CB8AC3E}">
        <p14:creationId xmlns:p14="http://schemas.microsoft.com/office/powerpoint/2010/main" val="2172190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fibonacci/" TargetMode="External"/><Relationship Id="rId4" Type="http://schemas.openxmlformats.org/officeDocument/2006/relationships/hyperlink" Target="http://slimfaas/async-function/fibonacci"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fibonacci/" TargetMode="External"/><Relationship Id="rId4" Type="http://schemas.openxmlformats.org/officeDocument/2006/relationships/hyperlink" Target="http://slimfaas/async-function/fibonacci"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fibonacci/" TargetMode="External"/><Relationship Id="rId2" Type="http://schemas.openxmlformats.org/officeDocument/2006/relationships/hyperlink" Target="http://slimfaas/async-function/fibonacci"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fibonacci/" TargetMode="External"/><Relationship Id="rId2" Type="http://schemas.openxmlformats.org/officeDocument/2006/relationships/hyperlink" Target="http://slimfaas/async-publish/fibonacci"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3C60C87-609E-41AB-8E66-C44853DB93B6}"/>
              </a:ext>
            </a:extLst>
          </p:cNvPr>
          <p:cNvSpPr/>
          <p:nvPr/>
        </p:nvSpPr>
        <p:spPr>
          <a:xfrm>
            <a:off x="95250" y="6604378"/>
            <a:ext cx="6305550" cy="253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A6226B3F-3380-E0AA-AF16-830B21A49428}"/>
              </a:ext>
            </a:extLst>
          </p:cNvPr>
          <p:cNvSpPr/>
          <p:nvPr/>
        </p:nvSpPr>
        <p:spPr>
          <a:xfrm>
            <a:off x="270274" y="3860695"/>
            <a:ext cx="5854700" cy="282492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sp>
        <p:nvSpPr>
          <p:cNvPr id="11" name="Rectangle : coins arrondis 10">
            <a:extLst>
              <a:ext uri="{FF2B5EF4-FFF2-40B4-BE49-F238E27FC236}">
                <a16:creationId xmlns:a16="http://schemas.microsoft.com/office/drawing/2014/main" id="{4E0312E4-E02C-5132-9EC7-E21ECBAD0DFB}"/>
              </a:ext>
            </a:extLst>
          </p:cNvPr>
          <p:cNvSpPr/>
          <p:nvPr/>
        </p:nvSpPr>
        <p:spPr>
          <a:xfrm>
            <a:off x="4816216" y="445875"/>
            <a:ext cx="6118483" cy="2953155"/>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cxnSp>
        <p:nvCxnSpPr>
          <p:cNvPr id="25" name="Connecteur droit avec flèche 24">
            <a:extLst>
              <a:ext uri="{FF2B5EF4-FFF2-40B4-BE49-F238E27FC236}">
                <a16:creationId xmlns:a16="http://schemas.microsoft.com/office/drawing/2014/main" id="{EF74DD91-1B16-470B-A20B-035F88F385D6}"/>
              </a:ext>
            </a:extLst>
          </p:cNvPr>
          <p:cNvCxnSpPr>
            <a:cxnSpLocks/>
            <a:stCxn id="2" idx="3"/>
            <a:endCxn id="13" idx="1"/>
          </p:cNvCxnSpPr>
          <p:nvPr/>
        </p:nvCxnSpPr>
        <p:spPr>
          <a:xfrm flipV="1">
            <a:off x="5945039" y="5223738"/>
            <a:ext cx="2412084" cy="4209"/>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45">
            <a:extLst>
              <a:ext uri="{FF2B5EF4-FFF2-40B4-BE49-F238E27FC236}">
                <a16:creationId xmlns:a16="http://schemas.microsoft.com/office/drawing/2014/main" id="{010C1183-1FCB-4B5B-84DC-B7D70796FA94}"/>
              </a:ext>
            </a:extLst>
          </p:cNvPr>
          <p:cNvSpPr/>
          <p:nvPr/>
        </p:nvSpPr>
        <p:spPr>
          <a:xfrm>
            <a:off x="8357123" y="4174427"/>
            <a:ext cx="3145551" cy="20986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rPr>
              <a:t>function « fibonacci »</a:t>
            </a:r>
            <a:endParaRPr lang="en-FR" sz="4000" dirty="0">
              <a:solidFill>
                <a:schemeClr val="bg1"/>
              </a:solidFill>
            </a:endParaRPr>
          </a:p>
        </p:txBody>
      </p:sp>
      <p:pic>
        <p:nvPicPr>
          <p:cNvPr id="1026" name="Picture 2" descr="Afficher l’image source">
            <a:extLst>
              <a:ext uri="{FF2B5EF4-FFF2-40B4-BE49-F238E27FC236}">
                <a16:creationId xmlns:a16="http://schemas.microsoft.com/office/drawing/2014/main" id="{F291C231-1626-4F0E-B26C-1EFF6A7E0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9048" y="3953020"/>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44">
            <a:extLst>
              <a:ext uri="{FF2B5EF4-FFF2-40B4-BE49-F238E27FC236}">
                <a16:creationId xmlns:a16="http://schemas.microsoft.com/office/drawing/2014/main" id="{ECE643B4-61AF-3733-8039-0237A0938B0F}"/>
              </a:ext>
            </a:extLst>
          </p:cNvPr>
          <p:cNvSpPr/>
          <p:nvPr/>
        </p:nvSpPr>
        <p:spPr>
          <a:xfrm>
            <a:off x="4021081" y="4700432"/>
            <a:ext cx="1923958" cy="1055029"/>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sp>
        <p:nvSpPr>
          <p:cNvPr id="5" name="Rounded Rectangle 44">
            <a:extLst>
              <a:ext uri="{FF2B5EF4-FFF2-40B4-BE49-F238E27FC236}">
                <a16:creationId xmlns:a16="http://schemas.microsoft.com/office/drawing/2014/main" id="{8B31C066-D6ED-6B00-6DFD-759464A699DC}"/>
              </a:ext>
            </a:extLst>
          </p:cNvPr>
          <p:cNvSpPr/>
          <p:nvPr/>
        </p:nvSpPr>
        <p:spPr>
          <a:xfrm>
            <a:off x="5058673" y="1397217"/>
            <a:ext cx="2135174" cy="92333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cxnSp>
        <p:nvCxnSpPr>
          <p:cNvPr id="1030" name="Connecteur droit avec flèche 1029">
            <a:extLst>
              <a:ext uri="{FF2B5EF4-FFF2-40B4-BE49-F238E27FC236}">
                <a16:creationId xmlns:a16="http://schemas.microsoft.com/office/drawing/2014/main" id="{52B98CF1-23C8-73AE-54DD-8F17F00A8728}"/>
              </a:ext>
            </a:extLst>
          </p:cNvPr>
          <p:cNvCxnSpPr>
            <a:cxnSpLocks/>
            <a:stCxn id="1035" idx="3"/>
            <a:endCxn id="5" idx="1"/>
          </p:cNvCxnSpPr>
          <p:nvPr/>
        </p:nvCxnSpPr>
        <p:spPr>
          <a:xfrm flipV="1">
            <a:off x="4184018" y="1858882"/>
            <a:ext cx="874655" cy="17029"/>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5" name="ZoneTexte 1034">
            <a:extLst>
              <a:ext uri="{FF2B5EF4-FFF2-40B4-BE49-F238E27FC236}">
                <a16:creationId xmlns:a16="http://schemas.microsoft.com/office/drawing/2014/main" id="{D180C645-D94F-EC3F-08F1-4AB872A877B7}"/>
              </a:ext>
            </a:extLst>
          </p:cNvPr>
          <p:cNvSpPr txBox="1"/>
          <p:nvPr/>
        </p:nvSpPr>
        <p:spPr>
          <a:xfrm>
            <a:off x="377495" y="1460412"/>
            <a:ext cx="3806523" cy="830997"/>
          </a:xfrm>
          <a:prstGeom prst="rect">
            <a:avLst/>
          </a:prstGeom>
          <a:noFill/>
        </p:spPr>
        <p:txBody>
          <a:bodyPr wrap="square" rtlCol="0">
            <a:spAutoFit/>
          </a:bodyPr>
          <a:lstStyle/>
          <a:p>
            <a:r>
              <a:rPr lang="fr-FR" sz="1600" dirty="0"/>
              <a:t>HTTP POST</a:t>
            </a:r>
          </a:p>
          <a:p>
            <a:r>
              <a:rPr lang="fr-FR" sz="1600" dirty="0">
                <a:hlinkClick r:id="rId4"/>
              </a:rPr>
              <a:t>http://slimfaas/async-function/fibonacci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69" name="ZoneTexte 1068">
            <a:extLst>
              <a:ext uri="{FF2B5EF4-FFF2-40B4-BE49-F238E27FC236}">
                <a16:creationId xmlns:a16="http://schemas.microsoft.com/office/drawing/2014/main" id="{090E0DC5-DC00-5D4D-282B-8F120B96B110}"/>
              </a:ext>
            </a:extLst>
          </p:cNvPr>
          <p:cNvSpPr txBox="1"/>
          <p:nvPr/>
        </p:nvSpPr>
        <p:spPr>
          <a:xfrm>
            <a:off x="6450048" y="4110214"/>
            <a:ext cx="1858037" cy="830997"/>
          </a:xfrm>
          <a:prstGeom prst="rect">
            <a:avLst/>
          </a:prstGeom>
          <a:noFill/>
        </p:spPr>
        <p:txBody>
          <a:bodyPr wrap="square" rtlCol="0">
            <a:spAutoFit/>
          </a:bodyPr>
          <a:lstStyle/>
          <a:p>
            <a:r>
              <a:rPr lang="fr-FR" sz="1600" dirty="0"/>
              <a:t>HTTP POST</a:t>
            </a:r>
          </a:p>
          <a:p>
            <a:r>
              <a:rPr lang="fr-FR" sz="1600" dirty="0">
                <a:hlinkClick r:id="rId5"/>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pic>
        <p:nvPicPr>
          <p:cNvPr id="3" name="Picture 2" descr="Afficher l’image source">
            <a:extLst>
              <a:ext uri="{FF2B5EF4-FFF2-40B4-BE49-F238E27FC236}">
                <a16:creationId xmlns:a16="http://schemas.microsoft.com/office/drawing/2014/main" id="{6DDAFA19-505A-5974-5381-D1AA62FE6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64234"/>
            <a:ext cx="588793" cy="5726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fficher l’image source">
            <a:extLst>
              <a:ext uri="{FF2B5EF4-FFF2-40B4-BE49-F238E27FC236}">
                <a16:creationId xmlns:a16="http://schemas.microsoft.com/office/drawing/2014/main" id="{BCBC1B21-323D-218D-4E88-A0D74047C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9017" y="192047"/>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1028" name="Cylindre 1027">
            <a:extLst>
              <a:ext uri="{FF2B5EF4-FFF2-40B4-BE49-F238E27FC236}">
                <a16:creationId xmlns:a16="http://schemas.microsoft.com/office/drawing/2014/main" id="{B2C2AFFD-8B14-9C7B-077E-D589D392B66C}"/>
              </a:ext>
            </a:extLst>
          </p:cNvPr>
          <p:cNvSpPr/>
          <p:nvPr/>
        </p:nvSpPr>
        <p:spPr>
          <a:xfrm>
            <a:off x="7797140" y="584200"/>
            <a:ext cx="2977880" cy="2552700"/>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2000" dirty="0"/>
              <a:t>SlimData</a:t>
            </a:r>
            <a:endParaRPr lang="fr-FR" sz="1400" dirty="0"/>
          </a:p>
        </p:txBody>
      </p:sp>
      <p:sp>
        <p:nvSpPr>
          <p:cNvPr id="22" name="Cylindre 21">
            <a:extLst>
              <a:ext uri="{FF2B5EF4-FFF2-40B4-BE49-F238E27FC236}">
                <a16:creationId xmlns:a16="http://schemas.microsoft.com/office/drawing/2014/main" id="{DD2C0339-DDF8-EC26-D9E3-90D001F95C2A}"/>
              </a:ext>
            </a:extLst>
          </p:cNvPr>
          <p:cNvSpPr/>
          <p:nvPr/>
        </p:nvSpPr>
        <p:spPr>
          <a:xfrm rot="16200000">
            <a:off x="8953364" y="631988"/>
            <a:ext cx="751315" cy="24081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400" dirty="0"/>
              <a:t>Queue « fibonacci »</a:t>
            </a:r>
          </a:p>
        </p:txBody>
      </p:sp>
      <p:cxnSp>
        <p:nvCxnSpPr>
          <p:cNvPr id="7" name="Connecteur droit avec flèche 6">
            <a:extLst>
              <a:ext uri="{FF2B5EF4-FFF2-40B4-BE49-F238E27FC236}">
                <a16:creationId xmlns:a16="http://schemas.microsoft.com/office/drawing/2014/main" id="{C972C828-7F9D-394D-A68C-FE40C3507285}"/>
              </a:ext>
            </a:extLst>
          </p:cNvPr>
          <p:cNvCxnSpPr>
            <a:cxnSpLocks/>
            <a:stCxn id="5" idx="3"/>
            <a:endCxn id="1028" idx="2"/>
          </p:cNvCxnSpPr>
          <p:nvPr/>
        </p:nvCxnSpPr>
        <p:spPr>
          <a:xfrm>
            <a:off x="7193847" y="1858882"/>
            <a:ext cx="603293" cy="1668"/>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29" name="Cylindre 1028">
            <a:extLst>
              <a:ext uri="{FF2B5EF4-FFF2-40B4-BE49-F238E27FC236}">
                <a16:creationId xmlns:a16="http://schemas.microsoft.com/office/drawing/2014/main" id="{6E9828DD-5050-2C93-4833-E135683F4973}"/>
              </a:ext>
            </a:extLst>
          </p:cNvPr>
          <p:cNvSpPr/>
          <p:nvPr/>
        </p:nvSpPr>
        <p:spPr>
          <a:xfrm>
            <a:off x="490214" y="3953020"/>
            <a:ext cx="2813045" cy="2549855"/>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2000" dirty="0"/>
              <a:t>SlimData</a:t>
            </a:r>
            <a:endParaRPr lang="fr-FR" sz="1400" dirty="0"/>
          </a:p>
        </p:txBody>
      </p:sp>
      <p:sp>
        <p:nvSpPr>
          <p:cNvPr id="27" name="Cylindre 26">
            <a:extLst>
              <a:ext uri="{FF2B5EF4-FFF2-40B4-BE49-F238E27FC236}">
                <a16:creationId xmlns:a16="http://schemas.microsoft.com/office/drawing/2014/main" id="{146FCB4D-473D-B689-1A53-2B815AC45570}"/>
              </a:ext>
            </a:extLst>
          </p:cNvPr>
          <p:cNvSpPr/>
          <p:nvPr/>
        </p:nvSpPr>
        <p:spPr>
          <a:xfrm rot="16200000">
            <a:off x="1568764" y="3997138"/>
            <a:ext cx="751315" cy="24081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400" dirty="0"/>
              <a:t>Queue </a:t>
            </a:r>
          </a:p>
          <a:p>
            <a:pPr algn="ctr"/>
            <a:r>
              <a:rPr lang="fr-FR" sz="2400" dirty="0"/>
              <a:t>« fibonacci »</a:t>
            </a:r>
          </a:p>
        </p:txBody>
      </p:sp>
      <p:cxnSp>
        <p:nvCxnSpPr>
          <p:cNvPr id="1049" name="Connecteur droit avec flèche 1048">
            <a:extLst>
              <a:ext uri="{FF2B5EF4-FFF2-40B4-BE49-F238E27FC236}">
                <a16:creationId xmlns:a16="http://schemas.microsoft.com/office/drawing/2014/main" id="{AF84025A-C525-17D2-CABA-45F015AF903D}"/>
              </a:ext>
            </a:extLst>
          </p:cNvPr>
          <p:cNvCxnSpPr>
            <a:cxnSpLocks/>
            <a:stCxn id="2" idx="1"/>
            <a:endCxn id="1029" idx="4"/>
          </p:cNvCxnSpPr>
          <p:nvPr/>
        </p:nvCxnSpPr>
        <p:spPr>
          <a:xfrm flipH="1">
            <a:off x="3303259" y="5227947"/>
            <a:ext cx="717822" cy="1"/>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360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 coins arrondis 20">
            <a:extLst>
              <a:ext uri="{FF2B5EF4-FFF2-40B4-BE49-F238E27FC236}">
                <a16:creationId xmlns:a16="http://schemas.microsoft.com/office/drawing/2014/main" id="{10281813-D3E5-87C3-B19F-4CEC0004BAF6}"/>
              </a:ext>
            </a:extLst>
          </p:cNvPr>
          <p:cNvSpPr/>
          <p:nvPr/>
        </p:nvSpPr>
        <p:spPr>
          <a:xfrm>
            <a:off x="3926528" y="2223970"/>
            <a:ext cx="3341145" cy="3514653"/>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pic>
        <p:nvPicPr>
          <p:cNvPr id="22" name="Picture 2" descr="Afficher l’image source">
            <a:extLst>
              <a:ext uri="{FF2B5EF4-FFF2-40B4-BE49-F238E27FC236}">
                <a16:creationId xmlns:a16="http://schemas.microsoft.com/office/drawing/2014/main" id="{4C3C7A7E-0F7E-D5AB-7CB7-FE79F4943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5743" y="1933694"/>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83C60C87-609E-41AB-8E66-C44853DB93B6}"/>
              </a:ext>
            </a:extLst>
          </p:cNvPr>
          <p:cNvSpPr/>
          <p:nvPr/>
        </p:nvSpPr>
        <p:spPr>
          <a:xfrm>
            <a:off x="95250" y="6604378"/>
            <a:ext cx="6305550" cy="253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ounded Rectangle 44">
            <a:extLst>
              <a:ext uri="{FF2B5EF4-FFF2-40B4-BE49-F238E27FC236}">
                <a16:creationId xmlns:a16="http://schemas.microsoft.com/office/drawing/2014/main" id="{8B31C066-D6ED-6B00-6DFD-759464A699DC}"/>
              </a:ext>
            </a:extLst>
          </p:cNvPr>
          <p:cNvSpPr/>
          <p:nvPr/>
        </p:nvSpPr>
        <p:spPr>
          <a:xfrm>
            <a:off x="4679484" y="2886177"/>
            <a:ext cx="1858037" cy="923330"/>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cxnSp>
        <p:nvCxnSpPr>
          <p:cNvPr id="1030" name="Connecteur droit avec flèche 1029">
            <a:extLst>
              <a:ext uri="{FF2B5EF4-FFF2-40B4-BE49-F238E27FC236}">
                <a16:creationId xmlns:a16="http://schemas.microsoft.com/office/drawing/2014/main" id="{52B98CF1-23C8-73AE-54DD-8F17F00A8728}"/>
              </a:ext>
            </a:extLst>
          </p:cNvPr>
          <p:cNvCxnSpPr>
            <a:cxnSpLocks/>
            <a:stCxn id="1035" idx="3"/>
            <a:endCxn id="5" idx="1"/>
          </p:cNvCxnSpPr>
          <p:nvPr/>
        </p:nvCxnSpPr>
        <p:spPr>
          <a:xfrm>
            <a:off x="3322445" y="3347842"/>
            <a:ext cx="1357039" cy="0"/>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5" name="ZoneTexte 1034">
            <a:extLst>
              <a:ext uri="{FF2B5EF4-FFF2-40B4-BE49-F238E27FC236}">
                <a16:creationId xmlns:a16="http://schemas.microsoft.com/office/drawing/2014/main" id="{D180C645-D94F-EC3F-08F1-4AB872A877B7}"/>
              </a:ext>
            </a:extLst>
          </p:cNvPr>
          <p:cNvSpPr txBox="1"/>
          <p:nvPr/>
        </p:nvSpPr>
        <p:spPr>
          <a:xfrm>
            <a:off x="166495" y="2932343"/>
            <a:ext cx="3155950" cy="830997"/>
          </a:xfrm>
          <a:prstGeom prst="rect">
            <a:avLst/>
          </a:prstGeom>
          <a:noFill/>
        </p:spPr>
        <p:txBody>
          <a:bodyPr wrap="square" rtlCol="0">
            <a:spAutoFit/>
          </a:bodyPr>
          <a:lstStyle/>
          <a:p>
            <a:r>
              <a:rPr lang="fr-FR" sz="1600" dirty="0"/>
              <a:t>HTTP POST</a:t>
            </a:r>
          </a:p>
          <a:p>
            <a:r>
              <a:rPr lang="fr-FR" sz="1600" dirty="0">
                <a:hlinkClick r:id="rId4"/>
              </a:rPr>
              <a:t>http://slimfaas/function/fibonacci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2" name="ZoneTexte 11">
            <a:extLst>
              <a:ext uri="{FF2B5EF4-FFF2-40B4-BE49-F238E27FC236}">
                <a16:creationId xmlns:a16="http://schemas.microsoft.com/office/drawing/2014/main" id="{F13DD677-D1D6-F5D4-49E9-45EA78EE7994}"/>
              </a:ext>
            </a:extLst>
          </p:cNvPr>
          <p:cNvSpPr txBox="1"/>
          <p:nvPr/>
        </p:nvSpPr>
        <p:spPr>
          <a:xfrm>
            <a:off x="7389910" y="2286012"/>
            <a:ext cx="1659171" cy="830997"/>
          </a:xfrm>
          <a:prstGeom prst="rect">
            <a:avLst/>
          </a:prstGeom>
          <a:noFill/>
        </p:spPr>
        <p:txBody>
          <a:bodyPr wrap="square" rtlCol="0">
            <a:spAutoFit/>
          </a:bodyPr>
          <a:lstStyle/>
          <a:p>
            <a:r>
              <a:rPr lang="fr-FR" sz="1600" dirty="0"/>
              <a:t>HTTP POST</a:t>
            </a:r>
          </a:p>
          <a:p>
            <a:r>
              <a:rPr lang="fr-FR" sz="1600" dirty="0">
                <a:hlinkClick r:id="rId5"/>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4" name="Rounded Rectangle 45">
            <a:extLst>
              <a:ext uri="{FF2B5EF4-FFF2-40B4-BE49-F238E27FC236}">
                <a16:creationId xmlns:a16="http://schemas.microsoft.com/office/drawing/2014/main" id="{86948BFE-3A92-09B5-773B-172DD8AA2DEA}"/>
              </a:ext>
            </a:extLst>
          </p:cNvPr>
          <p:cNvSpPr/>
          <p:nvPr/>
        </p:nvSpPr>
        <p:spPr>
          <a:xfrm>
            <a:off x="8949648" y="2223970"/>
            <a:ext cx="3145551" cy="224774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rPr>
              <a:t>function « fibonacci »</a:t>
            </a:r>
            <a:endParaRPr lang="en-FR" sz="4000" dirty="0">
              <a:solidFill>
                <a:schemeClr val="bg1"/>
              </a:solidFill>
            </a:endParaRPr>
          </a:p>
        </p:txBody>
      </p:sp>
      <p:pic>
        <p:nvPicPr>
          <p:cNvPr id="15" name="Picture 2" descr="Afficher l’image source">
            <a:extLst>
              <a:ext uri="{FF2B5EF4-FFF2-40B4-BE49-F238E27FC236}">
                <a16:creationId xmlns:a16="http://schemas.microsoft.com/office/drawing/2014/main" id="{35712BBA-EBEC-F7AF-781C-F0A47F710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519" y="1933694"/>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necteur droit avec flèche 15">
            <a:extLst>
              <a:ext uri="{FF2B5EF4-FFF2-40B4-BE49-F238E27FC236}">
                <a16:creationId xmlns:a16="http://schemas.microsoft.com/office/drawing/2014/main" id="{E672AC01-B7E2-9CC9-7A1C-110F38B184E7}"/>
              </a:ext>
            </a:extLst>
          </p:cNvPr>
          <p:cNvCxnSpPr>
            <a:cxnSpLocks/>
            <a:stCxn id="5" idx="3"/>
            <a:endCxn id="14" idx="1"/>
          </p:cNvCxnSpPr>
          <p:nvPr/>
        </p:nvCxnSpPr>
        <p:spPr>
          <a:xfrm flipV="1">
            <a:off x="6537521" y="3347841"/>
            <a:ext cx="2412127" cy="1"/>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Cylindre 19">
            <a:extLst>
              <a:ext uri="{FF2B5EF4-FFF2-40B4-BE49-F238E27FC236}">
                <a16:creationId xmlns:a16="http://schemas.microsoft.com/office/drawing/2014/main" id="{ADE31F5A-3083-C305-22A8-E05EB3D3CEAE}"/>
              </a:ext>
            </a:extLst>
          </p:cNvPr>
          <p:cNvSpPr/>
          <p:nvPr/>
        </p:nvSpPr>
        <p:spPr>
          <a:xfrm>
            <a:off x="5004417" y="4325969"/>
            <a:ext cx="1208169" cy="1258899"/>
          </a:xfrm>
          <a:prstGeom prst="ca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2000" dirty="0"/>
              <a:t>SlimData</a:t>
            </a:r>
            <a:endParaRPr lang="fr-FR" sz="1400" dirty="0"/>
          </a:p>
        </p:txBody>
      </p:sp>
      <p:cxnSp>
        <p:nvCxnSpPr>
          <p:cNvPr id="1034" name="Connecteur droit avec flèche 1033">
            <a:extLst>
              <a:ext uri="{FF2B5EF4-FFF2-40B4-BE49-F238E27FC236}">
                <a16:creationId xmlns:a16="http://schemas.microsoft.com/office/drawing/2014/main" id="{C97FA525-2FE2-BE58-B3CE-7494FA2825DA}"/>
              </a:ext>
            </a:extLst>
          </p:cNvPr>
          <p:cNvCxnSpPr>
            <a:cxnSpLocks/>
            <a:stCxn id="5" idx="2"/>
            <a:endCxn id="20" idx="1"/>
          </p:cNvCxnSpPr>
          <p:nvPr/>
        </p:nvCxnSpPr>
        <p:spPr>
          <a:xfrm flipH="1">
            <a:off x="5608502" y="3809507"/>
            <a:ext cx="1" cy="516462"/>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324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C72177F-6E5E-241E-BA74-8D91DC6E05F3}"/>
              </a:ext>
            </a:extLst>
          </p:cNvPr>
          <p:cNvSpPr>
            <a:spLocks noGrp="1"/>
          </p:cNvSpPr>
          <p:nvPr>
            <p:ph idx="1"/>
          </p:nvPr>
        </p:nvSpPr>
        <p:spPr>
          <a:xfrm>
            <a:off x="0" y="6481822"/>
            <a:ext cx="12192000" cy="376177"/>
          </a:xfrm>
        </p:spPr>
        <p:txBody>
          <a:bodyPr>
            <a:normAutofit fontScale="92500" lnSpcReduction="20000"/>
          </a:bodyPr>
          <a:lstStyle/>
          <a:p>
            <a:endParaRPr lang="fr-FR" dirty="0"/>
          </a:p>
        </p:txBody>
      </p:sp>
      <p:sp>
        <p:nvSpPr>
          <p:cNvPr id="6" name="Rounded Rectangle 44">
            <a:extLst>
              <a:ext uri="{FF2B5EF4-FFF2-40B4-BE49-F238E27FC236}">
                <a16:creationId xmlns:a16="http://schemas.microsoft.com/office/drawing/2014/main" id="{DDD08BA0-70BB-583F-312D-C1BE714A89E8}"/>
              </a:ext>
            </a:extLst>
          </p:cNvPr>
          <p:cNvSpPr/>
          <p:nvPr/>
        </p:nvSpPr>
        <p:spPr>
          <a:xfrm>
            <a:off x="4275182" y="2785207"/>
            <a:ext cx="2245224" cy="112526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SlimFaas</a:t>
            </a:r>
          </a:p>
        </p:txBody>
      </p:sp>
      <p:cxnSp>
        <p:nvCxnSpPr>
          <p:cNvPr id="7" name="Connecteur droit avec flèche 6">
            <a:extLst>
              <a:ext uri="{FF2B5EF4-FFF2-40B4-BE49-F238E27FC236}">
                <a16:creationId xmlns:a16="http://schemas.microsoft.com/office/drawing/2014/main" id="{2846A4F1-5F1E-1B4A-EAEC-F51C758D93A6}"/>
              </a:ext>
            </a:extLst>
          </p:cNvPr>
          <p:cNvCxnSpPr>
            <a:cxnSpLocks/>
            <a:stCxn id="8" idx="3"/>
            <a:endCxn id="6" idx="1"/>
          </p:cNvCxnSpPr>
          <p:nvPr/>
        </p:nvCxnSpPr>
        <p:spPr>
          <a:xfrm flipV="1">
            <a:off x="3322445" y="3347841"/>
            <a:ext cx="952737" cy="1"/>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AC32730B-6D07-37BE-5E05-17826CC33CC8}"/>
              </a:ext>
            </a:extLst>
          </p:cNvPr>
          <p:cNvSpPr txBox="1"/>
          <p:nvPr/>
        </p:nvSpPr>
        <p:spPr>
          <a:xfrm>
            <a:off x="166495" y="2932343"/>
            <a:ext cx="3155950" cy="830997"/>
          </a:xfrm>
          <a:prstGeom prst="rect">
            <a:avLst/>
          </a:prstGeom>
          <a:noFill/>
        </p:spPr>
        <p:txBody>
          <a:bodyPr wrap="square" rtlCol="0">
            <a:spAutoFit/>
          </a:bodyPr>
          <a:lstStyle/>
          <a:p>
            <a:r>
              <a:rPr lang="fr-FR" sz="1600" dirty="0"/>
              <a:t>HTTP POST</a:t>
            </a:r>
          </a:p>
          <a:p>
            <a:r>
              <a:rPr lang="fr-FR" sz="1600" dirty="0">
                <a:hlinkClick r:id="rId2"/>
              </a:rPr>
              <a:t>http://slimfaas/</a:t>
            </a:r>
            <a:r>
              <a:rPr lang="fr-FR" sz="1600" dirty="0">
                <a:highlight>
                  <a:srgbClr val="FFFF00"/>
                </a:highlight>
                <a:hlinkClick r:id="rId2"/>
              </a:rPr>
              <a:t>publish</a:t>
            </a:r>
            <a:r>
              <a:rPr lang="fr-FR" sz="1600" dirty="0">
                <a:hlinkClick r:id="rId2"/>
              </a:rPr>
              <a:t>/fibonacci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9" name="ZoneTexte 8">
            <a:extLst>
              <a:ext uri="{FF2B5EF4-FFF2-40B4-BE49-F238E27FC236}">
                <a16:creationId xmlns:a16="http://schemas.microsoft.com/office/drawing/2014/main" id="{6611272C-28EE-7524-CD4D-AAE3B72A1A73}"/>
              </a:ext>
            </a:extLst>
          </p:cNvPr>
          <p:cNvSpPr txBox="1"/>
          <p:nvPr/>
        </p:nvSpPr>
        <p:spPr>
          <a:xfrm>
            <a:off x="6542729" y="997387"/>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 name="Rounded Rectangle 45">
            <a:extLst>
              <a:ext uri="{FF2B5EF4-FFF2-40B4-BE49-F238E27FC236}">
                <a16:creationId xmlns:a16="http://schemas.microsoft.com/office/drawing/2014/main" id="{D79C9965-A2CD-C2C1-A01C-697EABB121C8}"/>
              </a:ext>
            </a:extLst>
          </p:cNvPr>
          <p:cNvSpPr/>
          <p:nvPr/>
        </p:nvSpPr>
        <p:spPr>
          <a:xfrm>
            <a:off x="8812333" y="509182"/>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1</a:t>
            </a:r>
            <a:endParaRPr lang="en-FR" sz="2400" dirty="0">
              <a:solidFill>
                <a:schemeClr val="bg1"/>
              </a:solidFill>
            </a:endParaRPr>
          </a:p>
        </p:txBody>
      </p:sp>
      <p:pic>
        <p:nvPicPr>
          <p:cNvPr id="11" name="Picture 2" descr="Afficher l’image source">
            <a:extLst>
              <a:ext uri="{FF2B5EF4-FFF2-40B4-BE49-F238E27FC236}">
                <a16:creationId xmlns:a16="http://schemas.microsoft.com/office/drawing/2014/main" id="{B80A9736-02F1-1190-8A3C-F71D0B8C1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20605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necteur droit avec flèche 11">
            <a:extLst>
              <a:ext uri="{FF2B5EF4-FFF2-40B4-BE49-F238E27FC236}">
                <a16:creationId xmlns:a16="http://schemas.microsoft.com/office/drawing/2014/main" id="{3AFE1186-6876-1E2D-BB90-BFA726C0ACA3}"/>
              </a:ext>
            </a:extLst>
          </p:cNvPr>
          <p:cNvCxnSpPr>
            <a:cxnSpLocks/>
            <a:stCxn id="6" idx="3"/>
            <a:endCxn id="10" idx="1"/>
          </p:cNvCxnSpPr>
          <p:nvPr/>
        </p:nvCxnSpPr>
        <p:spPr>
          <a:xfrm flipV="1">
            <a:off x="6520406" y="1279343"/>
            <a:ext cx="2291927" cy="206849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B20F6461-EFC4-60A1-6479-F83792C4E189}"/>
              </a:ext>
            </a:extLst>
          </p:cNvPr>
          <p:cNvSpPr txBox="1"/>
          <p:nvPr/>
        </p:nvSpPr>
        <p:spPr>
          <a:xfrm>
            <a:off x="7304194" y="3284661"/>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23" name="Rounded Rectangle 45">
            <a:extLst>
              <a:ext uri="{FF2B5EF4-FFF2-40B4-BE49-F238E27FC236}">
                <a16:creationId xmlns:a16="http://schemas.microsoft.com/office/drawing/2014/main" id="{02CDF874-6617-192D-7FBF-DFCDF050DE8B}"/>
              </a:ext>
            </a:extLst>
          </p:cNvPr>
          <p:cNvSpPr/>
          <p:nvPr/>
        </p:nvSpPr>
        <p:spPr>
          <a:xfrm>
            <a:off x="8858733" y="2401822"/>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2</a:t>
            </a:r>
          </a:p>
        </p:txBody>
      </p:sp>
      <p:pic>
        <p:nvPicPr>
          <p:cNvPr id="24" name="Picture 2" descr="Afficher l’image source">
            <a:extLst>
              <a:ext uri="{FF2B5EF4-FFF2-40B4-BE49-F238E27FC236}">
                <a16:creationId xmlns:a16="http://schemas.microsoft.com/office/drawing/2014/main" id="{6367FF6E-BE42-9237-982C-7249BC2982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9603" y="2111546"/>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necteur droit avec flèche 24">
            <a:extLst>
              <a:ext uri="{FF2B5EF4-FFF2-40B4-BE49-F238E27FC236}">
                <a16:creationId xmlns:a16="http://schemas.microsoft.com/office/drawing/2014/main" id="{47CCB34C-BDE9-83E6-DBE9-369CE229F27F}"/>
              </a:ext>
            </a:extLst>
          </p:cNvPr>
          <p:cNvCxnSpPr>
            <a:cxnSpLocks/>
            <a:stCxn id="6" idx="3"/>
            <a:endCxn id="23" idx="1"/>
          </p:cNvCxnSpPr>
          <p:nvPr/>
        </p:nvCxnSpPr>
        <p:spPr>
          <a:xfrm flipV="1">
            <a:off x="6520406" y="3171983"/>
            <a:ext cx="2338327" cy="17585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5">
            <a:extLst>
              <a:ext uri="{FF2B5EF4-FFF2-40B4-BE49-F238E27FC236}">
                <a16:creationId xmlns:a16="http://schemas.microsoft.com/office/drawing/2014/main" id="{38FF5A4C-559C-1D52-9476-314AAD56BECB}"/>
              </a:ext>
            </a:extLst>
          </p:cNvPr>
          <p:cNvSpPr/>
          <p:nvPr/>
        </p:nvSpPr>
        <p:spPr>
          <a:xfrm>
            <a:off x="8822212" y="4493355"/>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3</a:t>
            </a:r>
          </a:p>
        </p:txBody>
      </p:sp>
      <p:pic>
        <p:nvPicPr>
          <p:cNvPr id="29" name="Picture 2" descr="Afficher l’image source">
            <a:extLst>
              <a:ext uri="{FF2B5EF4-FFF2-40B4-BE49-F238E27FC236}">
                <a16:creationId xmlns:a16="http://schemas.microsoft.com/office/drawing/2014/main" id="{5C2C929B-DD3A-D402-D3D0-47B59BB4F8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3203" y="425231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Connecteur droit avec flèche 29">
            <a:extLst>
              <a:ext uri="{FF2B5EF4-FFF2-40B4-BE49-F238E27FC236}">
                <a16:creationId xmlns:a16="http://schemas.microsoft.com/office/drawing/2014/main" id="{3C17D7D9-AD0C-3CB9-E9C2-8FE52952EA0A}"/>
              </a:ext>
            </a:extLst>
          </p:cNvPr>
          <p:cNvCxnSpPr>
            <a:cxnSpLocks/>
            <a:stCxn id="6" idx="3"/>
            <a:endCxn id="28" idx="1"/>
          </p:cNvCxnSpPr>
          <p:nvPr/>
        </p:nvCxnSpPr>
        <p:spPr>
          <a:xfrm>
            <a:off x="6520406" y="3347841"/>
            <a:ext cx="2301806" cy="1915675"/>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3E51368A-C3EC-DCF9-2D42-54C522F99A21}"/>
              </a:ext>
            </a:extLst>
          </p:cNvPr>
          <p:cNvSpPr txBox="1"/>
          <p:nvPr/>
        </p:nvSpPr>
        <p:spPr>
          <a:xfrm>
            <a:off x="7218978" y="5412088"/>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pic>
        <p:nvPicPr>
          <p:cNvPr id="5" name="Picture 2" descr="Afficher l’image source">
            <a:extLst>
              <a:ext uri="{FF2B5EF4-FFF2-40B4-BE49-F238E27FC236}">
                <a16:creationId xmlns:a16="http://schemas.microsoft.com/office/drawing/2014/main" id="{9CF92849-9C7F-61C9-32C2-F99F37E01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6798" y="2514707"/>
            <a:ext cx="588793" cy="572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23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C72177F-6E5E-241E-BA74-8D91DC6E05F3}"/>
              </a:ext>
            </a:extLst>
          </p:cNvPr>
          <p:cNvSpPr>
            <a:spLocks noGrp="1"/>
          </p:cNvSpPr>
          <p:nvPr>
            <p:ph idx="1"/>
          </p:nvPr>
        </p:nvSpPr>
        <p:spPr>
          <a:xfrm>
            <a:off x="0" y="6391656"/>
            <a:ext cx="12192000" cy="466343"/>
          </a:xfrm>
        </p:spPr>
        <p:txBody>
          <a:bodyPr>
            <a:normAutofit lnSpcReduction="10000"/>
          </a:bodyPr>
          <a:lstStyle/>
          <a:p>
            <a:endParaRPr lang="fr-FR" dirty="0"/>
          </a:p>
        </p:txBody>
      </p:sp>
      <p:sp>
        <p:nvSpPr>
          <p:cNvPr id="6" name="Rounded Rectangle 44">
            <a:extLst>
              <a:ext uri="{FF2B5EF4-FFF2-40B4-BE49-F238E27FC236}">
                <a16:creationId xmlns:a16="http://schemas.microsoft.com/office/drawing/2014/main" id="{DDD08BA0-70BB-583F-312D-C1BE714A89E8}"/>
              </a:ext>
            </a:extLst>
          </p:cNvPr>
          <p:cNvSpPr/>
          <p:nvPr/>
        </p:nvSpPr>
        <p:spPr>
          <a:xfrm>
            <a:off x="4275182" y="2785207"/>
            <a:ext cx="2245224" cy="112526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SlimFaas</a:t>
            </a:r>
          </a:p>
        </p:txBody>
      </p:sp>
      <p:cxnSp>
        <p:nvCxnSpPr>
          <p:cNvPr id="7" name="Connecteur droit avec flèche 6">
            <a:extLst>
              <a:ext uri="{FF2B5EF4-FFF2-40B4-BE49-F238E27FC236}">
                <a16:creationId xmlns:a16="http://schemas.microsoft.com/office/drawing/2014/main" id="{2846A4F1-5F1E-1B4A-EAEC-F51C758D93A6}"/>
              </a:ext>
            </a:extLst>
          </p:cNvPr>
          <p:cNvCxnSpPr>
            <a:cxnSpLocks/>
            <a:stCxn id="8" idx="3"/>
            <a:endCxn id="6" idx="1"/>
          </p:cNvCxnSpPr>
          <p:nvPr/>
        </p:nvCxnSpPr>
        <p:spPr>
          <a:xfrm flipV="1">
            <a:off x="3699119" y="3347841"/>
            <a:ext cx="576063" cy="4215"/>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AC32730B-6D07-37BE-5E05-17826CC33CC8}"/>
              </a:ext>
            </a:extLst>
          </p:cNvPr>
          <p:cNvSpPr txBox="1"/>
          <p:nvPr/>
        </p:nvSpPr>
        <p:spPr>
          <a:xfrm>
            <a:off x="61124" y="2936557"/>
            <a:ext cx="3637995" cy="830997"/>
          </a:xfrm>
          <a:prstGeom prst="rect">
            <a:avLst/>
          </a:prstGeom>
          <a:noFill/>
        </p:spPr>
        <p:txBody>
          <a:bodyPr wrap="square" rtlCol="0">
            <a:spAutoFit/>
          </a:bodyPr>
          <a:lstStyle/>
          <a:p>
            <a:r>
              <a:rPr lang="fr-FR" sz="1600" dirty="0"/>
              <a:t>HTTP POST</a:t>
            </a:r>
          </a:p>
          <a:p>
            <a:r>
              <a:rPr lang="fr-FR" sz="1600" dirty="0">
                <a:hlinkClick r:id="rId2"/>
              </a:rPr>
              <a:t>http://slimfaas/</a:t>
            </a:r>
            <a:r>
              <a:rPr lang="fr-FR" sz="1600" dirty="0">
                <a:highlight>
                  <a:srgbClr val="FFFF00"/>
                </a:highlight>
                <a:hlinkClick r:id="rId2"/>
              </a:rPr>
              <a:t>async-publish</a:t>
            </a:r>
            <a:r>
              <a:rPr lang="fr-FR" sz="1600" dirty="0">
                <a:hlinkClick r:id="rId2"/>
              </a:rPr>
              <a:t>/fibonacci</a:t>
            </a:r>
            <a:endParaRPr lang="fr-FR" sz="1600" dirty="0"/>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9" name="ZoneTexte 8">
            <a:extLst>
              <a:ext uri="{FF2B5EF4-FFF2-40B4-BE49-F238E27FC236}">
                <a16:creationId xmlns:a16="http://schemas.microsoft.com/office/drawing/2014/main" id="{6611272C-28EE-7524-CD4D-AAE3B72A1A73}"/>
              </a:ext>
            </a:extLst>
          </p:cNvPr>
          <p:cNvSpPr txBox="1"/>
          <p:nvPr/>
        </p:nvSpPr>
        <p:spPr>
          <a:xfrm>
            <a:off x="6542729" y="997387"/>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 name="Rounded Rectangle 45">
            <a:extLst>
              <a:ext uri="{FF2B5EF4-FFF2-40B4-BE49-F238E27FC236}">
                <a16:creationId xmlns:a16="http://schemas.microsoft.com/office/drawing/2014/main" id="{D79C9965-A2CD-C2C1-A01C-697EABB121C8}"/>
              </a:ext>
            </a:extLst>
          </p:cNvPr>
          <p:cNvSpPr/>
          <p:nvPr/>
        </p:nvSpPr>
        <p:spPr>
          <a:xfrm>
            <a:off x="8812333" y="509182"/>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1</a:t>
            </a:r>
            <a:endParaRPr lang="en-FR" sz="2400" dirty="0">
              <a:solidFill>
                <a:schemeClr val="bg1"/>
              </a:solidFill>
            </a:endParaRPr>
          </a:p>
        </p:txBody>
      </p:sp>
      <p:pic>
        <p:nvPicPr>
          <p:cNvPr id="11" name="Picture 2" descr="Afficher l’image source">
            <a:extLst>
              <a:ext uri="{FF2B5EF4-FFF2-40B4-BE49-F238E27FC236}">
                <a16:creationId xmlns:a16="http://schemas.microsoft.com/office/drawing/2014/main" id="{B80A9736-02F1-1190-8A3C-F71D0B8C1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20605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Connecteur droit avec flèche 11">
            <a:extLst>
              <a:ext uri="{FF2B5EF4-FFF2-40B4-BE49-F238E27FC236}">
                <a16:creationId xmlns:a16="http://schemas.microsoft.com/office/drawing/2014/main" id="{3AFE1186-6876-1E2D-BB90-BFA726C0ACA3}"/>
              </a:ext>
            </a:extLst>
          </p:cNvPr>
          <p:cNvCxnSpPr>
            <a:cxnSpLocks/>
            <a:stCxn id="6" idx="3"/>
            <a:endCxn id="10" idx="1"/>
          </p:cNvCxnSpPr>
          <p:nvPr/>
        </p:nvCxnSpPr>
        <p:spPr>
          <a:xfrm flipV="1">
            <a:off x="6520406" y="1279343"/>
            <a:ext cx="2291927" cy="206849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ZoneTexte 21">
            <a:extLst>
              <a:ext uri="{FF2B5EF4-FFF2-40B4-BE49-F238E27FC236}">
                <a16:creationId xmlns:a16="http://schemas.microsoft.com/office/drawing/2014/main" id="{B20F6461-EFC4-60A1-6479-F83792C4E189}"/>
              </a:ext>
            </a:extLst>
          </p:cNvPr>
          <p:cNvSpPr txBox="1"/>
          <p:nvPr/>
        </p:nvSpPr>
        <p:spPr>
          <a:xfrm>
            <a:off x="7304194" y="3284661"/>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23" name="Rounded Rectangle 45">
            <a:extLst>
              <a:ext uri="{FF2B5EF4-FFF2-40B4-BE49-F238E27FC236}">
                <a16:creationId xmlns:a16="http://schemas.microsoft.com/office/drawing/2014/main" id="{02CDF874-6617-192D-7FBF-DFCDF050DE8B}"/>
              </a:ext>
            </a:extLst>
          </p:cNvPr>
          <p:cNvSpPr/>
          <p:nvPr/>
        </p:nvSpPr>
        <p:spPr>
          <a:xfrm>
            <a:off x="8858733" y="2401822"/>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2</a:t>
            </a:r>
          </a:p>
        </p:txBody>
      </p:sp>
      <p:pic>
        <p:nvPicPr>
          <p:cNvPr id="24" name="Picture 2" descr="Afficher l’image source">
            <a:extLst>
              <a:ext uri="{FF2B5EF4-FFF2-40B4-BE49-F238E27FC236}">
                <a16:creationId xmlns:a16="http://schemas.microsoft.com/office/drawing/2014/main" id="{6367FF6E-BE42-9237-982C-7249BC2982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9603" y="2111546"/>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necteur droit avec flèche 24">
            <a:extLst>
              <a:ext uri="{FF2B5EF4-FFF2-40B4-BE49-F238E27FC236}">
                <a16:creationId xmlns:a16="http://schemas.microsoft.com/office/drawing/2014/main" id="{47CCB34C-BDE9-83E6-DBE9-369CE229F27F}"/>
              </a:ext>
            </a:extLst>
          </p:cNvPr>
          <p:cNvCxnSpPr>
            <a:cxnSpLocks/>
            <a:stCxn id="6" idx="3"/>
            <a:endCxn id="23" idx="1"/>
          </p:cNvCxnSpPr>
          <p:nvPr/>
        </p:nvCxnSpPr>
        <p:spPr>
          <a:xfrm flipV="1">
            <a:off x="6520406" y="3171983"/>
            <a:ext cx="2338327" cy="17585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ounded Rectangle 45">
            <a:extLst>
              <a:ext uri="{FF2B5EF4-FFF2-40B4-BE49-F238E27FC236}">
                <a16:creationId xmlns:a16="http://schemas.microsoft.com/office/drawing/2014/main" id="{38FF5A4C-559C-1D52-9476-314AAD56BECB}"/>
              </a:ext>
            </a:extLst>
          </p:cNvPr>
          <p:cNvSpPr/>
          <p:nvPr/>
        </p:nvSpPr>
        <p:spPr>
          <a:xfrm>
            <a:off x="8822212" y="4493355"/>
            <a:ext cx="3040144" cy="15403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function « fibonacci » instance 3</a:t>
            </a:r>
          </a:p>
        </p:txBody>
      </p:sp>
      <p:pic>
        <p:nvPicPr>
          <p:cNvPr id="29" name="Picture 2" descr="Afficher l’image source">
            <a:extLst>
              <a:ext uri="{FF2B5EF4-FFF2-40B4-BE49-F238E27FC236}">
                <a16:creationId xmlns:a16="http://schemas.microsoft.com/office/drawing/2014/main" id="{5C2C929B-DD3A-D402-D3D0-47B59BB4F8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53203" y="425231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Connecteur droit avec flèche 29">
            <a:extLst>
              <a:ext uri="{FF2B5EF4-FFF2-40B4-BE49-F238E27FC236}">
                <a16:creationId xmlns:a16="http://schemas.microsoft.com/office/drawing/2014/main" id="{3C17D7D9-AD0C-3CB9-E9C2-8FE52952EA0A}"/>
              </a:ext>
            </a:extLst>
          </p:cNvPr>
          <p:cNvCxnSpPr>
            <a:cxnSpLocks/>
            <a:stCxn id="6" idx="3"/>
            <a:endCxn id="28" idx="1"/>
          </p:cNvCxnSpPr>
          <p:nvPr/>
        </p:nvCxnSpPr>
        <p:spPr>
          <a:xfrm>
            <a:off x="6520406" y="3347841"/>
            <a:ext cx="2301806" cy="1915675"/>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3E51368A-C3EC-DCF9-2D42-54C522F99A21}"/>
              </a:ext>
            </a:extLst>
          </p:cNvPr>
          <p:cNvSpPr txBox="1"/>
          <p:nvPr/>
        </p:nvSpPr>
        <p:spPr>
          <a:xfrm>
            <a:off x="7218978" y="5412088"/>
            <a:ext cx="1659171" cy="830997"/>
          </a:xfrm>
          <a:prstGeom prst="rect">
            <a:avLst/>
          </a:prstGeom>
          <a:noFill/>
        </p:spPr>
        <p:txBody>
          <a:bodyPr wrap="square" rtlCol="0">
            <a:spAutoFit/>
          </a:bodyPr>
          <a:lstStyle/>
          <a:p>
            <a:r>
              <a:rPr lang="fr-FR" sz="1600" dirty="0"/>
              <a:t>HTTP POST</a:t>
            </a:r>
          </a:p>
          <a:p>
            <a:r>
              <a:rPr lang="fr-FR" sz="1600" dirty="0">
                <a:hlinkClick r:id="rId3"/>
              </a:rPr>
              <a:t>http://fibonacci</a:t>
            </a:r>
            <a:r>
              <a:rPr lang="fr-FR" sz="1600" dirty="0"/>
              <a:t> </a:t>
            </a:r>
            <a:br>
              <a:rPr lang="fr-FR" sz="1600" dirty="0"/>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pic>
        <p:nvPicPr>
          <p:cNvPr id="5" name="Picture 2" descr="Afficher l’image source">
            <a:extLst>
              <a:ext uri="{FF2B5EF4-FFF2-40B4-BE49-F238E27FC236}">
                <a16:creationId xmlns:a16="http://schemas.microsoft.com/office/drawing/2014/main" id="{9CF92849-9C7F-61C9-32C2-F99F37E01F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66798" y="2514707"/>
            <a:ext cx="588793" cy="572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212992"/>
      </p:ext>
    </p:extLst>
  </p:cSld>
  <p:clrMapOvr>
    <a:masterClrMapping/>
  </p:clrMapOvr>
</p:sld>
</file>

<file path=ppt/theme/theme1.xml><?xml version="1.0" encoding="utf-8"?>
<a:theme xmlns:a="http://schemas.openxmlformats.org/drawingml/2006/main" name="Office Theme">
  <a:themeElements>
    <a:clrScheme name="SES">
      <a:dk1>
        <a:srgbClr val="2D293E"/>
      </a:dk1>
      <a:lt1>
        <a:srgbClr val="FFFFFF"/>
      </a:lt1>
      <a:dk2>
        <a:srgbClr val="44546A"/>
      </a:dk2>
      <a:lt2>
        <a:srgbClr val="FDFEFF"/>
      </a:lt2>
      <a:accent1>
        <a:srgbClr val="FE6C45"/>
      </a:accent1>
      <a:accent2>
        <a:srgbClr val="0DBBD6"/>
      </a:accent2>
      <a:accent3>
        <a:srgbClr val="FEE9D6"/>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03cb9dc2-e9ea-44ac-afed-001b6fad4f36">
      <UserInfo>
        <DisplayName>LEMARCHAND THOMAS</DisplayName>
        <AccountId>16</AccountId>
        <AccountType/>
      </UserInfo>
      <UserInfo>
        <DisplayName>CHERVET Guillaume</DisplayName>
        <AccountId>84</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BE0F011240A094E827BA56BE9109944" ma:contentTypeVersion="13" ma:contentTypeDescription="Create a new document." ma:contentTypeScope="" ma:versionID="5dc1144dd420c1d8a9ebf51c7358c8f0">
  <xsd:schema xmlns:xsd="http://www.w3.org/2001/XMLSchema" xmlns:xs="http://www.w3.org/2001/XMLSchema" xmlns:p="http://schemas.microsoft.com/office/2006/metadata/properties" xmlns:ns3="03cb9dc2-e9ea-44ac-afed-001b6fad4f36" xmlns:ns4="d0879fa5-f2db-41a7-8861-4a44e7ee3b24" targetNamespace="http://schemas.microsoft.com/office/2006/metadata/properties" ma:root="true" ma:fieldsID="6dda18631f78ef64168f1da1c53d30ff" ns3:_="" ns4:_="">
    <xsd:import namespace="03cb9dc2-e9ea-44ac-afed-001b6fad4f36"/>
    <xsd:import namespace="d0879fa5-f2db-41a7-8861-4a44e7ee3b2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cb9dc2-e9ea-44ac-afed-001b6fad4f3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879fa5-f2db-41a7-8861-4a44e7ee3b2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22BBC0-3E7A-472B-9CC6-34C5EA434D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d0879fa5-f2db-41a7-8861-4a44e7ee3b24"/>
    <ds:schemaRef ds:uri="03cb9dc2-e9ea-44ac-afed-001b6fad4f36"/>
    <ds:schemaRef ds:uri="http://www.w3.org/XML/1998/namespace"/>
  </ds:schemaRefs>
</ds:datastoreItem>
</file>

<file path=customXml/itemProps2.xml><?xml version="1.0" encoding="utf-8"?>
<ds:datastoreItem xmlns:ds="http://schemas.openxmlformats.org/officeDocument/2006/customXml" ds:itemID="{05D7AB42-0DA9-4407-9B22-92C435FE7C62}">
  <ds:schemaRefs>
    <ds:schemaRef ds:uri="http://schemas.microsoft.com/sharepoint/v3/contenttype/forms"/>
  </ds:schemaRefs>
</ds:datastoreItem>
</file>

<file path=customXml/itemProps3.xml><?xml version="1.0" encoding="utf-8"?>
<ds:datastoreItem xmlns:ds="http://schemas.openxmlformats.org/officeDocument/2006/customXml" ds:itemID="{C72C7657-97CD-4958-88DD-F8AC872587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cb9dc2-e9ea-44ac-afed-001b6fad4f36"/>
    <ds:schemaRef ds:uri="d0879fa5-f2db-41a7-8861-4a44e7ee3b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27362</TotalTime>
  <Words>542</Words>
  <Application>Microsoft Office PowerPoint</Application>
  <PresentationFormat>Grand écran</PresentationFormat>
  <Paragraphs>55</Paragraphs>
  <Slides>4</Slides>
  <Notes>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vt:i4>
      </vt:variant>
    </vt:vector>
  </HeadingPairs>
  <TitlesOfParts>
    <vt:vector size="10" baseType="lpstr">
      <vt:lpstr>-apple-system</vt:lpstr>
      <vt:lpstr>Arial</vt:lpstr>
      <vt:lpstr>Calibri</vt:lpstr>
      <vt:lpstr>Franklin Gothic Book</vt:lpstr>
      <vt:lpstr>Franklin Gothic Medium</vt:lpstr>
      <vt:lpstr>Office Theme</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LEMARCHAND THOMAS</dc:creator>
  <cp:lastModifiedBy>CHERVET Guillaume</cp:lastModifiedBy>
  <cp:revision>1057</cp:revision>
  <dcterms:created xsi:type="dcterms:W3CDTF">2020-11-18T10:41:47Z</dcterms:created>
  <dcterms:modified xsi:type="dcterms:W3CDTF">2024-05-24T20:42:15Z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0x0101003BE0F011240A094E827BA56BE9109944</vt:lpwstr>
  </property>
  <property fmtid="{D5CDD505-2E9C-101B-9397-08002B2CF9AE}" pid="3" name="MSIP_Label_65722654-0696-4b8f-bb0e-68bcd3f909d4_Enabled">
    <vt:lpwstr>true</vt:lpwstr>
  </property>
  <property fmtid="{D5CDD505-2E9C-101B-9397-08002B2CF9AE}" pid="4" name="MSIP_Label_65722654-0696-4b8f-bb0e-68bcd3f909d4_SetDate">
    <vt:lpwstr>2023-05-12T16:05:55Z</vt:lpwstr>
  </property>
  <property fmtid="{D5CDD505-2E9C-101B-9397-08002B2CF9AE}" pid="5" name="MSIP_Label_65722654-0696-4b8f-bb0e-68bcd3f909d4_Method">
    <vt:lpwstr>Privileged</vt:lpwstr>
  </property>
  <property fmtid="{D5CDD505-2E9C-101B-9397-08002B2CF9AE}" pid="6" name="MSIP_Label_65722654-0696-4b8f-bb0e-68bcd3f909d4_Name">
    <vt:lpwstr>AFA Public</vt:lpwstr>
  </property>
  <property fmtid="{D5CDD505-2E9C-101B-9397-08002B2CF9AE}" pid="7" name="MSIP_Label_65722654-0696-4b8f-bb0e-68bcd3f909d4_SiteId">
    <vt:lpwstr>396b38cc-aa65-492b-bb0e-3d94ed25a97b</vt:lpwstr>
  </property>
  <property fmtid="{D5CDD505-2E9C-101B-9397-08002B2CF9AE}" pid="8" name="MSIP_Label_65722654-0696-4b8f-bb0e-68bcd3f909d4_ActionId">
    <vt:lpwstr>b0320093-1506-49ca-8849-60ab26978322</vt:lpwstr>
  </property>
  <property fmtid="{D5CDD505-2E9C-101B-9397-08002B2CF9AE}" pid="9" name="MSIP_Label_65722654-0696-4b8f-bb0e-68bcd3f909d4_ContentBits">
    <vt:lpwstr>3</vt:lpwstr>
  </property>
</Properties>
</file>