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49A-B9B8-47CF-A1A7-63D36A1F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5E78C-3D85-4B69-B072-7DD1CFF11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E75B-0F9A-4649-91EA-74BE507A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4C7F-11D1-4948-AEEB-A5DEFACC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4DAC-14EB-491F-BD7D-6E3216C3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1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3D04-A553-44AF-8832-DB73D34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3256E-39CA-4489-B281-0534B98D7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023F-5232-4ABB-8133-1E9ACC07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4DC9-A52E-4FC1-BC8C-7CE0CEB9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9422-27E9-4E79-AEBB-D5F8C0F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72796-E543-40B9-B276-F9F22FA13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7586-A417-4982-9B1B-1ED8E40D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1ED7-2266-44C4-8EF6-07F6091D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E0F8-DA13-489D-8FA3-12066678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101-AFEC-4FE9-9D99-861C9E8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F558-6143-4E4B-A95F-50157137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726F-06A5-49D3-AA14-B468E452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C13AD-FB90-42E5-8039-4343AA2F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C4FA-90A0-4892-9E09-4A4AD256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96E3-7724-43D2-A19B-E5FAE782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5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FC1F-B352-4C8F-ACDF-2CF40456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38C3-CB0D-476D-A391-B1520B75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10FD-6B90-4B72-8D62-EB6753E1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84DA-DB23-44A6-9AF9-4CF7CEB2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3866-5F88-4657-B3BA-29C6E9CE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9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F0A-9C21-4D0E-81D0-FEF0A1AE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D070-44C4-4EE2-BCFF-0F823714E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A2491-2713-438B-BFBE-C3713C52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2813-3273-4249-9FE0-FE994496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8CDB4-8E28-4502-8783-C12306E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A300-4E8E-40AE-A9E7-6E02ED8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61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7E42-D266-4F42-B6D0-B3985A46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58D4-FC1B-4508-AC70-36C719E1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B388-4A0A-45DB-B901-9BD0131E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6AFFC-F7E7-4555-97C5-5C5CDBFE2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565D0-E0F1-4AF1-8420-11112BEF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2340D-20C7-4FDE-8F4A-891007BA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BB094-2A60-480B-9A56-21EA4063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56D0-E837-47D1-9B4C-CDB37FE4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36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255B-7D90-41A7-AE4A-04149B76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AE2C2-6F77-461D-8008-90287A0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E05B8-BB22-482A-A0BF-48864FDF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0DDBB-7869-4C45-9A99-E3C74ACF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3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D87E5-D75E-4869-BA2B-5FB04615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C1498-75CC-405F-8059-1E556B09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EADA1-61E8-491C-AC58-A3BD96A5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7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7FD-F123-4B43-BEC2-685B5696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1191-D14D-4C7F-8663-33992344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3405E-42AA-4416-B1D5-7C2438D6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FC7AB-FEFE-4623-B36E-0420D7E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7695-E821-4BC4-A252-48A62A9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0575-AF25-4280-974C-8A551C83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2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EB2B-B84E-4389-A877-EDA21825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06741-5121-4DE8-A5F4-4467549AB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A371B-3968-47BF-AAA4-253D470F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CCA10-7771-4785-96F8-4F4B29E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E8F25-0820-4404-A236-931803E1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FDD0-7E63-4117-ABE5-A4C4760F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7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1E990-B993-459D-A726-965CFE34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AE02-7659-4271-A3A7-AF4EFD26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723F-CAB2-4470-BAAE-1DCB79E3D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6360-36A2-459E-8ABE-927A6F860B1B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6C7A-DB59-40F9-A5B9-B42130012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C4B1-3983-4218-BE1E-7D43EE83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1416-1B76-486B-BB12-36248E2D4FF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MSIPCMContentMarking" descr="{&quot;HashCode&quot;:-510168642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7D0CCFB2-6E4F-48E7-B8FD-46C5F7F7B5F4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212828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45C3-9779-4BC5-8ADE-C61984F7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CF05E-9B92-4CDE-9EEF-8040F0743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0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32C4C6F-C23A-4B26-9CC8-27F5126DD648}"/>
              </a:ext>
            </a:extLst>
          </p:cNvPr>
          <p:cNvSpPr/>
          <p:nvPr/>
        </p:nvSpPr>
        <p:spPr>
          <a:xfrm>
            <a:off x="2999574" y="649480"/>
            <a:ext cx="2897024" cy="481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Update Customer Info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3F0A1-6944-4AC8-81E0-D92B529B7B77}"/>
              </a:ext>
            </a:extLst>
          </p:cNvPr>
          <p:cNvSpPr/>
          <p:nvPr/>
        </p:nvSpPr>
        <p:spPr>
          <a:xfrm>
            <a:off x="3193279" y="1111747"/>
            <a:ext cx="2515278" cy="83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Keyword: Login</a:t>
            </a:r>
          </a:p>
          <a:p>
            <a:r>
              <a:rPr lang="en-US" sz="1100" dirty="0"/>
              <a:t>Data: Username</a:t>
            </a:r>
          </a:p>
          <a:p>
            <a:r>
              <a:rPr lang="en-US" sz="1100" dirty="0"/>
              <a:t>Data: Password</a:t>
            </a:r>
            <a:endParaRPr lang="fr-FR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CC0FE-5CA0-444B-8C8E-0EC285EB7E0F}"/>
              </a:ext>
            </a:extLst>
          </p:cNvPr>
          <p:cNvSpPr/>
          <p:nvPr/>
        </p:nvSpPr>
        <p:spPr>
          <a:xfrm>
            <a:off x="3193280" y="2060457"/>
            <a:ext cx="2515278" cy="83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Keyword: Search Customer</a:t>
            </a:r>
          </a:p>
          <a:p>
            <a:r>
              <a:rPr lang="en-US" sz="1100" dirty="0"/>
              <a:t>Data: Customer Id (input)</a:t>
            </a:r>
          </a:p>
          <a:p>
            <a:r>
              <a:rPr lang="en-US" sz="1100" dirty="0"/>
              <a:t>Data: Customer Name (check)</a:t>
            </a:r>
            <a:endParaRPr lang="fr-FR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5976F-47CB-407B-A24F-BB33F673BA3C}"/>
              </a:ext>
            </a:extLst>
          </p:cNvPr>
          <p:cNvSpPr/>
          <p:nvPr/>
        </p:nvSpPr>
        <p:spPr>
          <a:xfrm>
            <a:off x="3193279" y="3002420"/>
            <a:ext cx="2515278" cy="83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Keyword: Update Customer</a:t>
            </a:r>
          </a:p>
          <a:p>
            <a:r>
              <a:rPr lang="en-US" sz="1100" dirty="0"/>
              <a:t>Data: New Address (input)</a:t>
            </a:r>
          </a:p>
          <a:p>
            <a:r>
              <a:rPr lang="en-US" sz="1100" dirty="0"/>
              <a:t>Data: New Phone Number (input)</a:t>
            </a:r>
          </a:p>
          <a:p>
            <a:r>
              <a:rPr lang="en-US" sz="1100" dirty="0"/>
              <a:t>Data: New Date of Birth (input)</a:t>
            </a:r>
            <a:endParaRPr lang="fr-FR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FE4A2-19F9-4F8A-8EC6-EF36832E1151}"/>
              </a:ext>
            </a:extLst>
          </p:cNvPr>
          <p:cNvSpPr/>
          <p:nvPr/>
        </p:nvSpPr>
        <p:spPr>
          <a:xfrm>
            <a:off x="3193280" y="3923272"/>
            <a:ext cx="2515278" cy="83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Keyword: Validate Info</a:t>
            </a:r>
          </a:p>
          <a:p>
            <a:r>
              <a:rPr lang="en-US" sz="1100" dirty="0"/>
              <a:t>Data: New Address (check)</a:t>
            </a:r>
          </a:p>
          <a:p>
            <a:r>
              <a:rPr lang="en-US" sz="1100" dirty="0"/>
              <a:t>Data: New Phone Number (check)</a:t>
            </a:r>
          </a:p>
          <a:p>
            <a:r>
              <a:rPr lang="en-US" sz="1100" dirty="0"/>
              <a:t>Data: New Date of Birth (check)</a:t>
            </a:r>
            <a:endParaRPr lang="fr-FR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30D2B-FCD8-425B-B475-73DAB7090E21}"/>
              </a:ext>
            </a:extLst>
          </p:cNvPr>
          <p:cNvSpPr/>
          <p:nvPr/>
        </p:nvSpPr>
        <p:spPr>
          <a:xfrm>
            <a:off x="3193279" y="4844125"/>
            <a:ext cx="2515278" cy="482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Keyword: Logout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0C9B4AF-3BAA-441E-B22D-22508D4F4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27958"/>
              </p:ext>
            </p:extLst>
          </p:nvPr>
        </p:nvGraphicFramePr>
        <p:xfrm>
          <a:off x="6939184" y="1789011"/>
          <a:ext cx="4512180" cy="272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0">
                  <a:extLst>
                    <a:ext uri="{9D8B030D-6E8A-4147-A177-3AD203B41FA5}">
                      <a16:colId xmlns:a16="http://schemas.microsoft.com/office/drawing/2014/main" val="1344917087"/>
                    </a:ext>
                  </a:extLst>
                </a:gridCol>
                <a:gridCol w="2872780">
                  <a:extLst>
                    <a:ext uri="{9D8B030D-6E8A-4147-A177-3AD203B41FA5}">
                      <a16:colId xmlns:a16="http://schemas.microsoft.com/office/drawing/2014/main" val="2367230879"/>
                    </a:ext>
                  </a:extLst>
                </a:gridCol>
              </a:tblGrid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Test Case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Customer Info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74217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Username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Crm_login1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33240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********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59774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Customer 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09029384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69692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Customer Name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Marie Dupont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00388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</a:t>
                      </a:r>
                      <a:r>
                        <a:rPr lang="en-US" sz="1600" dirty="0" err="1"/>
                        <a:t>blvd</a:t>
                      </a:r>
                      <a:r>
                        <a:rPr lang="en-US" sz="1600" dirty="0"/>
                        <a:t> Bidon, </a:t>
                      </a:r>
                      <a:r>
                        <a:rPr lang="en-US" sz="1600" dirty="0" err="1"/>
                        <a:t>Fauxville</a:t>
                      </a:r>
                      <a:r>
                        <a:rPr lang="en-US" sz="1600" dirty="0"/>
                        <a:t> 99310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474284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PhoneNumber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+33 199009900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19731"/>
                  </a:ext>
                </a:extLst>
              </a:tr>
              <a:tr h="340396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DateOfBirth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1980-02-03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07544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28AC61-D50F-4F26-BC27-B58E0D521F4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08557" y="1531414"/>
            <a:ext cx="1230625" cy="941963"/>
          </a:xfrm>
          <a:prstGeom prst="bentConnector3">
            <a:avLst>
              <a:gd name="adj1" fmla="val 74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2663148-BE02-41B1-8ED0-AD43F360420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08558" y="2480124"/>
            <a:ext cx="1230624" cy="1068727"/>
          </a:xfrm>
          <a:prstGeom prst="bentConnector3">
            <a:avLst>
              <a:gd name="adj1" fmla="val 51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234A71C-F77C-4DBD-A944-601B33F757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08557" y="3422087"/>
            <a:ext cx="1230625" cy="849359"/>
          </a:xfrm>
          <a:prstGeom prst="bentConnector3">
            <a:avLst>
              <a:gd name="adj1" fmla="val 29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84F011D-7A4A-4469-B7DE-6D735DCBD7D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708558" y="3901827"/>
            <a:ext cx="1230626" cy="441112"/>
          </a:xfrm>
          <a:prstGeom prst="bentConnector3">
            <a:avLst>
              <a:gd name="adj1" fmla="val 298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6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120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Huaxing</dc:creator>
  <cp:lastModifiedBy>YUAN Huaxing</cp:lastModifiedBy>
  <cp:revision>1</cp:revision>
  <dcterms:created xsi:type="dcterms:W3CDTF">2022-08-22T08:54:09Z</dcterms:created>
  <dcterms:modified xsi:type="dcterms:W3CDTF">2022-08-24T07:34:40Z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2022-08-24T07:34:29Z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671a47fa-0fba-4249-8a5e-68453f0dbda7</vt:lpwstr>
  </property>
  <property fmtid="{D5CDD505-2E9C-101B-9397-08002B2CF9AE}" pid="8" name="MSIP_Label_bbfbbd0f-0666-461a-9212-afe773a25324_ContentBits">
    <vt:lpwstr>3</vt:lpwstr>
  </property>
</Properties>
</file>