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EB365-F6E6-B91F-A1AA-20BDA17A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3EAB66-3BDE-0275-75BD-AD67C79C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0244FD-922B-89BC-753D-4DEEB77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65706-6C2B-D0AA-F5E1-8C409203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818142-3790-F1CF-BCD9-F3825895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01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935E8-900B-EAD8-9FCF-EEF85DB7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266D18-524E-145B-392A-4D7E16E9A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452F73-46A7-3623-D418-3533B297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DFB4B-6D37-01B6-84A5-F3DAC223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77377-C01D-7F2D-5430-214FB133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21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3C716D-EAF9-DD4D-B683-3ADC2DD9A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EC7C56-E840-8394-F953-D29E963E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41553-AABA-7CDD-0A77-F3CAB061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1DCE4-F443-CF4D-82EE-2C142BEC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D1BB9-A2CD-1850-F96F-23437196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41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3C2CB-9FA4-8544-E53A-509A63DA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D7218-28F9-A3B8-31C2-C07E200F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249B16-92D2-2DD0-FBE1-6F9E7195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51AD6-9642-66F1-A993-EE29D24F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50ABF-1F72-37CA-B773-BB43EDF5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45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9FAB0-BA91-C025-2E57-539B84C9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F5C19F-8ADC-C348-5B28-16240DB9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16BBF-6586-EA17-884B-5C1E5DE2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B66FD-F062-85DA-C4FC-9C56E16C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EF9F3-5D11-CEBF-C925-7DA810F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734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372A-F7C6-2E9E-6D2B-0DFFEA4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57301-8A7B-370D-81A5-3DA6089DA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34BA3F-5181-3EA5-E752-C0866088F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905048-8AE6-8102-76D6-295DC00B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8A7441-D15A-9F2F-44E6-854D899B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43B73B-C1DC-C340-E033-45CEE4C5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33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5E7EC-01AD-F862-A31D-F5D52232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F3EFDC-9609-716C-CF1B-9849C1E5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62053E-8C7E-FAE1-0F1B-E01ED8731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327D0E-AAD2-D56F-738C-ADDBDFF95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8D94FA-CF0D-23F3-CB3D-BBC1A59DD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CC1C30-F511-48EB-DB52-A9CC6C64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9DCF8-7585-E05F-E933-8F4D0B0F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A030C-1C11-4AFA-6228-3679DFA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1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2BCCB-3612-E0DC-9F9B-A7A545BC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48FD1F-5180-B54B-7862-1FEC3ED1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68BB11-CD85-1A17-8BF5-7AF54EA5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6E5C2F-AC6C-F3EA-BEC7-E1A900FB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325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EFF3E9-17B8-8F34-FEB5-DE3FF4A3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A21F57-0F58-A063-258C-A63D0A9B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9D148-9B59-E4D0-BB8B-3F7A6601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940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2179E-F8C5-8C6B-573A-51008889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EDD94-33E5-B8DC-9C36-62B98B33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8F926-9CDD-BD05-DB55-A385C7353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99670-5A2B-81CD-F191-42B9E1AF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B19D38-FEA7-DB79-20E6-892FF5FF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D00DD-65D2-061C-5526-0E7EED62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017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E411C-C28F-AD76-00F2-0694B3F1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0BEF75-6C7D-BBA5-2D36-434749F3C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E470DC-B4A2-9456-1FE9-05337A1B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ABE02A-D43B-1688-747D-8E714757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46B752-15B1-3280-B659-51D2BEEB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92EF5-1EE0-864B-7577-2E9102A5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36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550DD6-782D-B91B-DB41-9EAD8CEC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B56303-698D-11D5-54E5-2720114AC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D075E-EC47-DCEF-B7BD-B2063283B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809B1-F56F-463D-93EB-802237DF3D9D}" type="datetimeFigureOut">
              <a:rPr lang="de-CH" smtClean="0"/>
              <a:t>09.11.2022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B24B75-726B-F089-A0EB-3E82A0A7F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D30AD-0F11-2006-020B-5E2054558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6D5FD-09D3-42F1-AC0A-28B316D432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14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E434A56-BEC7-F936-0BB9-A33CFB8766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548" y="87042"/>
            <a:ext cx="10566399" cy="66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Bianca Lüthy</dc:creator>
  <cp:lastModifiedBy>Bianca Lüthy</cp:lastModifiedBy>
  <cp:revision>1</cp:revision>
  <dcterms:created xsi:type="dcterms:W3CDTF">2022-11-09T12:26:16Z</dcterms:created>
  <dcterms:modified xsi:type="dcterms:W3CDTF">2022-11-09T12:32:27Z</dcterms:modified>
</cp:coreProperties>
</file>