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  <p:sldMasterId id="2147483911" r:id="rId6"/>
    <p:sldMasterId id="2147484001" r:id="rId7"/>
    <p:sldMasterId id="2147484039" r:id="rId8"/>
  </p:sldMasterIdLst>
  <p:notesMasterIdLst>
    <p:notesMasterId r:id="rId18"/>
  </p:notesMasterIdLst>
  <p:handoutMasterIdLst>
    <p:handoutMasterId r:id="rId19"/>
  </p:handoutMasterIdLst>
  <p:sldIdLst>
    <p:sldId id="932" r:id="rId9"/>
    <p:sldId id="2820" r:id="rId10"/>
    <p:sldId id="2832" r:id="rId11"/>
    <p:sldId id="2835" r:id="rId12"/>
    <p:sldId id="2833" r:id="rId13"/>
    <p:sldId id="2836" r:id="rId14"/>
    <p:sldId id="2829" r:id="rId15"/>
    <p:sldId id="2830" r:id="rId16"/>
    <p:sldId id="2831" r:id="rId17"/>
  </p:sldIdLst>
  <p:sldSz cx="9144000" cy="5143500" type="screen16x9"/>
  <p:notesSz cx="6805613" cy="9944100"/>
  <p:defaultTextStyle>
    <a:defPPr>
      <a:defRPr lang="fr-FR"/>
    </a:defPPr>
    <a:lvl1pPr algn="l" defTabSz="81568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06911" indent="128205" algn="l" defTabSz="81568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815680" indent="254553" algn="l" defTabSz="81568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222590" indent="382756" algn="l" defTabSz="81568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631359" indent="509103" algn="l" defTabSz="81568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75577" algn="l" defTabSz="107023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0692" algn="l" defTabSz="107023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45806" algn="l" defTabSz="107023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80922" algn="l" defTabSz="107023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Brainstorm" id="{2325C665-6BBE-4022-865C-DB00E4F78E46}">
          <p14:sldIdLst>
            <p14:sldId id="932"/>
            <p14:sldId id="2820"/>
            <p14:sldId id="2832"/>
            <p14:sldId id="2835"/>
            <p14:sldId id="2833"/>
            <p14:sldId id="2836"/>
            <p14:sldId id="2829"/>
            <p14:sldId id="2830"/>
            <p14:sldId id="2831"/>
          </p14:sldIdLst>
        </p14:section>
        <p14:section name="References" id="{E48377B1-CACE-44C4-A2F8-3F2599B7F9E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4220">
          <p15:clr>
            <a:srgbClr val="A4A3A4"/>
          </p15:clr>
        </p15:guide>
        <p15:guide id="4" orient="horz" pos="34">
          <p15:clr>
            <a:srgbClr val="A4A3A4"/>
          </p15:clr>
        </p15:guide>
        <p15:guide id="5" orient="horz" pos="3486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788">
          <p15:clr>
            <a:srgbClr val="A4A3A4"/>
          </p15:clr>
        </p15:guide>
        <p15:guide id="8" pos="2879">
          <p15:clr>
            <a:srgbClr val="A4A3A4"/>
          </p15:clr>
        </p15:guide>
        <p15:guide id="9" pos="5641">
          <p15:clr>
            <a:srgbClr val="A4A3A4"/>
          </p15:clr>
        </p15:guide>
        <p15:guide id="10" pos="172">
          <p15:clr>
            <a:srgbClr val="A4A3A4"/>
          </p15:clr>
        </p15:guide>
        <p15:guide id="11" orient="horz" pos="1619">
          <p15:clr>
            <a:srgbClr val="A4A3A4"/>
          </p15:clr>
        </p15:guide>
        <p15:guide id="12" orient="horz" pos="167">
          <p15:clr>
            <a:srgbClr val="A4A3A4"/>
          </p15:clr>
        </p15:guide>
        <p15:guide id="13" orient="horz" pos="3184">
          <p15:clr>
            <a:srgbClr val="A4A3A4"/>
          </p15:clr>
        </p15:guide>
        <p15:guide id="14" orient="horz" pos="2615">
          <p15:clr>
            <a:srgbClr val="A4A3A4"/>
          </p15:clr>
        </p15:guide>
        <p15:guide id="15" orient="horz" pos="769">
          <p15:clr>
            <a:srgbClr val="A4A3A4"/>
          </p15:clr>
        </p15:guide>
        <p15:guide id="16" orient="horz" pos="2841">
          <p15:clr>
            <a:srgbClr val="A4A3A4"/>
          </p15:clr>
        </p15:guide>
        <p15:guide id="17" orient="horz" pos="2377">
          <p15:clr>
            <a:srgbClr val="A4A3A4"/>
          </p15:clr>
        </p15:guide>
        <p15:guide id="18" pos="5706">
          <p15:clr>
            <a:srgbClr val="A4A3A4"/>
          </p15:clr>
        </p15:guide>
        <p15:guide id="19" pos="160">
          <p15:clr>
            <a:srgbClr val="A4A3A4"/>
          </p15:clr>
        </p15:guide>
        <p15:guide id="20" pos="76">
          <p15:clr>
            <a:srgbClr val="A4A3A4"/>
          </p15:clr>
        </p15:guide>
        <p15:guide id="21" orient="horz" pos="181">
          <p15:clr>
            <a:srgbClr val="A4A3A4"/>
          </p15:clr>
        </p15:guide>
        <p15:guide id="22" pos="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  <a:srgbClr val="039CB1"/>
    <a:srgbClr val="B5D0EE"/>
    <a:srgbClr val="027180"/>
    <a:srgbClr val="8E0000"/>
    <a:srgbClr val="000093"/>
    <a:srgbClr val="2765AA"/>
    <a:srgbClr val="FFF8E1"/>
    <a:srgbClr val="FFFFFF"/>
    <a:srgbClr val="E6E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8AF0B-132A-4D88-B7F9-6C644B6D02FF}" v="1291" dt="2019-03-11T11:55:52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76810" autoAdjust="0"/>
  </p:normalViewPr>
  <p:slideViewPr>
    <p:cSldViewPr>
      <p:cViewPr varScale="1">
        <p:scale>
          <a:sx n="69" d="100"/>
          <a:sy n="69" d="100"/>
        </p:scale>
        <p:origin x="1252" y="44"/>
      </p:cViewPr>
      <p:guideLst>
        <p:guide orient="horz" pos="2159"/>
        <p:guide orient="horz" pos="240"/>
        <p:guide orient="horz" pos="4220"/>
        <p:guide orient="horz" pos="34"/>
        <p:guide orient="horz" pos="3486"/>
        <p:guide orient="horz" pos="1026"/>
        <p:guide orient="horz" pos="3788"/>
        <p:guide pos="2879"/>
        <p:guide pos="5641"/>
        <p:guide pos="172"/>
        <p:guide orient="horz" pos="1619"/>
        <p:guide orient="horz" pos="167"/>
        <p:guide orient="horz" pos="3184"/>
        <p:guide orient="horz" pos="2615"/>
        <p:guide orient="horz" pos="769"/>
        <p:guide orient="horz" pos="2841"/>
        <p:guide orient="horz" pos="2377"/>
        <p:guide pos="5706"/>
        <p:guide pos="160"/>
        <p:guide pos="76"/>
        <p:guide orient="horz" pos="181"/>
        <p:guide pos="1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-8384"/>
    </p:cViewPr>
  </p:sorterViewPr>
  <p:notesViewPr>
    <p:cSldViewPr showGuides="1">
      <p:cViewPr varScale="1">
        <p:scale>
          <a:sx n="76" d="100"/>
          <a:sy n="76" d="100"/>
        </p:scale>
        <p:origin x="-3888" y="-108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e STEURS" userId="acd32063-ab0f-4460-819d-ef1a58fea78d" providerId="ADAL" clId="{F568AF0B-132A-4D88-B7F9-6C644B6D02FF}"/>
    <pc:docChg chg="undo custSel addSld delSld modSld modSection">
      <pc:chgData name="Stephane STEURS" userId="acd32063-ab0f-4460-819d-ef1a58fea78d" providerId="ADAL" clId="{F568AF0B-132A-4D88-B7F9-6C644B6D02FF}" dt="2019-03-11T11:55:52.772" v="1288" actId="5793"/>
      <pc:docMkLst>
        <pc:docMk/>
      </pc:docMkLst>
      <pc:sldChg chg="modSp">
        <pc:chgData name="Stephane STEURS" userId="acd32063-ab0f-4460-819d-ef1a58fea78d" providerId="ADAL" clId="{F568AF0B-132A-4D88-B7F9-6C644B6D02FF}" dt="2019-03-11T11:55:52.772" v="1288" actId="5793"/>
        <pc:sldMkLst>
          <pc:docMk/>
          <pc:sldMk cId="2450552003" sldId="2829"/>
        </pc:sldMkLst>
        <pc:spChg chg="mod">
          <ac:chgData name="Stephane STEURS" userId="acd32063-ab0f-4460-819d-ef1a58fea78d" providerId="ADAL" clId="{F568AF0B-132A-4D88-B7F9-6C644B6D02FF}" dt="2019-03-11T09:38:43.343" v="635" actId="20577"/>
          <ac:spMkLst>
            <pc:docMk/>
            <pc:sldMk cId="2450552003" sldId="2829"/>
            <ac:spMk id="3" creationId="{70BD46C6-60BC-4672-BD2E-72CC100B9C15}"/>
          </ac:spMkLst>
        </pc:spChg>
        <pc:spChg chg="mod">
          <ac:chgData name="Stephane STEURS" userId="acd32063-ab0f-4460-819d-ef1a58fea78d" providerId="ADAL" clId="{F568AF0B-132A-4D88-B7F9-6C644B6D02FF}" dt="2019-03-11T11:55:52.772" v="1288" actId="5793"/>
          <ac:spMkLst>
            <pc:docMk/>
            <pc:sldMk cId="2450552003" sldId="2829"/>
            <ac:spMk id="4" creationId="{395C05EB-1E4D-4E17-A2EF-E7FB6CCA96C4}"/>
          </ac:spMkLst>
        </pc:spChg>
      </pc:sldChg>
      <pc:sldChg chg="modNotesTx">
        <pc:chgData name="Stephane STEURS" userId="acd32063-ab0f-4460-819d-ef1a58fea78d" providerId="ADAL" clId="{F568AF0B-132A-4D88-B7F9-6C644B6D02FF}" dt="2019-03-11T09:45:14.684" v="1015" actId="404"/>
        <pc:sldMkLst>
          <pc:docMk/>
          <pc:sldMk cId="659423415" sldId="2832"/>
        </pc:sldMkLst>
      </pc:sldChg>
      <pc:sldChg chg="modSp add">
        <pc:chgData name="Stephane STEURS" userId="acd32063-ab0f-4460-819d-ef1a58fea78d" providerId="ADAL" clId="{F568AF0B-132A-4D88-B7F9-6C644B6D02FF}" dt="2019-03-11T09:37:08.657" v="615" actId="5793"/>
        <pc:sldMkLst>
          <pc:docMk/>
          <pc:sldMk cId="3520948401" sldId="2834"/>
        </pc:sldMkLst>
        <pc:spChg chg="mod">
          <ac:chgData name="Stephane STEURS" userId="acd32063-ab0f-4460-819d-ef1a58fea78d" providerId="ADAL" clId="{F568AF0B-132A-4D88-B7F9-6C644B6D02FF}" dt="2019-03-11T08:40:32.043" v="10" actId="20577"/>
          <ac:spMkLst>
            <pc:docMk/>
            <pc:sldMk cId="3520948401" sldId="2834"/>
            <ac:spMk id="3" creationId="{70BD46C6-60BC-4672-BD2E-72CC100B9C15}"/>
          </ac:spMkLst>
        </pc:spChg>
        <pc:spChg chg="mod">
          <ac:chgData name="Stephane STEURS" userId="acd32063-ab0f-4460-819d-ef1a58fea78d" providerId="ADAL" clId="{F568AF0B-132A-4D88-B7F9-6C644B6D02FF}" dt="2019-03-11T09:37:08.657" v="615" actId="5793"/>
          <ac:spMkLst>
            <pc:docMk/>
            <pc:sldMk cId="3520948401" sldId="2834"/>
            <ac:spMk id="4" creationId="{395C05EB-1E4D-4E17-A2EF-E7FB6CCA96C4}"/>
          </ac:spMkLst>
        </pc:spChg>
      </pc:sldChg>
      <pc:sldChg chg="modSp add">
        <pc:chgData name="Stephane STEURS" userId="acd32063-ab0f-4460-819d-ef1a58fea78d" providerId="ADAL" clId="{F568AF0B-132A-4D88-B7F9-6C644B6D02FF}" dt="2019-03-11T09:05:37.844" v="472" actId="20577"/>
        <pc:sldMkLst>
          <pc:docMk/>
          <pc:sldMk cId="2946492147" sldId="2835"/>
        </pc:sldMkLst>
        <pc:spChg chg="mod">
          <ac:chgData name="Stephane STEURS" userId="acd32063-ab0f-4460-819d-ef1a58fea78d" providerId="ADAL" clId="{F568AF0B-132A-4D88-B7F9-6C644B6D02FF}" dt="2019-03-11T09:05:37.844" v="472" actId="20577"/>
          <ac:spMkLst>
            <pc:docMk/>
            <pc:sldMk cId="2946492147" sldId="2835"/>
            <ac:spMk id="3" creationId="{70BD46C6-60BC-4672-BD2E-72CC100B9C15}"/>
          </ac:spMkLst>
        </pc:spChg>
        <pc:spChg chg="mod">
          <ac:chgData name="Stephane STEURS" userId="acd32063-ab0f-4460-819d-ef1a58fea78d" providerId="ADAL" clId="{F568AF0B-132A-4D88-B7F9-6C644B6D02FF}" dt="2019-03-11T08:54:41.154" v="342" actId="20577"/>
          <ac:spMkLst>
            <pc:docMk/>
            <pc:sldMk cId="2946492147" sldId="2835"/>
            <ac:spMk id="4" creationId="{395C05EB-1E4D-4E17-A2EF-E7FB6CCA96C4}"/>
          </ac:spMkLst>
        </pc:spChg>
      </pc:sldChg>
      <pc:sldChg chg="addSp delSp modSp add modNotesTx">
        <pc:chgData name="Stephane STEURS" userId="acd32063-ab0f-4460-819d-ef1a58fea78d" providerId="ADAL" clId="{F568AF0B-132A-4D88-B7F9-6C644B6D02FF}" dt="2019-03-11T09:04:36.360" v="443" actId="6549"/>
        <pc:sldMkLst>
          <pc:docMk/>
          <pc:sldMk cId="2382070699" sldId="2836"/>
        </pc:sldMkLst>
        <pc:spChg chg="mod">
          <ac:chgData name="Stephane STEURS" userId="acd32063-ab0f-4460-819d-ef1a58fea78d" providerId="ADAL" clId="{F568AF0B-132A-4D88-B7F9-6C644B6D02FF}" dt="2019-03-11T09:04:26.230" v="442" actId="20577"/>
          <ac:spMkLst>
            <pc:docMk/>
            <pc:sldMk cId="2382070699" sldId="2836"/>
            <ac:spMk id="3" creationId="{70BD46C6-60BC-4672-BD2E-72CC100B9C15}"/>
          </ac:spMkLst>
        </pc:spChg>
        <pc:spChg chg="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4" creationId="{395C05EB-1E4D-4E17-A2EF-E7FB6CCA96C4}"/>
          </ac:spMkLst>
        </pc:spChg>
        <pc:spChg chg="del mod">
          <ac:chgData name="Stephane STEURS" userId="acd32063-ab0f-4460-819d-ef1a58fea78d" providerId="ADAL" clId="{F568AF0B-132A-4D88-B7F9-6C644B6D02FF}" dt="2019-03-11T08:49:32.901" v="173" actId="478"/>
          <ac:spMkLst>
            <pc:docMk/>
            <pc:sldMk cId="2382070699" sldId="2836"/>
            <ac:spMk id="5" creationId="{A6F6275E-3EC5-4692-9442-26F16A1E47FD}"/>
          </ac:spMkLst>
        </pc:spChg>
        <pc:spChg chg="del mod">
          <ac:chgData name="Stephane STEURS" userId="acd32063-ab0f-4460-819d-ef1a58fea78d" providerId="ADAL" clId="{F568AF0B-132A-4D88-B7F9-6C644B6D02FF}" dt="2019-03-11T08:49:35.991" v="174" actId="478"/>
          <ac:spMkLst>
            <pc:docMk/>
            <pc:sldMk cId="2382070699" sldId="2836"/>
            <ac:spMk id="6" creationId="{A866C337-0999-4B42-AABE-6276F07F6957}"/>
          </ac:spMkLst>
        </pc:spChg>
        <pc:spChg chg="add del">
          <ac:chgData name="Stephane STEURS" userId="acd32063-ab0f-4460-819d-ef1a58fea78d" providerId="ADAL" clId="{F568AF0B-132A-4D88-B7F9-6C644B6D02FF}" dt="2019-03-11T08:48:10.571" v="160"/>
          <ac:spMkLst>
            <pc:docMk/>
            <pc:sldMk cId="2382070699" sldId="2836"/>
            <ac:spMk id="8" creationId="{6F2CE6E6-865C-45FD-9557-66A998ACB6D7}"/>
          </ac:spMkLst>
        </pc:spChg>
        <pc:spChg chg="add del">
          <ac:chgData name="Stephane STEURS" userId="acd32063-ab0f-4460-819d-ef1a58fea78d" providerId="ADAL" clId="{F568AF0B-132A-4D88-B7F9-6C644B6D02FF}" dt="2019-03-11T08:48:30.501" v="162"/>
          <ac:spMkLst>
            <pc:docMk/>
            <pc:sldMk cId="2382070699" sldId="2836"/>
            <ac:spMk id="9" creationId="{6A9AD4BB-50A9-4C93-948E-D13F71F8AF45}"/>
          </ac:spMkLst>
        </pc:spChg>
        <pc:spChg chg="add mod">
          <ac:chgData name="Stephane STEURS" userId="acd32063-ab0f-4460-819d-ef1a58fea78d" providerId="ADAL" clId="{F568AF0B-132A-4D88-B7F9-6C644B6D02FF}" dt="2019-03-11T08:49:17.561" v="171" actId="14100"/>
          <ac:spMkLst>
            <pc:docMk/>
            <pc:sldMk cId="2382070699" sldId="2836"/>
            <ac:spMk id="10" creationId="{19664FBB-379E-449F-AE3B-F8C09948B9E6}"/>
          </ac:spMkLst>
        </pc:spChg>
        <pc:spChg chg="add del mod">
          <ac:chgData name="Stephane STEURS" userId="acd32063-ab0f-4460-819d-ef1a58fea78d" providerId="ADAL" clId="{F568AF0B-132A-4D88-B7F9-6C644B6D02FF}" dt="2019-03-11T08:49:13.901" v="170" actId="478"/>
          <ac:spMkLst>
            <pc:docMk/>
            <pc:sldMk cId="2382070699" sldId="2836"/>
            <ac:spMk id="11" creationId="{F7F372B3-1C25-4969-A241-28E0ECEAECE0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14" creationId="{325282F4-1895-49C8-8D13-5EF3F9354F5F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15" creationId="{6F795190-E2AA-4815-A0BC-D8BEC81ED020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16" creationId="{F0BC6F03-16D8-48B8-96C1-FF024404DF66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17" creationId="{CEB705D7-6579-416F-8BE7-69164853FC98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19" creationId="{99897EDB-5391-4F2D-AE48-69DEBAE2AB03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20" creationId="{EFEDDB46-C76C-4A1F-B230-18F96289C9F1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21" creationId="{9A3EFD39-5672-4755-8EFF-EC7FE1DB1ED4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22" creationId="{E278015C-FFC9-4BE6-AB33-A6A5C60DF4B0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23" creationId="{ABA2D3D6-7E77-4D13-8BE2-5AD9A5ED392B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24" creationId="{8558EE94-C014-4B8F-9495-5E66E0233D35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25" creationId="{354B7CEC-36AE-4158-AAA2-74AAC100BED8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26" creationId="{707488E7-A3C6-44CB-8DC0-3AB65D3DE904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27" creationId="{A8CAE3E7-C1FE-42AD-B46E-53CC4BD8F0F1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28" creationId="{2EA5B516-9ECA-4FA7-855C-81265880DFDA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30" creationId="{1ECE68A9-F7C7-47F4-9F04-AEC430634CD6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31" creationId="{F811895F-1BE6-4991-9342-F087DC06E78B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32" creationId="{21397931-B005-4BEF-86FB-A8CA29E55903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35" creationId="{4DCA0973-F20B-449E-A34C-BB1C33010FB1}"/>
          </ac:spMkLst>
        </pc:spChg>
        <pc:spChg chg="add mod">
          <ac:chgData name="Stephane STEURS" userId="acd32063-ab0f-4460-819d-ef1a58fea78d" providerId="ADAL" clId="{F568AF0B-132A-4D88-B7F9-6C644B6D02FF}" dt="2019-03-11T08:49:09.591" v="168" actId="1076"/>
          <ac:spMkLst>
            <pc:docMk/>
            <pc:sldMk cId="2382070699" sldId="2836"/>
            <ac:spMk id="36" creationId="{2C64B101-3FB1-45BC-A413-429F7D792EEA}"/>
          </ac:spMkLst>
        </pc:spChg>
        <pc:picChg chg="del">
          <ac:chgData name="Stephane STEURS" userId="acd32063-ab0f-4460-819d-ef1a58fea78d" providerId="ADAL" clId="{F568AF0B-132A-4D88-B7F9-6C644B6D02FF}" dt="2019-03-11T08:48:03.564" v="158" actId="478"/>
          <ac:picMkLst>
            <pc:docMk/>
            <pc:sldMk cId="2382070699" sldId="2836"/>
            <ac:picMk id="7" creationId="{7366AC83-033F-4B40-AEA3-4C33B952B8ED}"/>
          </ac:picMkLst>
        </pc:picChg>
        <pc:picChg chg="add mod">
          <ac:chgData name="Stephane STEURS" userId="acd32063-ab0f-4460-819d-ef1a58fea78d" providerId="ADAL" clId="{F568AF0B-132A-4D88-B7F9-6C644B6D02FF}" dt="2019-03-11T08:49:09.591" v="168" actId="1076"/>
          <ac:picMkLst>
            <pc:docMk/>
            <pc:sldMk cId="2382070699" sldId="2836"/>
            <ac:picMk id="18" creationId="{47718835-272F-4F31-B0E3-91B44A3641C5}"/>
          </ac:picMkLst>
        </pc:picChg>
        <pc:cxnChg chg="add mod">
          <ac:chgData name="Stephane STEURS" userId="acd32063-ab0f-4460-819d-ef1a58fea78d" providerId="ADAL" clId="{F568AF0B-132A-4D88-B7F9-6C644B6D02FF}" dt="2019-03-11T08:49:09.591" v="168" actId="1076"/>
          <ac:cxnSpMkLst>
            <pc:docMk/>
            <pc:sldMk cId="2382070699" sldId="2836"/>
            <ac:cxnSpMk id="12" creationId="{366DCB62-9BE4-4B82-8D40-D9CF50E12FA1}"/>
          </ac:cxnSpMkLst>
        </pc:cxnChg>
        <pc:cxnChg chg="add mod">
          <ac:chgData name="Stephane STEURS" userId="acd32063-ab0f-4460-819d-ef1a58fea78d" providerId="ADAL" clId="{F568AF0B-132A-4D88-B7F9-6C644B6D02FF}" dt="2019-03-11T08:49:09.591" v="168" actId="1076"/>
          <ac:cxnSpMkLst>
            <pc:docMk/>
            <pc:sldMk cId="2382070699" sldId="2836"/>
            <ac:cxnSpMk id="13" creationId="{FFEB2884-9596-4F08-A073-84474949A0D3}"/>
          </ac:cxnSpMkLst>
        </pc:cxnChg>
        <pc:cxnChg chg="add mod">
          <ac:chgData name="Stephane STEURS" userId="acd32063-ab0f-4460-819d-ef1a58fea78d" providerId="ADAL" clId="{F568AF0B-132A-4D88-B7F9-6C644B6D02FF}" dt="2019-03-11T08:49:09.591" v="168" actId="1076"/>
          <ac:cxnSpMkLst>
            <pc:docMk/>
            <pc:sldMk cId="2382070699" sldId="2836"/>
            <ac:cxnSpMk id="29" creationId="{1E1328CF-20E3-4953-8010-F7E0EA8C156C}"/>
          </ac:cxnSpMkLst>
        </pc:cxnChg>
        <pc:cxnChg chg="add mod">
          <ac:chgData name="Stephane STEURS" userId="acd32063-ab0f-4460-819d-ef1a58fea78d" providerId="ADAL" clId="{F568AF0B-132A-4D88-B7F9-6C644B6D02FF}" dt="2019-03-11T08:49:09.591" v="168" actId="1076"/>
          <ac:cxnSpMkLst>
            <pc:docMk/>
            <pc:sldMk cId="2382070699" sldId="2836"/>
            <ac:cxnSpMk id="33" creationId="{F065AAED-915C-471F-BD90-65FF5AB7742C}"/>
          </ac:cxnSpMkLst>
        </pc:cxnChg>
        <pc:cxnChg chg="add mod">
          <ac:chgData name="Stephane STEURS" userId="acd32063-ab0f-4460-819d-ef1a58fea78d" providerId="ADAL" clId="{F568AF0B-132A-4D88-B7F9-6C644B6D02FF}" dt="2019-03-11T08:49:09.591" v="168" actId="1076"/>
          <ac:cxnSpMkLst>
            <pc:docMk/>
            <pc:sldMk cId="2382070699" sldId="2836"/>
            <ac:cxnSpMk id="34" creationId="{E4F8A445-EA00-491C-8A4A-09AF43778197}"/>
          </ac:cxnSpMkLst>
        </pc:cxnChg>
      </pc:sldChg>
      <pc:sldChg chg="delSp add del">
        <pc:chgData name="Stephane STEURS" userId="acd32063-ab0f-4460-819d-ef1a58fea78d" providerId="ADAL" clId="{F568AF0B-132A-4D88-B7F9-6C644B6D02FF}" dt="2019-03-11T08:50:45.046" v="178" actId="2696"/>
        <pc:sldMkLst>
          <pc:docMk/>
          <pc:sldMk cId="109321691" sldId="2837"/>
        </pc:sldMkLst>
        <pc:spChg chg="del">
          <ac:chgData name="Stephane STEURS" userId="acd32063-ab0f-4460-819d-ef1a58fea78d" providerId="ADAL" clId="{F568AF0B-132A-4D88-B7F9-6C644B6D02FF}" dt="2019-03-11T08:50:30.216" v="176" actId="478"/>
          <ac:spMkLst>
            <pc:docMk/>
            <pc:sldMk cId="109321691" sldId="2837"/>
            <ac:spMk id="10" creationId="{19664FBB-379E-449F-AE3B-F8C09948B9E6}"/>
          </ac:spMkLst>
        </pc:spChg>
      </pc:sldChg>
      <pc:sldChg chg="addSp delSp modSp add modNotesTx">
        <pc:chgData name="Stephane STEURS" userId="acd32063-ab0f-4460-819d-ef1a58fea78d" providerId="ADAL" clId="{F568AF0B-132A-4D88-B7F9-6C644B6D02FF}" dt="2019-03-11T09:09:57.422" v="567" actId="20577"/>
        <pc:sldMkLst>
          <pc:docMk/>
          <pc:sldMk cId="2573603197" sldId="2838"/>
        </pc:sldMkLst>
        <pc:spChg chg="mod">
          <ac:chgData name="Stephane STEURS" userId="acd32063-ab0f-4460-819d-ef1a58fea78d" providerId="ADAL" clId="{F568AF0B-132A-4D88-B7F9-6C644B6D02FF}" dt="2019-03-11T08:50:56.006" v="204" actId="20577"/>
          <ac:spMkLst>
            <pc:docMk/>
            <pc:sldMk cId="2573603197" sldId="2838"/>
            <ac:spMk id="3" creationId="{70BD46C6-60BC-4672-BD2E-72CC100B9C15}"/>
          </ac:spMkLst>
        </pc:spChg>
        <pc:graphicFrameChg chg="add mod modGraphic">
          <ac:chgData name="Stephane STEURS" userId="acd32063-ab0f-4460-819d-ef1a58fea78d" providerId="ADAL" clId="{F568AF0B-132A-4D88-B7F9-6C644B6D02FF}" dt="2019-03-11T08:51:31.955" v="211" actId="1076"/>
          <ac:graphicFrameMkLst>
            <pc:docMk/>
            <pc:sldMk cId="2573603197" sldId="2838"/>
            <ac:graphicFrameMk id="8" creationId="{DBE83AFA-357B-4388-A5E4-22D89DCBD619}"/>
          </ac:graphicFrameMkLst>
        </pc:graphicFrameChg>
        <pc:picChg chg="del">
          <ac:chgData name="Stephane STEURS" userId="acd32063-ab0f-4460-819d-ef1a58fea78d" providerId="ADAL" clId="{F568AF0B-132A-4D88-B7F9-6C644B6D02FF}" dt="2019-03-11T08:51:03.316" v="205" actId="478"/>
          <ac:picMkLst>
            <pc:docMk/>
            <pc:sldMk cId="2573603197" sldId="2838"/>
            <ac:picMk id="7" creationId="{7366AC83-033F-4B40-AEA3-4C33B952B8ED}"/>
          </ac:picMkLst>
        </pc:picChg>
      </pc:sldChg>
      <pc:sldChg chg="addSp delSp modSp add modNotesTx">
        <pc:chgData name="Stephane STEURS" userId="acd32063-ab0f-4460-819d-ef1a58fea78d" providerId="ADAL" clId="{F568AF0B-132A-4D88-B7F9-6C644B6D02FF}" dt="2019-03-11T09:44:28.264" v="1013" actId="20577"/>
        <pc:sldMkLst>
          <pc:docMk/>
          <pc:sldMk cId="3222900231" sldId="2839"/>
        </pc:sldMkLst>
        <pc:spChg chg="mod">
          <ac:chgData name="Stephane STEURS" userId="acd32063-ab0f-4460-819d-ef1a58fea78d" providerId="ADAL" clId="{F568AF0B-132A-4D88-B7F9-6C644B6D02FF}" dt="2019-03-11T08:58:16.573" v="400" actId="20577"/>
          <ac:spMkLst>
            <pc:docMk/>
            <pc:sldMk cId="3222900231" sldId="2839"/>
            <ac:spMk id="3" creationId="{70BD46C6-60BC-4672-BD2E-72CC100B9C15}"/>
          </ac:spMkLst>
        </pc:spChg>
        <pc:spChg chg="del mod">
          <ac:chgData name="Stephane STEURS" userId="acd32063-ab0f-4460-819d-ef1a58fea78d" providerId="ADAL" clId="{F568AF0B-132A-4D88-B7F9-6C644B6D02FF}" dt="2019-03-11T08:58:23.723" v="402" actId="478"/>
          <ac:spMkLst>
            <pc:docMk/>
            <pc:sldMk cId="3222900231" sldId="2839"/>
            <ac:spMk id="4" creationId="{395C05EB-1E4D-4E17-A2EF-E7FB6CCA96C4}"/>
          </ac:spMkLst>
        </pc:spChg>
        <pc:spChg chg="add mod">
          <ac:chgData name="Stephane STEURS" userId="acd32063-ab0f-4460-819d-ef1a58fea78d" providerId="ADAL" clId="{F568AF0B-132A-4D88-B7F9-6C644B6D02FF}" dt="2019-03-11T09:44:02.815" v="941" actId="20577"/>
          <ac:spMkLst>
            <pc:docMk/>
            <pc:sldMk cId="3222900231" sldId="2839"/>
            <ac:spMk id="8" creationId="{221731FF-8605-46C2-97CD-A441F768B538}"/>
          </ac:spMkLst>
        </pc:spChg>
        <pc:picChg chg="add mod modCrop">
          <ac:chgData name="Stephane STEURS" userId="acd32063-ab0f-4460-819d-ef1a58fea78d" providerId="ADAL" clId="{F568AF0B-132A-4D88-B7F9-6C644B6D02FF}" dt="2019-03-11T08:59:57.696" v="409" actId="14100"/>
          <ac:picMkLst>
            <pc:docMk/>
            <pc:sldMk cId="3222900231" sldId="2839"/>
            <ac:picMk id="10" creationId="{AD2A26BA-EB84-4DA4-81B6-E498B2F351B5}"/>
          </ac:picMkLst>
        </pc:picChg>
      </pc:sldChg>
      <pc:sldChg chg="addSp delSp modSp add modNotesTx">
        <pc:chgData name="Stephane STEURS" userId="acd32063-ab0f-4460-819d-ef1a58fea78d" providerId="ADAL" clId="{F568AF0B-132A-4D88-B7F9-6C644B6D02FF}" dt="2019-03-11T09:54:47.850" v="1261" actId="478"/>
        <pc:sldMkLst>
          <pc:docMk/>
          <pc:sldMk cId="488466181" sldId="2840"/>
        </pc:sldMkLst>
        <pc:spChg chg="mod">
          <ac:chgData name="Stephane STEURS" userId="acd32063-ab0f-4460-819d-ef1a58fea78d" providerId="ADAL" clId="{F568AF0B-132A-4D88-B7F9-6C644B6D02FF}" dt="2019-03-11T09:07:12.762" v="485" actId="20577"/>
          <ac:spMkLst>
            <pc:docMk/>
            <pc:sldMk cId="488466181" sldId="2840"/>
            <ac:spMk id="3" creationId="{70BD46C6-60BC-4672-BD2E-72CC100B9C15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9" creationId="{957A1FD4-B715-4ABB-8ADE-B40D2B173AD4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10" creationId="{69E45B18-2887-4792-B503-4386DD8B9D8F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11" creationId="{7C477050-D79B-467F-B7E6-1C0073EA6FCE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12" creationId="{DE762483-90BC-4DCE-8E3C-2FF57CA4A949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13" creationId="{4B9F2A14-C780-4750-8FCB-204FDCC55C1A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14" creationId="{9C3DC251-31C8-44FA-AD16-E96AD528B86D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15" creationId="{2FAEF40E-19A0-49DB-BCBC-E73E3388F393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16" creationId="{F1DC68FF-E783-480B-A049-9311E06F85C6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18" creationId="{F347A01C-8335-4762-9DEE-B97D844AD9B3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19" creationId="{E5B2CF68-4B5D-4F37-9567-65323AD056B3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20" creationId="{32BA29D4-7277-4827-AFDA-62CC8A0B1857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21" creationId="{074EEAF8-49C8-49FC-8639-698642BC0FE6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22" creationId="{852B74D1-8B4B-4BB9-A571-14F9971D12D3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23" creationId="{B93C4594-0714-4792-8D31-29AACD0FCFBF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30" creationId="{AD6C70DD-9F6E-47FA-9D49-642ACE259A63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32" creationId="{05791393-B48B-4B0F-B79D-0EDDA534E0C0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33" creationId="{9DB42303-5868-4990-A6D2-C449A1890B40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34" creationId="{9D62B9DE-0BA7-4BFA-B4D5-C2784F65653D}"/>
          </ac:spMkLst>
        </pc:spChg>
        <pc:spChg chg="add del">
          <ac:chgData name="Stephane STEURS" userId="acd32063-ab0f-4460-819d-ef1a58fea78d" providerId="ADAL" clId="{F568AF0B-132A-4D88-B7F9-6C644B6D02FF}" dt="2019-03-11T09:07:16.952" v="487"/>
          <ac:spMkLst>
            <pc:docMk/>
            <pc:sldMk cId="488466181" sldId="2840"/>
            <ac:spMk id="35" creationId="{A47A2A19-F07F-4556-86AB-A8C1A0229C13}"/>
          </ac:spMkLst>
        </pc:spChg>
        <pc:spChg chg="add del mod">
          <ac:chgData name="Stephane STEURS" userId="acd32063-ab0f-4460-819d-ef1a58fea78d" providerId="ADAL" clId="{F568AF0B-132A-4D88-B7F9-6C644B6D02FF}" dt="2019-03-11T09:54:34.590" v="1254" actId="478"/>
          <ac:spMkLst>
            <pc:docMk/>
            <pc:sldMk cId="488466181" sldId="2840"/>
            <ac:spMk id="38" creationId="{9F18B128-4325-4623-9C61-BB6660E7C9E6}"/>
          </ac:spMkLst>
        </pc:spChg>
        <pc:spChg chg="add del mod">
          <ac:chgData name="Stephane STEURS" userId="acd32063-ab0f-4460-819d-ef1a58fea78d" providerId="ADAL" clId="{F568AF0B-132A-4D88-B7F9-6C644B6D02FF}" dt="2019-03-11T09:54:42.780" v="1258" actId="478"/>
          <ac:spMkLst>
            <pc:docMk/>
            <pc:sldMk cId="488466181" sldId="2840"/>
            <ac:spMk id="39" creationId="{496A960A-9788-4F4F-8532-E899DB29751D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40" creationId="{3BF407C9-5DE7-4885-A227-9379E56B2F73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41" creationId="{62FA95F3-2E7A-4895-A767-64083753430E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42" creationId="{A581114A-8CB6-499A-80A5-7B88E8F2ECCE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43" creationId="{6CCBE5BB-3401-4D80-AA1B-027E71AB2A40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44" creationId="{AF48F340-8696-4011-A857-85CE6C01157A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45" creationId="{B80D2297-61B8-42F5-90CF-321FAE481310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47" creationId="{111C0693-3378-4E1C-ACD1-115D44A112CC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48" creationId="{DFF7C92D-2CC1-4F78-BEA8-193837DC2452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49" creationId="{2BF84834-5776-44AB-BA44-85BD87AFE965}"/>
          </ac:spMkLst>
        </pc:spChg>
        <pc:spChg chg="add del mod">
          <ac:chgData name="Stephane STEURS" userId="acd32063-ab0f-4460-819d-ef1a58fea78d" providerId="ADAL" clId="{F568AF0B-132A-4D88-B7F9-6C644B6D02FF}" dt="2019-03-11T09:54:35.870" v="1255" actId="478"/>
          <ac:spMkLst>
            <pc:docMk/>
            <pc:sldMk cId="488466181" sldId="2840"/>
            <ac:spMk id="50" creationId="{EAC2A79C-BAAF-4FD0-83D7-6FCF006CD484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51" creationId="{9F03B22C-2590-468C-909F-7779305967CF}"/>
          </ac:spMkLst>
        </pc:spChg>
        <pc:spChg chg="add del mod">
          <ac:chgData name="Stephane STEURS" userId="acd32063-ab0f-4460-819d-ef1a58fea78d" providerId="ADAL" clId="{F568AF0B-132A-4D88-B7F9-6C644B6D02FF}" dt="2019-03-11T09:54:41.090" v="1257" actId="478"/>
          <ac:spMkLst>
            <pc:docMk/>
            <pc:sldMk cId="488466181" sldId="2840"/>
            <ac:spMk id="52" creationId="{CC59D538-A5A7-4BCB-A8A7-786BF6CE0E31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59" creationId="{519B4083-963A-4814-AED3-FC0E75B8E183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61" creationId="{2F4BBA55-F06B-4540-87D3-33B82E240BB9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62" creationId="{3000CDD5-B746-4506-9556-ED62930F7A91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63" creationId="{C22DCEFF-C951-4BEA-B769-C0848754B614}"/>
          </ac:spMkLst>
        </pc:spChg>
        <pc:spChg chg="add mod">
          <ac:chgData name="Stephane STEURS" userId="acd32063-ab0f-4460-819d-ef1a58fea78d" providerId="ADAL" clId="{F568AF0B-132A-4D88-B7F9-6C644B6D02FF}" dt="2019-03-11T09:07:30.132" v="531" actId="1036"/>
          <ac:spMkLst>
            <pc:docMk/>
            <pc:sldMk cId="488466181" sldId="2840"/>
            <ac:spMk id="64" creationId="{55C16959-A438-4050-9ADF-F6A401333F44}"/>
          </ac:spMkLst>
        </pc:spChg>
        <pc:graphicFrameChg chg="del">
          <ac:chgData name="Stephane STEURS" userId="acd32063-ab0f-4460-819d-ef1a58fea78d" providerId="ADAL" clId="{F568AF0B-132A-4D88-B7F9-6C644B6D02FF}" dt="2019-03-11T09:07:04.282" v="474" actId="478"/>
          <ac:graphicFrameMkLst>
            <pc:docMk/>
            <pc:sldMk cId="488466181" sldId="2840"/>
            <ac:graphicFrameMk id="8" creationId="{DBE83AFA-357B-4388-A5E4-22D89DCBD619}"/>
          </ac:graphicFrameMkLst>
        </pc:graphicFrameChg>
        <pc:graphicFrameChg chg="add del">
          <ac:chgData name="Stephane STEURS" userId="acd32063-ab0f-4460-819d-ef1a58fea78d" providerId="ADAL" clId="{F568AF0B-132A-4D88-B7F9-6C644B6D02FF}" dt="2019-03-11T09:07:16.952" v="487"/>
          <ac:graphicFrameMkLst>
            <pc:docMk/>
            <pc:sldMk cId="488466181" sldId="2840"/>
            <ac:graphicFrameMk id="17" creationId="{35E53118-B8BC-471F-94A4-3D716E42E9E8}"/>
          </ac:graphicFrameMkLst>
        </pc:graphicFrameChg>
        <pc:graphicFrameChg chg="add mod">
          <ac:chgData name="Stephane STEURS" userId="acd32063-ab0f-4460-819d-ef1a58fea78d" providerId="ADAL" clId="{F568AF0B-132A-4D88-B7F9-6C644B6D02FF}" dt="2019-03-11T09:07:30.132" v="531" actId="1036"/>
          <ac:graphicFrameMkLst>
            <pc:docMk/>
            <pc:sldMk cId="488466181" sldId="2840"/>
            <ac:graphicFrameMk id="46" creationId="{38DED893-DE78-4F5F-B967-8686826D87AC}"/>
          </ac:graphicFrameMkLst>
        </pc:graphicFrameChg>
        <pc:picChg chg="add del">
          <ac:chgData name="Stephane STEURS" userId="acd32063-ab0f-4460-819d-ef1a58fea78d" providerId="ADAL" clId="{F568AF0B-132A-4D88-B7F9-6C644B6D02FF}" dt="2019-03-11T09:07:16.952" v="487"/>
          <ac:picMkLst>
            <pc:docMk/>
            <pc:sldMk cId="488466181" sldId="2840"/>
            <ac:picMk id="29" creationId="{BBD84C0E-7128-43DD-83AC-3D82B0262F6E}"/>
          </ac:picMkLst>
        </pc:picChg>
        <pc:picChg chg="add mod">
          <ac:chgData name="Stephane STEURS" userId="acd32063-ab0f-4460-819d-ef1a58fea78d" providerId="ADAL" clId="{F568AF0B-132A-4D88-B7F9-6C644B6D02FF}" dt="2019-03-11T09:07:30.132" v="531" actId="1036"/>
          <ac:picMkLst>
            <pc:docMk/>
            <pc:sldMk cId="488466181" sldId="2840"/>
            <ac:picMk id="58" creationId="{9213F389-67BB-4BFF-87E7-1F14BA81FE46}"/>
          </ac:picMkLst>
        </pc:picChg>
        <pc:cxnChg chg="add del">
          <ac:chgData name="Stephane STEURS" userId="acd32063-ab0f-4460-819d-ef1a58fea78d" providerId="ADAL" clId="{F568AF0B-132A-4D88-B7F9-6C644B6D02FF}" dt="2019-03-11T09:07:16.952" v="487"/>
          <ac:cxnSpMkLst>
            <pc:docMk/>
            <pc:sldMk cId="488466181" sldId="2840"/>
            <ac:cxnSpMk id="24" creationId="{C50988BA-60B3-4803-88B9-FD382C2D4E65}"/>
          </ac:cxnSpMkLst>
        </pc:cxnChg>
        <pc:cxnChg chg="add del">
          <ac:chgData name="Stephane STEURS" userId="acd32063-ab0f-4460-819d-ef1a58fea78d" providerId="ADAL" clId="{F568AF0B-132A-4D88-B7F9-6C644B6D02FF}" dt="2019-03-11T09:07:16.952" v="487"/>
          <ac:cxnSpMkLst>
            <pc:docMk/>
            <pc:sldMk cId="488466181" sldId="2840"/>
            <ac:cxnSpMk id="25" creationId="{72C70EE8-919C-4997-8363-05ED5F27A45B}"/>
          </ac:cxnSpMkLst>
        </pc:cxnChg>
        <pc:cxnChg chg="add del">
          <ac:chgData name="Stephane STEURS" userId="acd32063-ab0f-4460-819d-ef1a58fea78d" providerId="ADAL" clId="{F568AF0B-132A-4D88-B7F9-6C644B6D02FF}" dt="2019-03-11T09:07:16.952" v="487"/>
          <ac:cxnSpMkLst>
            <pc:docMk/>
            <pc:sldMk cId="488466181" sldId="2840"/>
            <ac:cxnSpMk id="26" creationId="{85B7E1DE-8C01-4771-9AD2-1C99C56163E5}"/>
          </ac:cxnSpMkLst>
        </pc:cxnChg>
        <pc:cxnChg chg="add del">
          <ac:chgData name="Stephane STEURS" userId="acd32063-ab0f-4460-819d-ef1a58fea78d" providerId="ADAL" clId="{F568AF0B-132A-4D88-B7F9-6C644B6D02FF}" dt="2019-03-11T09:07:16.952" v="487"/>
          <ac:cxnSpMkLst>
            <pc:docMk/>
            <pc:sldMk cId="488466181" sldId="2840"/>
            <ac:cxnSpMk id="27" creationId="{F0193344-BBC3-471C-821B-58EB8A55DD01}"/>
          </ac:cxnSpMkLst>
        </pc:cxnChg>
        <pc:cxnChg chg="add del">
          <ac:chgData name="Stephane STEURS" userId="acd32063-ab0f-4460-819d-ef1a58fea78d" providerId="ADAL" clId="{F568AF0B-132A-4D88-B7F9-6C644B6D02FF}" dt="2019-03-11T09:07:16.952" v="487"/>
          <ac:cxnSpMkLst>
            <pc:docMk/>
            <pc:sldMk cId="488466181" sldId="2840"/>
            <ac:cxnSpMk id="28" creationId="{95FCF192-E3FC-4313-A71A-0C9EEE3619D3}"/>
          </ac:cxnSpMkLst>
        </pc:cxnChg>
        <pc:cxnChg chg="add del">
          <ac:chgData name="Stephane STEURS" userId="acd32063-ab0f-4460-819d-ef1a58fea78d" providerId="ADAL" clId="{F568AF0B-132A-4D88-B7F9-6C644B6D02FF}" dt="2019-03-11T09:07:16.952" v="487"/>
          <ac:cxnSpMkLst>
            <pc:docMk/>
            <pc:sldMk cId="488466181" sldId="2840"/>
            <ac:cxnSpMk id="31" creationId="{99E69D4C-CE3E-47F2-8F59-01F43144B3ED}"/>
          </ac:cxnSpMkLst>
        </pc:cxnChg>
        <pc:cxnChg chg="add del">
          <ac:chgData name="Stephane STEURS" userId="acd32063-ab0f-4460-819d-ef1a58fea78d" providerId="ADAL" clId="{F568AF0B-132A-4D88-B7F9-6C644B6D02FF}" dt="2019-03-11T09:07:16.952" v="487"/>
          <ac:cxnSpMkLst>
            <pc:docMk/>
            <pc:sldMk cId="488466181" sldId="2840"/>
            <ac:cxnSpMk id="36" creationId="{77CF4D12-8D35-496D-B1D3-575EF74489D8}"/>
          </ac:cxnSpMkLst>
        </pc:cxnChg>
        <pc:cxnChg chg="add del">
          <ac:chgData name="Stephane STEURS" userId="acd32063-ab0f-4460-819d-ef1a58fea78d" providerId="ADAL" clId="{F568AF0B-132A-4D88-B7F9-6C644B6D02FF}" dt="2019-03-11T09:07:16.952" v="487"/>
          <ac:cxnSpMkLst>
            <pc:docMk/>
            <pc:sldMk cId="488466181" sldId="2840"/>
            <ac:cxnSpMk id="37" creationId="{CEC8FF17-202E-48FD-99D3-324AAA502ECB}"/>
          </ac:cxnSpMkLst>
        </pc:cxnChg>
        <pc:cxnChg chg="add del mod">
          <ac:chgData name="Stephane STEURS" userId="acd32063-ab0f-4460-819d-ef1a58fea78d" providerId="ADAL" clId="{F568AF0B-132A-4D88-B7F9-6C644B6D02FF}" dt="2019-03-11T09:54:44.740" v="1259" actId="478"/>
          <ac:cxnSpMkLst>
            <pc:docMk/>
            <pc:sldMk cId="488466181" sldId="2840"/>
            <ac:cxnSpMk id="53" creationId="{F38CB855-3908-424B-90C8-F11DCFC1D084}"/>
          </ac:cxnSpMkLst>
        </pc:cxnChg>
        <pc:cxnChg chg="add del mod">
          <ac:chgData name="Stephane STEURS" userId="acd32063-ab0f-4460-819d-ef1a58fea78d" providerId="ADAL" clId="{F568AF0B-132A-4D88-B7F9-6C644B6D02FF}" dt="2019-03-11T09:54:47.850" v="1261" actId="478"/>
          <ac:cxnSpMkLst>
            <pc:docMk/>
            <pc:sldMk cId="488466181" sldId="2840"/>
            <ac:cxnSpMk id="54" creationId="{AC28F317-AC19-45A1-81BD-7C38DD457824}"/>
          </ac:cxnSpMkLst>
        </pc:cxnChg>
        <pc:cxnChg chg="add mod">
          <ac:chgData name="Stephane STEURS" userId="acd32063-ab0f-4460-819d-ef1a58fea78d" providerId="ADAL" clId="{F568AF0B-132A-4D88-B7F9-6C644B6D02FF}" dt="2019-03-11T09:07:30.132" v="531" actId="1036"/>
          <ac:cxnSpMkLst>
            <pc:docMk/>
            <pc:sldMk cId="488466181" sldId="2840"/>
            <ac:cxnSpMk id="55" creationId="{D8C8B0BC-5448-400F-9FD0-F844C9DF4A6E}"/>
          </ac:cxnSpMkLst>
        </pc:cxnChg>
        <pc:cxnChg chg="add del mod">
          <ac:chgData name="Stephane STEURS" userId="acd32063-ab0f-4460-819d-ef1a58fea78d" providerId="ADAL" clId="{F568AF0B-132A-4D88-B7F9-6C644B6D02FF}" dt="2019-03-11T09:54:46.310" v="1260" actId="478"/>
          <ac:cxnSpMkLst>
            <pc:docMk/>
            <pc:sldMk cId="488466181" sldId="2840"/>
            <ac:cxnSpMk id="56" creationId="{33634DD6-1879-41B6-B512-5BEA9BB92161}"/>
          </ac:cxnSpMkLst>
        </pc:cxnChg>
        <pc:cxnChg chg="add mod">
          <ac:chgData name="Stephane STEURS" userId="acd32063-ab0f-4460-819d-ef1a58fea78d" providerId="ADAL" clId="{F568AF0B-132A-4D88-B7F9-6C644B6D02FF}" dt="2019-03-11T09:07:30.132" v="531" actId="1036"/>
          <ac:cxnSpMkLst>
            <pc:docMk/>
            <pc:sldMk cId="488466181" sldId="2840"/>
            <ac:cxnSpMk id="57" creationId="{53C295D5-15CB-4F52-ADC4-61EC95D172D9}"/>
          </ac:cxnSpMkLst>
        </pc:cxnChg>
        <pc:cxnChg chg="add mod">
          <ac:chgData name="Stephane STEURS" userId="acd32063-ab0f-4460-819d-ef1a58fea78d" providerId="ADAL" clId="{F568AF0B-132A-4D88-B7F9-6C644B6D02FF}" dt="2019-03-11T09:07:30.132" v="531" actId="1036"/>
          <ac:cxnSpMkLst>
            <pc:docMk/>
            <pc:sldMk cId="488466181" sldId="2840"/>
            <ac:cxnSpMk id="60" creationId="{19AFFF08-90A9-4D7E-B517-15A47C639EEB}"/>
          </ac:cxnSpMkLst>
        </pc:cxnChg>
        <pc:cxnChg chg="add mod">
          <ac:chgData name="Stephane STEURS" userId="acd32063-ab0f-4460-819d-ef1a58fea78d" providerId="ADAL" clId="{F568AF0B-132A-4D88-B7F9-6C644B6D02FF}" dt="2019-03-11T09:07:30.132" v="531" actId="1036"/>
          <ac:cxnSpMkLst>
            <pc:docMk/>
            <pc:sldMk cId="488466181" sldId="2840"/>
            <ac:cxnSpMk id="65" creationId="{57FBA6B7-B942-456A-A59A-DFF0E867DD5C}"/>
          </ac:cxnSpMkLst>
        </pc:cxnChg>
        <pc:cxnChg chg="add mod">
          <ac:chgData name="Stephane STEURS" userId="acd32063-ab0f-4460-819d-ef1a58fea78d" providerId="ADAL" clId="{F568AF0B-132A-4D88-B7F9-6C644B6D02FF}" dt="2019-03-11T09:07:30.132" v="531" actId="1036"/>
          <ac:cxnSpMkLst>
            <pc:docMk/>
            <pc:sldMk cId="488466181" sldId="2840"/>
            <ac:cxnSpMk id="66" creationId="{89EDEB0D-108B-4AEB-A263-A64D5B9B9804}"/>
          </ac:cxnSpMkLst>
        </pc:cxnChg>
      </pc:sldChg>
      <pc:sldChg chg="modSp add">
        <pc:chgData name="Stephane STEURS" userId="acd32063-ab0f-4460-819d-ef1a58fea78d" providerId="ADAL" clId="{F568AF0B-132A-4D88-B7F9-6C644B6D02FF}" dt="2019-03-11T09:51:06.414" v="1253" actId="313"/>
        <pc:sldMkLst>
          <pc:docMk/>
          <pc:sldMk cId="499736723" sldId="2841"/>
        </pc:sldMkLst>
        <pc:spChg chg="mod">
          <ac:chgData name="Stephane STEURS" userId="acd32063-ab0f-4460-819d-ef1a58fea78d" providerId="ADAL" clId="{F568AF0B-132A-4D88-B7F9-6C644B6D02FF}" dt="2019-03-11T09:51:06.414" v="1253" actId="313"/>
          <ac:spMkLst>
            <pc:docMk/>
            <pc:sldMk cId="499736723" sldId="2841"/>
            <ac:spMk id="4" creationId="{395C05EB-1E4D-4E17-A2EF-E7FB6CCA96C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8039" cy="49689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394" y="1"/>
            <a:ext cx="2949630" cy="49689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fr-FR"/>
              <a:t>CONFIDENTIALITY LEVEL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44057"/>
            <a:ext cx="2948039" cy="4984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fr-FR"/>
              <a:t>Title of the presentation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394" y="9444057"/>
            <a:ext cx="2949630" cy="4984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45A4975-6CFE-4840-9B29-7E8FF68A7FD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0402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8039" cy="49689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394" y="1"/>
            <a:ext cx="2949630" cy="49689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fr-FR" dirty="0"/>
              <a:t>CONFIDENTIALITY LEVEL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2816"/>
            <a:ext cx="5444490" cy="44751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44057"/>
            <a:ext cx="2948039" cy="4984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394" y="9444057"/>
            <a:ext cx="2949630" cy="4984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30332B2-55D9-421F-A138-9E18F33D61D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89298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511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02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534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04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75577" algn="l" defTabSz="10702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0692" algn="l" defTabSz="10702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45806" algn="l" defTabSz="10702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80922" algn="l" defTabSz="107023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7813" cy="37290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dirty="0"/>
              <a:t>CONFIDENTIALITY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/>
              <a:t> of the presentation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88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CONFIDENTIALITY 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62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CONFIDENTIALITY 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73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CONFIDENTIALITY 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77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CONFIDENTIALITY 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949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CONFIDENTIALITY 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9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CONFIDENTIALITY 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8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gif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gif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gif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gif"/><Relationship Id="rId5" Type="http://schemas.openxmlformats.org/officeDocument/2006/relationships/image" Target="../media/image6.emf"/><Relationship Id="rId4" Type="http://schemas.openxmlformats.org/officeDocument/2006/relationships/oleObject" Target="../embeddings/oleObject9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1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k object 16"/>
          <p:cNvSpPr>
            <a:spLocks/>
          </p:cNvSpPr>
          <p:nvPr userDrawn="1"/>
        </p:nvSpPr>
        <p:spPr bwMode="auto">
          <a:xfrm>
            <a:off x="0" y="1"/>
            <a:ext cx="9144000" cy="51435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A73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latin typeface="+mj-lt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/>
          <a:stretch/>
        </p:blipFill>
        <p:spPr bwMode="auto">
          <a:xfrm>
            <a:off x="0" y="1292602"/>
            <a:ext cx="4571071" cy="385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1372180" y="1925196"/>
            <a:ext cx="7651171" cy="2237136"/>
          </a:xfrm>
          <a:prstGeom prst="rect">
            <a:avLst/>
          </a:prstGeom>
        </p:spPr>
        <p:txBody>
          <a:bodyPr lIns="81628" tIns="40814" rIns="81628" bIns="40814"/>
          <a:lstStyle>
            <a:lvl1pPr marL="0" indent="1037361" algn="l">
              <a:defRPr sz="5000" b="1">
                <a:solidFill>
                  <a:schemeClr val="bg1"/>
                </a:solidFill>
                <a:latin typeface="Source Sans Pro" pitchFamily="34" charset="0"/>
              </a:defRPr>
            </a:lvl1pPr>
          </a:lstStyle>
          <a:p>
            <a:r>
              <a:rPr lang="en-US" noProof="0" dirty="0"/>
              <a:t>Insert title of the       presentation in bold here</a:t>
            </a:r>
          </a:p>
        </p:txBody>
      </p:sp>
      <p:sp>
        <p:nvSpPr>
          <p:cNvPr id="1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258689" y="4759837"/>
            <a:ext cx="2696400" cy="264600"/>
          </a:xfrm>
          <a:prstGeom prst="rect">
            <a:avLst/>
          </a:prstGeom>
        </p:spPr>
        <p:txBody>
          <a:bodyPr wrap="square" lIns="81628" tIns="40814" rIns="81628" bIns="40814" anchor="ctr">
            <a:spAutoFit/>
          </a:bodyPr>
          <a:lstStyle>
            <a:lvl1pPr marL="0" indent="0" algn="r">
              <a:lnSpc>
                <a:spcPct val="90000"/>
              </a:lnSpc>
              <a:buNone/>
              <a:defRPr sz="1300" b="0">
                <a:solidFill>
                  <a:schemeClr val="bg1"/>
                </a:solidFill>
              </a:defRPr>
            </a:lvl1pPr>
            <a:lvl2pPr marL="306107" indent="0" algn="ctr">
              <a:buNone/>
              <a:defRPr sz="1300"/>
            </a:lvl2pPr>
            <a:lvl3pPr marL="612213" indent="0" algn="ctr">
              <a:buNone/>
              <a:defRPr sz="1200"/>
            </a:lvl3pPr>
            <a:lvl4pPr marL="918320" indent="0" algn="ctr">
              <a:buNone/>
              <a:defRPr sz="1100"/>
            </a:lvl4pPr>
            <a:lvl5pPr marL="1224427" indent="0" algn="ctr">
              <a:buNone/>
              <a:defRPr sz="1100"/>
            </a:lvl5pPr>
            <a:lvl6pPr marL="1530534" indent="0" algn="ctr">
              <a:buNone/>
              <a:defRPr sz="1100"/>
            </a:lvl6pPr>
            <a:lvl7pPr marL="1836640" indent="0" algn="ctr">
              <a:buNone/>
              <a:defRPr sz="1100"/>
            </a:lvl7pPr>
            <a:lvl8pPr marL="2142747" indent="0" algn="ctr">
              <a:buNone/>
              <a:defRPr sz="1100"/>
            </a:lvl8pPr>
            <a:lvl9pPr marL="2448853" indent="0" algn="ctr">
              <a:buNone/>
              <a:defRPr sz="1100"/>
            </a:lvl9pPr>
          </a:lstStyle>
          <a:p>
            <a:r>
              <a:rPr lang="en-US" noProof="0" dirty="0"/>
              <a:t>Date - Place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2" hasCustomPrompt="1"/>
          </p:nvPr>
        </p:nvSpPr>
        <p:spPr>
          <a:xfrm>
            <a:off x="6258689" y="4510088"/>
            <a:ext cx="2696400" cy="264600"/>
          </a:xfrm>
          <a:prstGeom prst="rect">
            <a:avLst/>
          </a:prstGeom>
        </p:spPr>
        <p:txBody>
          <a:bodyPr lIns="81628" tIns="40814" rIns="81628" bIns="40814" anchor="ctr"/>
          <a:lstStyle>
            <a:lvl1pPr marL="0" indent="0" algn="r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Speaker/Team/Other</a:t>
            </a:r>
          </a:p>
        </p:txBody>
      </p:sp>
      <p:pic>
        <p:nvPicPr>
          <p:cNvPr id="1026" name="Picture 2" descr="C:\_Clients\PPT\cdg-ppt\docs-client\axa_logo_open_white_rgb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265113"/>
            <a:ext cx="522000" cy="52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texte 19"/>
          <p:cNvSpPr>
            <a:spLocks noGrp="1"/>
          </p:cNvSpPr>
          <p:nvPr>
            <p:ph type="body" sz="quarter" idx="17" hasCustomPrompt="1"/>
          </p:nvPr>
        </p:nvSpPr>
        <p:spPr>
          <a:xfrm>
            <a:off x="5564088" y="1478774"/>
            <a:ext cx="3257177" cy="218595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IT Deep Dive l September 2018</a:t>
            </a:r>
            <a:endParaRPr lang="en-US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234951" y="1478775"/>
            <a:ext cx="4335463" cy="2185952"/>
          </a:xfrm>
          <a:prstGeom prst="rect">
            <a:avLst/>
          </a:prstGeom>
        </p:spPr>
        <p:txBody>
          <a:bodyPr lIns="0" tIns="0" rIns="0" bIns="0" anchor="ctr"/>
          <a:lstStyle>
            <a:lvl1pPr marL="341345" indent="-341345">
              <a:buSzPct val="120000"/>
              <a:buFontTx/>
              <a:buBlip>
                <a:blip r:embed="rId2"/>
              </a:buBlip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pic>
        <p:nvPicPr>
          <p:cNvPr id="11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1546" y="4877227"/>
            <a:ext cx="176979" cy="17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05978"/>
            <a:ext cx="8820000" cy="35282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24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233999" y="571705"/>
            <a:ext cx="8820000" cy="285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>
                <a:solidFill>
                  <a:srgbClr val="02718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  <p:grpSp>
        <p:nvGrpSpPr>
          <p:cNvPr id="20" name="Groupe 5"/>
          <p:cNvGrpSpPr/>
          <p:nvPr userDrawn="1"/>
        </p:nvGrpSpPr>
        <p:grpSpPr>
          <a:xfrm>
            <a:off x="4326923" y="2198769"/>
            <a:ext cx="743595" cy="742788"/>
            <a:chOff x="-1206500" y="1404938"/>
            <a:chExt cx="1463675" cy="1462087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-1206500" y="1404938"/>
              <a:ext cx="1463675" cy="1462087"/>
            </a:xfrm>
            <a:custGeom>
              <a:avLst/>
              <a:gdLst/>
              <a:ahLst/>
              <a:cxnLst>
                <a:cxn ang="0">
                  <a:pos x="1842" y="969"/>
                </a:cxn>
                <a:cxn ang="0">
                  <a:pos x="1824" y="1107"/>
                </a:cxn>
                <a:cxn ang="0">
                  <a:pos x="1787" y="1237"/>
                </a:cxn>
                <a:cxn ang="0">
                  <a:pos x="1732" y="1361"/>
                </a:cxn>
                <a:cxn ang="0">
                  <a:pos x="1660" y="1473"/>
                </a:cxn>
                <a:cxn ang="0">
                  <a:pos x="1574" y="1572"/>
                </a:cxn>
                <a:cxn ang="0">
                  <a:pos x="1473" y="1660"/>
                </a:cxn>
                <a:cxn ang="0">
                  <a:pos x="1361" y="1731"/>
                </a:cxn>
                <a:cxn ang="0">
                  <a:pos x="1239" y="1787"/>
                </a:cxn>
                <a:cxn ang="0">
                  <a:pos x="1107" y="1824"/>
                </a:cxn>
                <a:cxn ang="0">
                  <a:pos x="969" y="1842"/>
                </a:cxn>
                <a:cxn ang="0">
                  <a:pos x="875" y="1842"/>
                </a:cxn>
                <a:cxn ang="0">
                  <a:pos x="737" y="1824"/>
                </a:cxn>
                <a:cxn ang="0">
                  <a:pos x="605" y="1787"/>
                </a:cxn>
                <a:cxn ang="0">
                  <a:pos x="483" y="1731"/>
                </a:cxn>
                <a:cxn ang="0">
                  <a:pos x="371" y="1660"/>
                </a:cxn>
                <a:cxn ang="0">
                  <a:pos x="270" y="1572"/>
                </a:cxn>
                <a:cxn ang="0">
                  <a:pos x="184" y="1473"/>
                </a:cxn>
                <a:cxn ang="0">
                  <a:pos x="111" y="1361"/>
                </a:cxn>
                <a:cxn ang="0">
                  <a:pos x="55" y="1237"/>
                </a:cxn>
                <a:cxn ang="0">
                  <a:pos x="20" y="1107"/>
                </a:cxn>
                <a:cxn ang="0">
                  <a:pos x="2" y="969"/>
                </a:cxn>
                <a:cxn ang="0">
                  <a:pos x="2" y="873"/>
                </a:cxn>
                <a:cxn ang="0">
                  <a:pos x="20" y="735"/>
                </a:cxn>
                <a:cxn ang="0">
                  <a:pos x="55" y="605"/>
                </a:cxn>
                <a:cxn ang="0">
                  <a:pos x="111" y="481"/>
                </a:cxn>
                <a:cxn ang="0">
                  <a:pos x="184" y="369"/>
                </a:cxn>
                <a:cxn ang="0">
                  <a:pos x="270" y="270"/>
                </a:cxn>
                <a:cxn ang="0">
                  <a:pos x="371" y="182"/>
                </a:cxn>
                <a:cxn ang="0">
                  <a:pos x="483" y="111"/>
                </a:cxn>
                <a:cxn ang="0">
                  <a:pos x="605" y="55"/>
                </a:cxn>
                <a:cxn ang="0">
                  <a:pos x="737" y="18"/>
                </a:cxn>
                <a:cxn ang="0">
                  <a:pos x="875" y="0"/>
                </a:cxn>
                <a:cxn ang="0">
                  <a:pos x="969" y="0"/>
                </a:cxn>
                <a:cxn ang="0">
                  <a:pos x="1107" y="18"/>
                </a:cxn>
                <a:cxn ang="0">
                  <a:pos x="1239" y="55"/>
                </a:cxn>
                <a:cxn ang="0">
                  <a:pos x="1361" y="111"/>
                </a:cxn>
                <a:cxn ang="0">
                  <a:pos x="1473" y="182"/>
                </a:cxn>
                <a:cxn ang="0">
                  <a:pos x="1574" y="270"/>
                </a:cxn>
                <a:cxn ang="0">
                  <a:pos x="1660" y="369"/>
                </a:cxn>
                <a:cxn ang="0">
                  <a:pos x="1732" y="481"/>
                </a:cxn>
                <a:cxn ang="0">
                  <a:pos x="1787" y="605"/>
                </a:cxn>
                <a:cxn ang="0">
                  <a:pos x="1824" y="735"/>
                </a:cxn>
                <a:cxn ang="0">
                  <a:pos x="1842" y="873"/>
                </a:cxn>
              </a:cxnLst>
              <a:rect l="0" t="0" r="r" b="b"/>
              <a:pathLst>
                <a:path w="1844" h="1842">
                  <a:moveTo>
                    <a:pt x="1844" y="922"/>
                  </a:moveTo>
                  <a:lnTo>
                    <a:pt x="1844" y="922"/>
                  </a:lnTo>
                  <a:lnTo>
                    <a:pt x="1842" y="969"/>
                  </a:lnTo>
                  <a:lnTo>
                    <a:pt x="1839" y="1014"/>
                  </a:lnTo>
                  <a:lnTo>
                    <a:pt x="1833" y="1062"/>
                  </a:lnTo>
                  <a:lnTo>
                    <a:pt x="1824" y="1107"/>
                  </a:lnTo>
                  <a:lnTo>
                    <a:pt x="1815" y="1151"/>
                  </a:lnTo>
                  <a:lnTo>
                    <a:pt x="1802" y="1195"/>
                  </a:lnTo>
                  <a:lnTo>
                    <a:pt x="1787" y="1237"/>
                  </a:lnTo>
                  <a:lnTo>
                    <a:pt x="1771" y="1279"/>
                  </a:lnTo>
                  <a:lnTo>
                    <a:pt x="1753" y="1320"/>
                  </a:lnTo>
                  <a:lnTo>
                    <a:pt x="1732" y="1361"/>
                  </a:lnTo>
                  <a:lnTo>
                    <a:pt x="1711" y="1398"/>
                  </a:lnTo>
                  <a:lnTo>
                    <a:pt x="1686" y="1436"/>
                  </a:lnTo>
                  <a:lnTo>
                    <a:pt x="1660" y="1473"/>
                  </a:lnTo>
                  <a:lnTo>
                    <a:pt x="1633" y="1507"/>
                  </a:lnTo>
                  <a:lnTo>
                    <a:pt x="1605" y="1541"/>
                  </a:lnTo>
                  <a:lnTo>
                    <a:pt x="1574" y="1572"/>
                  </a:lnTo>
                  <a:lnTo>
                    <a:pt x="1542" y="1603"/>
                  </a:lnTo>
                  <a:lnTo>
                    <a:pt x="1509" y="1632"/>
                  </a:lnTo>
                  <a:lnTo>
                    <a:pt x="1473" y="1660"/>
                  </a:lnTo>
                  <a:lnTo>
                    <a:pt x="1437" y="1686"/>
                  </a:lnTo>
                  <a:lnTo>
                    <a:pt x="1400" y="1709"/>
                  </a:lnTo>
                  <a:lnTo>
                    <a:pt x="1361" y="1731"/>
                  </a:lnTo>
                  <a:lnTo>
                    <a:pt x="1322" y="1753"/>
                  </a:lnTo>
                  <a:lnTo>
                    <a:pt x="1281" y="1770"/>
                  </a:lnTo>
                  <a:lnTo>
                    <a:pt x="1239" y="1787"/>
                  </a:lnTo>
                  <a:lnTo>
                    <a:pt x="1197" y="1801"/>
                  </a:lnTo>
                  <a:lnTo>
                    <a:pt x="1153" y="1814"/>
                  </a:lnTo>
                  <a:lnTo>
                    <a:pt x="1107" y="1824"/>
                  </a:lnTo>
                  <a:lnTo>
                    <a:pt x="1062" y="1832"/>
                  </a:lnTo>
                  <a:lnTo>
                    <a:pt x="1016" y="1839"/>
                  </a:lnTo>
                  <a:lnTo>
                    <a:pt x="969" y="1842"/>
                  </a:lnTo>
                  <a:lnTo>
                    <a:pt x="922" y="1842"/>
                  </a:lnTo>
                  <a:lnTo>
                    <a:pt x="922" y="1842"/>
                  </a:lnTo>
                  <a:lnTo>
                    <a:pt x="875" y="1842"/>
                  </a:lnTo>
                  <a:lnTo>
                    <a:pt x="828" y="1839"/>
                  </a:lnTo>
                  <a:lnTo>
                    <a:pt x="782" y="1832"/>
                  </a:lnTo>
                  <a:lnTo>
                    <a:pt x="737" y="1824"/>
                  </a:lnTo>
                  <a:lnTo>
                    <a:pt x="691" y="1814"/>
                  </a:lnTo>
                  <a:lnTo>
                    <a:pt x="647" y="1801"/>
                  </a:lnTo>
                  <a:lnTo>
                    <a:pt x="605" y="1787"/>
                  </a:lnTo>
                  <a:lnTo>
                    <a:pt x="563" y="1770"/>
                  </a:lnTo>
                  <a:lnTo>
                    <a:pt x="522" y="1753"/>
                  </a:lnTo>
                  <a:lnTo>
                    <a:pt x="483" y="1731"/>
                  </a:lnTo>
                  <a:lnTo>
                    <a:pt x="444" y="1709"/>
                  </a:lnTo>
                  <a:lnTo>
                    <a:pt x="407" y="1686"/>
                  </a:lnTo>
                  <a:lnTo>
                    <a:pt x="371" y="1660"/>
                  </a:lnTo>
                  <a:lnTo>
                    <a:pt x="335" y="1632"/>
                  </a:lnTo>
                  <a:lnTo>
                    <a:pt x="302" y="1603"/>
                  </a:lnTo>
                  <a:lnTo>
                    <a:pt x="270" y="1572"/>
                  </a:lnTo>
                  <a:lnTo>
                    <a:pt x="239" y="1541"/>
                  </a:lnTo>
                  <a:lnTo>
                    <a:pt x="210" y="1507"/>
                  </a:lnTo>
                  <a:lnTo>
                    <a:pt x="184" y="1473"/>
                  </a:lnTo>
                  <a:lnTo>
                    <a:pt x="158" y="1436"/>
                  </a:lnTo>
                  <a:lnTo>
                    <a:pt x="133" y="1398"/>
                  </a:lnTo>
                  <a:lnTo>
                    <a:pt x="111" y="1361"/>
                  </a:lnTo>
                  <a:lnTo>
                    <a:pt x="91" y="1320"/>
                  </a:lnTo>
                  <a:lnTo>
                    <a:pt x="73" y="1279"/>
                  </a:lnTo>
                  <a:lnTo>
                    <a:pt x="55" y="1237"/>
                  </a:lnTo>
                  <a:lnTo>
                    <a:pt x="41" y="1195"/>
                  </a:lnTo>
                  <a:lnTo>
                    <a:pt x="29" y="1151"/>
                  </a:lnTo>
                  <a:lnTo>
                    <a:pt x="20" y="1107"/>
                  </a:lnTo>
                  <a:lnTo>
                    <a:pt x="11" y="1062"/>
                  </a:lnTo>
                  <a:lnTo>
                    <a:pt x="5" y="1014"/>
                  </a:lnTo>
                  <a:lnTo>
                    <a:pt x="2" y="96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2" y="873"/>
                  </a:lnTo>
                  <a:lnTo>
                    <a:pt x="5" y="828"/>
                  </a:lnTo>
                  <a:lnTo>
                    <a:pt x="11" y="780"/>
                  </a:lnTo>
                  <a:lnTo>
                    <a:pt x="20" y="735"/>
                  </a:lnTo>
                  <a:lnTo>
                    <a:pt x="29" y="691"/>
                  </a:lnTo>
                  <a:lnTo>
                    <a:pt x="41" y="647"/>
                  </a:lnTo>
                  <a:lnTo>
                    <a:pt x="55" y="605"/>
                  </a:lnTo>
                  <a:lnTo>
                    <a:pt x="73" y="563"/>
                  </a:lnTo>
                  <a:lnTo>
                    <a:pt x="91" y="522"/>
                  </a:lnTo>
                  <a:lnTo>
                    <a:pt x="111" y="481"/>
                  </a:lnTo>
                  <a:lnTo>
                    <a:pt x="133" y="444"/>
                  </a:lnTo>
                  <a:lnTo>
                    <a:pt x="158" y="406"/>
                  </a:lnTo>
                  <a:lnTo>
                    <a:pt x="184" y="369"/>
                  </a:lnTo>
                  <a:lnTo>
                    <a:pt x="210" y="335"/>
                  </a:lnTo>
                  <a:lnTo>
                    <a:pt x="239" y="301"/>
                  </a:lnTo>
                  <a:lnTo>
                    <a:pt x="270" y="270"/>
                  </a:lnTo>
                  <a:lnTo>
                    <a:pt x="302" y="239"/>
                  </a:lnTo>
                  <a:lnTo>
                    <a:pt x="335" y="210"/>
                  </a:lnTo>
                  <a:lnTo>
                    <a:pt x="371" y="182"/>
                  </a:lnTo>
                  <a:lnTo>
                    <a:pt x="407" y="156"/>
                  </a:lnTo>
                  <a:lnTo>
                    <a:pt x="444" y="133"/>
                  </a:lnTo>
                  <a:lnTo>
                    <a:pt x="483" y="111"/>
                  </a:lnTo>
                  <a:lnTo>
                    <a:pt x="522" y="89"/>
                  </a:lnTo>
                  <a:lnTo>
                    <a:pt x="563" y="72"/>
                  </a:lnTo>
                  <a:lnTo>
                    <a:pt x="605" y="55"/>
                  </a:lnTo>
                  <a:lnTo>
                    <a:pt x="647" y="41"/>
                  </a:lnTo>
                  <a:lnTo>
                    <a:pt x="691" y="28"/>
                  </a:lnTo>
                  <a:lnTo>
                    <a:pt x="737" y="18"/>
                  </a:lnTo>
                  <a:lnTo>
                    <a:pt x="782" y="10"/>
                  </a:lnTo>
                  <a:lnTo>
                    <a:pt x="828" y="5"/>
                  </a:lnTo>
                  <a:lnTo>
                    <a:pt x="875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69" y="0"/>
                  </a:lnTo>
                  <a:lnTo>
                    <a:pt x="1016" y="5"/>
                  </a:lnTo>
                  <a:lnTo>
                    <a:pt x="1062" y="10"/>
                  </a:lnTo>
                  <a:lnTo>
                    <a:pt x="1107" y="18"/>
                  </a:lnTo>
                  <a:lnTo>
                    <a:pt x="1153" y="28"/>
                  </a:lnTo>
                  <a:lnTo>
                    <a:pt x="1197" y="41"/>
                  </a:lnTo>
                  <a:lnTo>
                    <a:pt x="1239" y="55"/>
                  </a:lnTo>
                  <a:lnTo>
                    <a:pt x="1281" y="72"/>
                  </a:lnTo>
                  <a:lnTo>
                    <a:pt x="1322" y="89"/>
                  </a:lnTo>
                  <a:lnTo>
                    <a:pt x="1361" y="111"/>
                  </a:lnTo>
                  <a:lnTo>
                    <a:pt x="1400" y="133"/>
                  </a:lnTo>
                  <a:lnTo>
                    <a:pt x="1437" y="156"/>
                  </a:lnTo>
                  <a:lnTo>
                    <a:pt x="1473" y="182"/>
                  </a:lnTo>
                  <a:lnTo>
                    <a:pt x="1509" y="210"/>
                  </a:lnTo>
                  <a:lnTo>
                    <a:pt x="1542" y="239"/>
                  </a:lnTo>
                  <a:lnTo>
                    <a:pt x="1574" y="270"/>
                  </a:lnTo>
                  <a:lnTo>
                    <a:pt x="1605" y="301"/>
                  </a:lnTo>
                  <a:lnTo>
                    <a:pt x="1633" y="335"/>
                  </a:lnTo>
                  <a:lnTo>
                    <a:pt x="1660" y="369"/>
                  </a:lnTo>
                  <a:lnTo>
                    <a:pt x="1686" y="406"/>
                  </a:lnTo>
                  <a:lnTo>
                    <a:pt x="1711" y="444"/>
                  </a:lnTo>
                  <a:lnTo>
                    <a:pt x="1732" y="481"/>
                  </a:lnTo>
                  <a:lnTo>
                    <a:pt x="1753" y="522"/>
                  </a:lnTo>
                  <a:lnTo>
                    <a:pt x="1771" y="563"/>
                  </a:lnTo>
                  <a:lnTo>
                    <a:pt x="1787" y="605"/>
                  </a:lnTo>
                  <a:lnTo>
                    <a:pt x="1802" y="647"/>
                  </a:lnTo>
                  <a:lnTo>
                    <a:pt x="1815" y="691"/>
                  </a:lnTo>
                  <a:lnTo>
                    <a:pt x="1824" y="735"/>
                  </a:lnTo>
                  <a:lnTo>
                    <a:pt x="1833" y="780"/>
                  </a:lnTo>
                  <a:lnTo>
                    <a:pt x="1839" y="828"/>
                  </a:lnTo>
                  <a:lnTo>
                    <a:pt x="1842" y="873"/>
                  </a:lnTo>
                  <a:lnTo>
                    <a:pt x="1844" y="922"/>
                  </a:lnTo>
                  <a:lnTo>
                    <a:pt x="1844" y="922"/>
                  </a:lnTo>
                  <a:close/>
                </a:path>
              </a:pathLst>
            </a:custGeom>
            <a:solidFill>
              <a:srgbClr val="0271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-957263" y="1725613"/>
              <a:ext cx="965200" cy="820737"/>
            </a:xfrm>
            <a:custGeom>
              <a:avLst/>
              <a:gdLst/>
              <a:ahLst/>
              <a:cxnLst>
                <a:cxn ang="0">
                  <a:pos x="628" y="1010"/>
                </a:cxn>
                <a:cxn ang="0">
                  <a:pos x="608" y="981"/>
                </a:cxn>
                <a:cxn ang="0">
                  <a:pos x="601" y="946"/>
                </a:cxn>
                <a:cxn ang="0">
                  <a:pos x="608" y="912"/>
                </a:cxn>
                <a:cxn ang="0">
                  <a:pos x="628" y="883"/>
                </a:cxn>
                <a:cxn ang="0">
                  <a:pos x="101" y="620"/>
                </a:cxn>
                <a:cxn ang="0">
                  <a:pos x="91" y="618"/>
                </a:cxn>
                <a:cxn ang="0">
                  <a:pos x="71" y="615"/>
                </a:cxn>
                <a:cxn ang="0">
                  <a:pos x="44" y="602"/>
                </a:cxn>
                <a:cxn ang="0">
                  <a:pos x="16" y="574"/>
                </a:cxn>
                <a:cxn ang="0">
                  <a:pos x="5" y="548"/>
                </a:cxn>
                <a:cxn ang="0">
                  <a:pos x="0" y="529"/>
                </a:cxn>
                <a:cxn ang="0">
                  <a:pos x="0" y="519"/>
                </a:cxn>
                <a:cxn ang="0">
                  <a:pos x="1" y="498"/>
                </a:cxn>
                <a:cxn ang="0">
                  <a:pos x="8" y="478"/>
                </a:cxn>
                <a:cxn ang="0">
                  <a:pos x="29" y="447"/>
                </a:cxn>
                <a:cxn ang="0">
                  <a:pos x="62" y="425"/>
                </a:cxn>
                <a:cxn ang="0">
                  <a:pos x="81" y="420"/>
                </a:cxn>
                <a:cxn ang="0">
                  <a:pos x="101" y="418"/>
                </a:cxn>
                <a:cxn ang="0">
                  <a:pos x="628" y="153"/>
                </a:cxn>
                <a:cxn ang="0">
                  <a:pos x="616" y="138"/>
                </a:cxn>
                <a:cxn ang="0">
                  <a:pos x="603" y="106"/>
                </a:cxn>
                <a:cxn ang="0">
                  <a:pos x="603" y="73"/>
                </a:cxn>
                <a:cxn ang="0">
                  <a:pos x="616" y="41"/>
                </a:cxn>
                <a:cxn ang="0">
                  <a:pos x="628" y="26"/>
                </a:cxn>
                <a:cxn ang="0">
                  <a:pos x="658" y="7"/>
                </a:cxn>
                <a:cxn ang="0">
                  <a:pos x="693" y="0"/>
                </a:cxn>
                <a:cxn ang="0">
                  <a:pos x="727" y="7"/>
                </a:cxn>
                <a:cxn ang="0">
                  <a:pos x="756" y="26"/>
                </a:cxn>
                <a:cxn ang="0">
                  <a:pos x="1190" y="455"/>
                </a:cxn>
                <a:cxn ang="0">
                  <a:pos x="1210" y="485"/>
                </a:cxn>
                <a:cxn ang="0">
                  <a:pos x="1216" y="519"/>
                </a:cxn>
                <a:cxn ang="0">
                  <a:pos x="1210" y="551"/>
                </a:cxn>
                <a:cxn ang="0">
                  <a:pos x="1190" y="581"/>
                </a:cxn>
                <a:cxn ang="0">
                  <a:pos x="756" y="1010"/>
                </a:cxn>
                <a:cxn ang="0">
                  <a:pos x="727" y="1029"/>
                </a:cxn>
                <a:cxn ang="0">
                  <a:pos x="693" y="1036"/>
                </a:cxn>
                <a:cxn ang="0">
                  <a:pos x="658" y="1029"/>
                </a:cxn>
                <a:cxn ang="0">
                  <a:pos x="628" y="1010"/>
                </a:cxn>
              </a:cxnLst>
              <a:rect l="0" t="0" r="r" b="b"/>
              <a:pathLst>
                <a:path w="1216" h="1036">
                  <a:moveTo>
                    <a:pt x="628" y="1010"/>
                  </a:moveTo>
                  <a:lnTo>
                    <a:pt x="628" y="1010"/>
                  </a:lnTo>
                  <a:lnTo>
                    <a:pt x="616" y="995"/>
                  </a:lnTo>
                  <a:lnTo>
                    <a:pt x="608" y="981"/>
                  </a:lnTo>
                  <a:lnTo>
                    <a:pt x="603" y="963"/>
                  </a:lnTo>
                  <a:lnTo>
                    <a:pt x="601" y="946"/>
                  </a:lnTo>
                  <a:lnTo>
                    <a:pt x="603" y="930"/>
                  </a:lnTo>
                  <a:lnTo>
                    <a:pt x="608" y="912"/>
                  </a:lnTo>
                  <a:lnTo>
                    <a:pt x="616" y="898"/>
                  </a:lnTo>
                  <a:lnTo>
                    <a:pt x="628" y="883"/>
                  </a:lnTo>
                  <a:lnTo>
                    <a:pt x="896" y="620"/>
                  </a:lnTo>
                  <a:lnTo>
                    <a:pt x="101" y="620"/>
                  </a:lnTo>
                  <a:lnTo>
                    <a:pt x="101" y="620"/>
                  </a:lnTo>
                  <a:lnTo>
                    <a:pt x="91" y="618"/>
                  </a:lnTo>
                  <a:lnTo>
                    <a:pt x="81" y="616"/>
                  </a:lnTo>
                  <a:lnTo>
                    <a:pt x="71" y="615"/>
                  </a:lnTo>
                  <a:lnTo>
                    <a:pt x="62" y="611"/>
                  </a:lnTo>
                  <a:lnTo>
                    <a:pt x="44" y="602"/>
                  </a:lnTo>
                  <a:lnTo>
                    <a:pt x="29" y="589"/>
                  </a:lnTo>
                  <a:lnTo>
                    <a:pt x="16" y="574"/>
                  </a:lnTo>
                  <a:lnTo>
                    <a:pt x="8" y="558"/>
                  </a:lnTo>
                  <a:lnTo>
                    <a:pt x="5" y="548"/>
                  </a:lnTo>
                  <a:lnTo>
                    <a:pt x="1" y="538"/>
                  </a:lnTo>
                  <a:lnTo>
                    <a:pt x="0" y="529"/>
                  </a:lnTo>
                  <a:lnTo>
                    <a:pt x="0" y="519"/>
                  </a:lnTo>
                  <a:lnTo>
                    <a:pt x="0" y="519"/>
                  </a:lnTo>
                  <a:lnTo>
                    <a:pt x="0" y="507"/>
                  </a:lnTo>
                  <a:lnTo>
                    <a:pt x="1" y="498"/>
                  </a:lnTo>
                  <a:lnTo>
                    <a:pt x="5" y="488"/>
                  </a:lnTo>
                  <a:lnTo>
                    <a:pt x="8" y="478"/>
                  </a:lnTo>
                  <a:lnTo>
                    <a:pt x="16" y="462"/>
                  </a:lnTo>
                  <a:lnTo>
                    <a:pt x="29" y="447"/>
                  </a:lnTo>
                  <a:lnTo>
                    <a:pt x="44" y="434"/>
                  </a:lnTo>
                  <a:lnTo>
                    <a:pt x="62" y="425"/>
                  </a:lnTo>
                  <a:lnTo>
                    <a:pt x="71" y="421"/>
                  </a:lnTo>
                  <a:lnTo>
                    <a:pt x="81" y="420"/>
                  </a:lnTo>
                  <a:lnTo>
                    <a:pt x="91" y="418"/>
                  </a:lnTo>
                  <a:lnTo>
                    <a:pt x="101" y="418"/>
                  </a:lnTo>
                  <a:lnTo>
                    <a:pt x="896" y="418"/>
                  </a:lnTo>
                  <a:lnTo>
                    <a:pt x="628" y="153"/>
                  </a:lnTo>
                  <a:lnTo>
                    <a:pt x="628" y="153"/>
                  </a:lnTo>
                  <a:lnTo>
                    <a:pt x="616" y="138"/>
                  </a:lnTo>
                  <a:lnTo>
                    <a:pt x="608" y="124"/>
                  </a:lnTo>
                  <a:lnTo>
                    <a:pt x="603" y="106"/>
                  </a:lnTo>
                  <a:lnTo>
                    <a:pt x="601" y="90"/>
                  </a:lnTo>
                  <a:lnTo>
                    <a:pt x="603" y="73"/>
                  </a:lnTo>
                  <a:lnTo>
                    <a:pt x="608" y="55"/>
                  </a:lnTo>
                  <a:lnTo>
                    <a:pt x="616" y="41"/>
                  </a:lnTo>
                  <a:lnTo>
                    <a:pt x="628" y="26"/>
                  </a:lnTo>
                  <a:lnTo>
                    <a:pt x="628" y="26"/>
                  </a:lnTo>
                  <a:lnTo>
                    <a:pt x="642" y="15"/>
                  </a:lnTo>
                  <a:lnTo>
                    <a:pt x="658" y="7"/>
                  </a:lnTo>
                  <a:lnTo>
                    <a:pt x="675" y="2"/>
                  </a:lnTo>
                  <a:lnTo>
                    <a:pt x="693" y="0"/>
                  </a:lnTo>
                  <a:lnTo>
                    <a:pt x="709" y="2"/>
                  </a:lnTo>
                  <a:lnTo>
                    <a:pt x="727" y="7"/>
                  </a:lnTo>
                  <a:lnTo>
                    <a:pt x="741" y="15"/>
                  </a:lnTo>
                  <a:lnTo>
                    <a:pt x="756" y="26"/>
                  </a:lnTo>
                  <a:lnTo>
                    <a:pt x="1190" y="455"/>
                  </a:lnTo>
                  <a:lnTo>
                    <a:pt x="1190" y="455"/>
                  </a:lnTo>
                  <a:lnTo>
                    <a:pt x="1202" y="468"/>
                  </a:lnTo>
                  <a:lnTo>
                    <a:pt x="1210" y="485"/>
                  </a:lnTo>
                  <a:lnTo>
                    <a:pt x="1215" y="501"/>
                  </a:lnTo>
                  <a:lnTo>
                    <a:pt x="1216" y="519"/>
                  </a:lnTo>
                  <a:lnTo>
                    <a:pt x="1215" y="535"/>
                  </a:lnTo>
                  <a:lnTo>
                    <a:pt x="1210" y="551"/>
                  </a:lnTo>
                  <a:lnTo>
                    <a:pt x="1202" y="568"/>
                  </a:lnTo>
                  <a:lnTo>
                    <a:pt x="1190" y="581"/>
                  </a:lnTo>
                  <a:lnTo>
                    <a:pt x="756" y="1010"/>
                  </a:lnTo>
                  <a:lnTo>
                    <a:pt x="756" y="1010"/>
                  </a:lnTo>
                  <a:lnTo>
                    <a:pt x="741" y="1021"/>
                  </a:lnTo>
                  <a:lnTo>
                    <a:pt x="727" y="1029"/>
                  </a:lnTo>
                  <a:lnTo>
                    <a:pt x="709" y="1034"/>
                  </a:lnTo>
                  <a:lnTo>
                    <a:pt x="693" y="1036"/>
                  </a:lnTo>
                  <a:lnTo>
                    <a:pt x="675" y="1034"/>
                  </a:lnTo>
                  <a:lnTo>
                    <a:pt x="658" y="1029"/>
                  </a:lnTo>
                  <a:lnTo>
                    <a:pt x="642" y="1021"/>
                  </a:lnTo>
                  <a:lnTo>
                    <a:pt x="628" y="1010"/>
                  </a:lnTo>
                  <a:lnTo>
                    <a:pt x="628" y="10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20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IT Deep Dive l September 2018</a:t>
            </a:r>
            <a:endParaRPr lang="en-US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1546" y="4877227"/>
            <a:ext cx="176979" cy="17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05978"/>
            <a:ext cx="8820000" cy="35282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24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233999" y="571705"/>
            <a:ext cx="8820000" cy="285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>
                <a:solidFill>
                  <a:srgbClr val="02718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341707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11"/>
          <p:cNvCxnSpPr/>
          <p:nvPr userDrawn="1"/>
        </p:nvCxnSpPr>
        <p:spPr>
          <a:xfrm flipH="1">
            <a:off x="2924175" y="2558654"/>
            <a:ext cx="3295650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élogramme 10"/>
          <p:cNvSpPr>
            <a:spLocks noChangeAspect="1"/>
          </p:cNvSpPr>
          <p:nvPr userDrawn="1"/>
        </p:nvSpPr>
        <p:spPr>
          <a:xfrm>
            <a:off x="735013" y="-3572"/>
            <a:ext cx="1439862" cy="117157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7725"/>
            <a:ext cx="91440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Image 1" descr="AXA_logo_UK_Q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8" t="-2" b="-29974"/>
          <a:stretch>
            <a:fillRect/>
          </a:stretch>
        </p:blipFill>
        <p:spPr bwMode="auto">
          <a:xfrm>
            <a:off x="8420101" y="4752975"/>
            <a:ext cx="3794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55601" y="1455017"/>
            <a:ext cx="8432800" cy="857250"/>
          </a:xfrm>
          <a:prstGeom prst="rect">
            <a:avLst/>
          </a:prstGeom>
        </p:spPr>
        <p:txBody>
          <a:bodyPr/>
          <a:lstStyle>
            <a:lvl1pPr algn="ctr">
              <a:defRPr sz="41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2758103"/>
            <a:ext cx="8439150" cy="323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355600" y="4877992"/>
            <a:ext cx="2133600" cy="164306"/>
          </a:xfrm>
        </p:spPr>
        <p:txBody>
          <a:bodyPr/>
          <a:lstStyle>
            <a:lvl1pPr algn="l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6984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rgbClr val="7FA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1" y="2019128"/>
            <a:ext cx="7200849" cy="857250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l">
              <a:defRPr sz="49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3556797"/>
            <a:ext cx="614674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039038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rgbClr val="7FA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3" y="519521"/>
            <a:ext cx="4521201" cy="857250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l">
              <a:defRPr sz="31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6" y="1707655"/>
            <a:ext cx="3114674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6967946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1"/>
          <p:cNvCxnSpPr/>
          <p:nvPr userDrawn="1"/>
        </p:nvCxnSpPr>
        <p:spPr>
          <a:xfrm flipH="1">
            <a:off x="2924175" y="2558654"/>
            <a:ext cx="3295650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0" y="4657725"/>
            <a:ext cx="91440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7" name="Groupe 12"/>
          <p:cNvGrpSpPr>
            <a:grpSpLocks noChangeAspect="1"/>
          </p:cNvGrpSpPr>
          <p:nvPr userDrawn="1"/>
        </p:nvGrpSpPr>
        <p:grpSpPr bwMode="auto">
          <a:xfrm>
            <a:off x="8497889" y="4756548"/>
            <a:ext cx="395287" cy="296465"/>
            <a:chOff x="2654300" y="1511300"/>
            <a:chExt cx="3835401" cy="3835400"/>
          </a:xfrm>
        </p:grpSpPr>
        <p:sp>
          <p:nvSpPr>
            <p:cNvPr id="8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4810753" y="1511300"/>
              <a:ext cx="1678948" cy="1894593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1" name="Parallélogramme 12"/>
          <p:cNvSpPr>
            <a:spLocks noChangeAspect="1"/>
          </p:cNvSpPr>
          <p:nvPr userDrawn="1"/>
        </p:nvSpPr>
        <p:spPr>
          <a:xfrm>
            <a:off x="735013" y="-3572"/>
            <a:ext cx="1439862" cy="117157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2758103"/>
            <a:ext cx="8439150" cy="323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1"/>
          </p:nvPr>
        </p:nvSpPr>
        <p:spPr>
          <a:xfrm>
            <a:off x="5432617" y="4836808"/>
            <a:ext cx="2834637" cy="2988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0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/>
          </p:nvPr>
        </p:nvSpPr>
        <p:spPr>
          <a:xfrm>
            <a:off x="355604" y="1161125"/>
            <a:ext cx="8432799" cy="1145976"/>
          </a:xfrm>
        </p:spPr>
        <p:txBody>
          <a:bodyPr anchor="b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1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3505200" y="4877992"/>
            <a:ext cx="2133600" cy="164306"/>
          </a:xfrm>
        </p:spPr>
        <p:txBody>
          <a:bodyPr/>
          <a:lstStyle>
            <a:lvl1pPr algn="ctr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3547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11"/>
          <p:cNvCxnSpPr/>
          <p:nvPr userDrawn="1"/>
        </p:nvCxnSpPr>
        <p:spPr>
          <a:xfrm flipH="1">
            <a:off x="2924175" y="2558654"/>
            <a:ext cx="3295650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4657725"/>
            <a:ext cx="91440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6" name="Groupe 12"/>
          <p:cNvGrpSpPr>
            <a:grpSpLocks noChangeAspect="1"/>
          </p:cNvGrpSpPr>
          <p:nvPr userDrawn="1"/>
        </p:nvGrpSpPr>
        <p:grpSpPr bwMode="auto">
          <a:xfrm>
            <a:off x="8497889" y="4756548"/>
            <a:ext cx="395287" cy="296465"/>
            <a:chOff x="2654300" y="1511300"/>
            <a:chExt cx="3835401" cy="3835400"/>
          </a:xfrm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4810753" y="1511300"/>
              <a:ext cx="1678948" cy="1894593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0" name="Parallélogramme 18"/>
          <p:cNvSpPr>
            <a:spLocks noChangeAspect="1"/>
          </p:cNvSpPr>
          <p:nvPr userDrawn="1"/>
        </p:nvSpPr>
        <p:spPr>
          <a:xfrm>
            <a:off x="735013" y="-3572"/>
            <a:ext cx="1439862" cy="117157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2758103"/>
            <a:ext cx="8439150" cy="323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/>
          </p:nvPr>
        </p:nvSpPr>
        <p:spPr>
          <a:xfrm>
            <a:off x="355604" y="1161125"/>
            <a:ext cx="8432799" cy="1145976"/>
          </a:xfrm>
        </p:spPr>
        <p:txBody>
          <a:bodyPr anchor="b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1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3505200" y="4877992"/>
            <a:ext cx="2133600" cy="164306"/>
          </a:xfrm>
        </p:spPr>
        <p:txBody>
          <a:bodyPr/>
          <a:lstStyle>
            <a:lvl1pPr algn="ctr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4380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5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8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3" name="Parallélogramme 14"/>
          <p:cNvSpPr>
            <a:spLocks noChangeAspect="1"/>
          </p:cNvSpPr>
          <p:nvPr/>
        </p:nvSpPr>
        <p:spPr>
          <a:xfrm>
            <a:off x="233364" y="-11906"/>
            <a:ext cx="695325" cy="56435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</a:endParaRPr>
          </a:p>
        </p:txBody>
      </p:sp>
      <p:cxnSp>
        <p:nvCxnSpPr>
          <p:cNvPr id="14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5" y="828677"/>
            <a:ext cx="4223393" cy="3687290"/>
          </a:xfrm>
        </p:spPr>
        <p:txBody>
          <a:bodyPr anchor="ctr"/>
          <a:lstStyle>
            <a:lvl1pPr marL="534740" indent="-534740">
              <a:spcBef>
                <a:spcPts val="1998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892" indent="-180892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892" indent="0">
              <a:defRPr sz="1200">
                <a:latin typeface="Century Gothic" pitchFamily="34" charset="0"/>
              </a:defRPr>
            </a:lvl4pPr>
            <a:lvl5pPr marL="361781" indent="-180892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7061846" y="825155"/>
            <a:ext cx="571997" cy="3687290"/>
          </a:xfrm>
        </p:spPr>
        <p:txBody>
          <a:bodyPr anchor="ctr"/>
          <a:lstStyle>
            <a:lvl1pPr marL="534740" indent="-534740" algn="r">
              <a:spcBef>
                <a:spcPts val="1998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892" indent="-180892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892" indent="0" algn="r">
              <a:defRPr sz="1200">
                <a:latin typeface="Century Gothic" pitchFamily="34" charset="0"/>
              </a:defRPr>
            </a:lvl4pPr>
            <a:lvl5pPr marL="361781" indent="-180892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5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73E75AD-F6A8-4476-9865-24D767C2BA62}" type="slidenum">
              <a:rPr lang="fr-FR"/>
              <a:pPr>
                <a:defRPr/>
              </a:pPr>
              <a:t>‹#›</a:t>
            </a:fld>
            <a:r>
              <a:rPr lang="fr-FR" dirty="0"/>
              <a:t>   |  </a:t>
            </a:r>
          </a:p>
        </p:txBody>
      </p:sp>
      <p:sp>
        <p:nvSpPr>
          <p:cNvPr id="17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ctr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93420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5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8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4" name="Parallélogramme 14"/>
          <p:cNvSpPr>
            <a:spLocks noChangeAspect="1"/>
          </p:cNvSpPr>
          <p:nvPr/>
        </p:nvSpPr>
        <p:spPr>
          <a:xfrm>
            <a:off x="233364" y="-11906"/>
            <a:ext cx="695325" cy="56435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</a:endParaRPr>
          </a:p>
        </p:txBody>
      </p:sp>
      <p:cxnSp>
        <p:nvCxnSpPr>
          <p:cNvPr id="15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92" y="1177527"/>
            <a:ext cx="7670799" cy="3352802"/>
          </a:xfrm>
          <a:prstGeom prst="rect">
            <a:avLst/>
          </a:prstGeom>
        </p:spPr>
        <p:txBody>
          <a:bodyPr/>
          <a:lstStyle>
            <a:lvl1pPr marL="285617" indent="-285617">
              <a:buSzPct val="120000"/>
              <a:buFontTx/>
              <a:buBlip>
                <a:blip r:embed="rId6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604" indent="-285617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410" indent="-163438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80" y="614555"/>
            <a:ext cx="7670799" cy="286346"/>
          </a:xfrm>
          <a:prstGeom prst="rect">
            <a:avLst/>
          </a:prstGeom>
        </p:spPr>
        <p:txBody>
          <a:bodyPr>
            <a:normAutofit/>
          </a:bodyPr>
          <a:lstStyle>
            <a:lvl1pPr marL="285617" indent="-285617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604" indent="-285617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410" indent="-163438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numéro de diapositive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8287FCE-E5A2-4C95-B23B-BE9F6B824755}" type="slidenum">
              <a:rPr lang="fr-FR"/>
              <a:pPr>
                <a:defRPr/>
              </a:pPr>
              <a:t>‹#›</a:t>
            </a:fld>
            <a:r>
              <a:rPr lang="fr-FR" dirty="0"/>
              <a:t>   |  </a:t>
            </a:r>
          </a:p>
        </p:txBody>
      </p:sp>
      <p:sp>
        <p:nvSpPr>
          <p:cNvPr id="17" name="Espace réservé du pied de page 1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ctr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92584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8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6" name="Parallélogramme 14"/>
          <p:cNvSpPr>
            <a:spLocks noChangeAspect="1"/>
          </p:cNvSpPr>
          <p:nvPr/>
        </p:nvSpPr>
        <p:spPr>
          <a:xfrm>
            <a:off x="233364" y="-11906"/>
            <a:ext cx="695325" cy="56435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</a:endParaRPr>
          </a:p>
        </p:txBody>
      </p:sp>
      <p:cxnSp>
        <p:nvCxnSpPr>
          <p:cNvPr id="17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4" y="1668066"/>
            <a:ext cx="7672389" cy="2862263"/>
          </a:xfrm>
        </p:spPr>
        <p:txBody>
          <a:bodyPr rtlCol="0">
            <a:normAutofit/>
          </a:bodyPr>
          <a:lstStyle>
            <a:lvl1pPr>
              <a:buFontTx/>
              <a:buNone/>
              <a:defRPr sz="1400"/>
            </a:lvl1pPr>
          </a:lstStyle>
          <a:p>
            <a:pPr lvl="0"/>
            <a:r>
              <a:rPr lang="fr-FR" noProof="0"/>
              <a:t>Cliquez sur l'icône pour ajouter un tableau</a:t>
            </a:r>
            <a:endParaRPr lang="fr-FR" noProof="0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80" y="614555"/>
            <a:ext cx="7670799" cy="286346"/>
          </a:xfrm>
          <a:prstGeom prst="rect">
            <a:avLst/>
          </a:prstGeom>
        </p:spPr>
        <p:txBody>
          <a:bodyPr>
            <a:normAutofit/>
          </a:bodyPr>
          <a:lstStyle>
            <a:lvl1pPr marL="285617" indent="-285617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604" indent="-285617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410" indent="-163438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1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E4F319-FCF0-4533-A7B2-F5F19097359D}" type="slidenum">
              <a:rPr lang="fr-FR"/>
              <a:pPr>
                <a:defRPr/>
              </a:pPr>
              <a:t>‹#›</a:t>
            </a:fld>
            <a:r>
              <a:rPr lang="fr-FR" dirty="0"/>
              <a:t>   |  </a:t>
            </a:r>
          </a:p>
        </p:txBody>
      </p:sp>
      <p:sp>
        <p:nvSpPr>
          <p:cNvPr id="19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ctr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8430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hapter open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000" y="265113"/>
            <a:ext cx="522000" cy="522000"/>
          </a:xfrm>
          <a:prstGeom prst="rect">
            <a:avLst/>
          </a:prstGeom>
          <a:noFill/>
        </p:spPr>
      </p:pic>
      <p:sp>
        <p:nvSpPr>
          <p:cNvPr id="6" name="Espace réservé du contenu 12"/>
          <p:cNvSpPr>
            <a:spLocks noGrp="1"/>
          </p:cNvSpPr>
          <p:nvPr>
            <p:ph sz="quarter" idx="11" hasCustomPrompt="1"/>
          </p:nvPr>
        </p:nvSpPr>
        <p:spPr>
          <a:xfrm>
            <a:off x="2647951" y="621506"/>
            <a:ext cx="3848100" cy="3871913"/>
          </a:xfrm>
          <a:prstGeom prst="rect">
            <a:avLst/>
          </a:prstGeom>
        </p:spPr>
        <p:txBody>
          <a:bodyPr lIns="81628" tIns="40814" rIns="81628" bIns="40814" anchor="ctr"/>
          <a:lstStyle>
            <a:lvl1pPr algn="ctr">
              <a:buNone/>
              <a:defRPr sz="26800" b="1">
                <a:solidFill>
                  <a:srgbClr val="00AEC6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7" name="Espace réservé du contenu 9"/>
          <p:cNvSpPr>
            <a:spLocks noGrp="1"/>
          </p:cNvSpPr>
          <p:nvPr>
            <p:ph sz="quarter" idx="10" hasCustomPrompt="1"/>
          </p:nvPr>
        </p:nvSpPr>
        <p:spPr>
          <a:xfrm>
            <a:off x="0" y="2260569"/>
            <a:ext cx="9144000" cy="621506"/>
          </a:xfrm>
          <a:prstGeom prst="rect">
            <a:avLst/>
          </a:prstGeom>
        </p:spPr>
        <p:txBody>
          <a:bodyPr lIns="81628" tIns="40814" rIns="81628" bIns="40814" anchor="ctr"/>
          <a:lstStyle>
            <a:lvl1pPr algn="ctr">
              <a:buNone/>
              <a:defRPr sz="3000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Chapter opening page</a:t>
            </a:r>
          </a:p>
        </p:txBody>
      </p:sp>
    </p:spTree>
    <p:extLst>
      <p:ext uri="{BB962C8B-B14F-4D97-AF65-F5344CB8AC3E}">
        <p14:creationId xmlns:p14="http://schemas.microsoft.com/office/powerpoint/2010/main" val="2707513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8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8" name="Parallélogramme 14"/>
          <p:cNvSpPr>
            <a:spLocks noChangeAspect="1"/>
          </p:cNvSpPr>
          <p:nvPr/>
        </p:nvSpPr>
        <p:spPr>
          <a:xfrm>
            <a:off x="233364" y="-11906"/>
            <a:ext cx="695325" cy="56435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</a:endParaRPr>
          </a:p>
        </p:txBody>
      </p:sp>
      <p:cxnSp>
        <p:nvCxnSpPr>
          <p:cNvPr id="19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5" y="1665324"/>
            <a:ext cx="3757613" cy="266581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5" y="1665324"/>
            <a:ext cx="3757613" cy="266581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1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132243"/>
            <a:ext cx="3546985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80" y="614555"/>
            <a:ext cx="7670799" cy="286346"/>
          </a:xfrm>
          <a:prstGeom prst="rect">
            <a:avLst/>
          </a:prstGeom>
        </p:spPr>
        <p:txBody>
          <a:bodyPr>
            <a:normAutofit/>
          </a:bodyPr>
          <a:lstStyle>
            <a:lvl1pPr marL="285617" indent="-285617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604" indent="-285617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410" indent="-163438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numéro de diapositive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DEBD0F1-8702-4297-BCC6-C9680DE14735}" type="slidenum">
              <a:rPr lang="fr-FR"/>
              <a:pPr>
                <a:defRPr/>
              </a:pPr>
              <a:t>‹#›</a:t>
            </a:fld>
            <a:r>
              <a:rPr lang="fr-FR" dirty="0"/>
              <a:t>   |  </a:t>
            </a:r>
          </a:p>
        </p:txBody>
      </p:sp>
      <p:sp>
        <p:nvSpPr>
          <p:cNvPr id="21" name="Espace réservé du pied de page 2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ctr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7239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13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20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23" name="Parallélogramme 14"/>
          <p:cNvSpPr>
            <a:spLocks noChangeAspect="1"/>
          </p:cNvSpPr>
          <p:nvPr/>
        </p:nvSpPr>
        <p:spPr>
          <a:xfrm>
            <a:off x="233364" y="-11906"/>
            <a:ext cx="695325" cy="56435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</a:endParaRPr>
          </a:p>
        </p:txBody>
      </p:sp>
      <p:cxnSp>
        <p:nvCxnSpPr>
          <p:cNvPr id="24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5" y="1662218"/>
            <a:ext cx="3757613" cy="1079999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5" y="1662218"/>
            <a:ext cx="3757613" cy="1079999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1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132243"/>
            <a:ext cx="3546985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80" y="614555"/>
            <a:ext cx="7670799" cy="286346"/>
          </a:xfrm>
          <a:prstGeom prst="rect">
            <a:avLst/>
          </a:prstGeom>
        </p:spPr>
        <p:txBody>
          <a:bodyPr>
            <a:normAutofit/>
          </a:bodyPr>
          <a:lstStyle>
            <a:lvl1pPr marL="285617" indent="-285617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604" indent="-285617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410" indent="-163438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4" y="3441921"/>
            <a:ext cx="3757613" cy="1079999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1" y="3441921"/>
            <a:ext cx="3757613" cy="1079999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/>
          </p:nvPr>
        </p:nvSpPr>
        <p:spPr>
          <a:xfrm>
            <a:off x="722938" y="2926855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/>
          </p:nvPr>
        </p:nvSpPr>
        <p:spPr>
          <a:xfrm>
            <a:off x="4756633" y="2926855"/>
            <a:ext cx="3546985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Espace réservé du numéro de diapositive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E3DFD50-F945-412A-BCFD-9DDA992C11B1}" type="slidenum">
              <a:rPr lang="fr-FR"/>
              <a:pPr>
                <a:defRPr/>
              </a:pPr>
              <a:t>‹#›</a:t>
            </a:fld>
            <a:r>
              <a:rPr lang="fr-FR" dirty="0"/>
              <a:t>   |  </a:t>
            </a:r>
          </a:p>
        </p:txBody>
      </p:sp>
      <p:sp>
        <p:nvSpPr>
          <p:cNvPr id="26" name="Espace réservé du pied de page 2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" name="Espace réservé de la date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algn="ctr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12523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7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8" name="Parallélogramme 14"/>
          <p:cNvSpPr>
            <a:spLocks noChangeAspect="1"/>
          </p:cNvSpPr>
          <p:nvPr/>
        </p:nvSpPr>
        <p:spPr>
          <a:xfrm>
            <a:off x="233364" y="-11906"/>
            <a:ext cx="695325" cy="56435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</a:endParaRPr>
          </a:p>
        </p:txBody>
      </p:sp>
      <p:cxnSp>
        <p:nvCxnSpPr>
          <p:cNvPr id="19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7" y="1177530"/>
            <a:ext cx="3591053" cy="3352800"/>
          </a:xfrm>
          <a:prstGeom prst="rect">
            <a:avLst/>
          </a:prstGeom>
        </p:spPr>
        <p:txBody>
          <a:bodyPr anchor="ctr"/>
          <a:lstStyle>
            <a:lvl1pPr marL="285617" indent="-285617">
              <a:spcBef>
                <a:spcPts val="1500"/>
              </a:spcBef>
              <a:buSzPct val="120000"/>
              <a:buFontTx/>
              <a:buBlip>
                <a:blip r:embed="rId6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604" indent="-285617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410" indent="-163438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187903"/>
            <a:ext cx="2732088" cy="182999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1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80" y="614555"/>
            <a:ext cx="7670799" cy="286346"/>
          </a:xfrm>
          <a:prstGeom prst="rect">
            <a:avLst/>
          </a:prstGeom>
        </p:spPr>
        <p:txBody>
          <a:bodyPr>
            <a:normAutofit/>
          </a:bodyPr>
          <a:lstStyle>
            <a:lvl1pPr marL="285617" indent="-285617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604" indent="-285617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410" indent="-163438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numéro de diapositive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E955C17-FD3F-4A16-9928-899232CB4593}" type="slidenum">
              <a:rPr lang="fr-FR"/>
              <a:pPr>
                <a:defRPr/>
              </a:pPr>
              <a:t>‹#›</a:t>
            </a:fld>
            <a:r>
              <a:rPr lang="fr-FR" dirty="0"/>
              <a:t>   |  </a:t>
            </a:r>
          </a:p>
        </p:txBody>
      </p:sp>
      <p:sp>
        <p:nvSpPr>
          <p:cNvPr id="21" name="Espace réservé du pied de page 1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ctr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1020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1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24" name="Parallélogramme 14"/>
          <p:cNvSpPr>
            <a:spLocks noChangeAspect="1"/>
          </p:cNvSpPr>
          <p:nvPr/>
        </p:nvSpPr>
        <p:spPr>
          <a:xfrm>
            <a:off x="233364" y="-11906"/>
            <a:ext cx="695325" cy="56435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</a:endParaRPr>
          </a:p>
        </p:txBody>
      </p:sp>
      <p:cxnSp>
        <p:nvCxnSpPr>
          <p:cNvPr id="25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177529"/>
            <a:ext cx="2340000" cy="1213247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lIns="71966" rIns="71966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177529"/>
            <a:ext cx="2340000" cy="121324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lIns="71966" rIns="71966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177529"/>
            <a:ext cx="2340000" cy="1213247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lIns="71966" rIns="71966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2628901"/>
            <a:ext cx="2340000" cy="1901429"/>
          </a:xfrm>
          <a:prstGeom prst="rect">
            <a:avLst/>
          </a:prstGeom>
        </p:spPr>
        <p:txBody>
          <a:bodyPr/>
          <a:lstStyle>
            <a:lvl1pPr marL="285617" indent="-285617">
              <a:buSzPct val="100000"/>
              <a:buFontTx/>
              <a:buBlip>
                <a:blip r:embed="rId6"/>
              </a:buBlip>
              <a:defRPr sz="1400">
                <a:solidFill>
                  <a:srgbClr val="404040"/>
                </a:solidFill>
                <a:latin typeface="Arial"/>
                <a:cs typeface="Arial"/>
              </a:defRPr>
            </a:lvl1pPr>
            <a:lvl2pPr marL="742604" indent="-285617">
              <a:buSzPct val="100000"/>
              <a:buFontTx/>
              <a:buBlip>
                <a:blip r:embed="rId7"/>
              </a:buBlip>
              <a:defRPr sz="1400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2628901"/>
            <a:ext cx="2340000" cy="1901429"/>
          </a:xfrm>
          <a:prstGeom prst="rect">
            <a:avLst/>
          </a:prstGeom>
        </p:spPr>
        <p:txBody>
          <a:bodyPr/>
          <a:lstStyle>
            <a:lvl1pPr marL="285617" indent="-285617">
              <a:buSzPct val="100000"/>
              <a:buFontTx/>
              <a:buBlip>
                <a:blip r:embed="rId8"/>
              </a:buBlip>
              <a:defRPr sz="1400">
                <a:solidFill>
                  <a:srgbClr val="404040"/>
                </a:solidFill>
                <a:latin typeface="Arial"/>
                <a:cs typeface="Arial"/>
              </a:defRPr>
            </a:lvl1pPr>
            <a:lvl2pPr marL="742604" indent="-285617">
              <a:buSzPct val="100000"/>
              <a:buFontTx/>
              <a:buBlip>
                <a:blip r:embed="rId7"/>
              </a:buBlip>
              <a:defRPr sz="1400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2628901"/>
            <a:ext cx="2340000" cy="1901429"/>
          </a:xfrm>
          <a:prstGeom prst="rect">
            <a:avLst/>
          </a:prstGeom>
        </p:spPr>
        <p:txBody>
          <a:bodyPr/>
          <a:lstStyle>
            <a:lvl1pPr marL="285617" indent="-285617">
              <a:buSzPct val="100000"/>
              <a:buFontTx/>
              <a:buBlip>
                <a:blip r:embed="rId9"/>
              </a:buBlip>
              <a:defRPr sz="1400">
                <a:solidFill>
                  <a:srgbClr val="404040"/>
                </a:solidFill>
                <a:latin typeface="Arial"/>
                <a:cs typeface="Arial"/>
              </a:defRPr>
            </a:lvl1pPr>
            <a:lvl2pPr marL="742604" indent="-285617">
              <a:buSzPct val="100000"/>
              <a:buFontTx/>
              <a:buBlip>
                <a:blip r:embed="rId7"/>
              </a:buBlip>
              <a:defRPr sz="1400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80" y="614555"/>
            <a:ext cx="7670799" cy="286346"/>
          </a:xfrm>
          <a:prstGeom prst="rect">
            <a:avLst/>
          </a:prstGeom>
        </p:spPr>
        <p:txBody>
          <a:bodyPr>
            <a:normAutofit/>
          </a:bodyPr>
          <a:lstStyle>
            <a:lvl1pPr marL="285617" indent="-285617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604" indent="-285617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410" indent="-163438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numéro de diapositive 2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45B4336-DE79-49B2-9F84-87376996B1E8}" type="slidenum">
              <a:rPr lang="fr-FR"/>
              <a:pPr>
                <a:defRPr/>
              </a:pPr>
              <a:t>‹#›</a:t>
            </a:fld>
            <a:r>
              <a:rPr lang="fr-FR" dirty="0"/>
              <a:t>   |  </a:t>
            </a:r>
          </a:p>
        </p:txBody>
      </p:sp>
      <p:sp>
        <p:nvSpPr>
          <p:cNvPr id="27" name="Espace réservé du pied de page 29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8" name="Espace réservé de la date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 algn="ctr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0765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6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6" name="Parallélogramme 14"/>
          <p:cNvSpPr>
            <a:spLocks noChangeAspect="1"/>
          </p:cNvSpPr>
          <p:nvPr/>
        </p:nvSpPr>
        <p:spPr>
          <a:xfrm>
            <a:off x="233364" y="-11906"/>
            <a:ext cx="695325" cy="56435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</a:endParaRPr>
          </a:p>
        </p:txBody>
      </p:sp>
      <p:cxnSp>
        <p:nvCxnSpPr>
          <p:cNvPr id="17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177530"/>
            <a:ext cx="2551652" cy="33528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lIns="287866" tIns="251882" rIns="287866" bIns="251882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9" y="1177530"/>
            <a:ext cx="4283537" cy="3352800"/>
          </a:xfrm>
          <a:prstGeom prst="rect">
            <a:avLst/>
          </a:prstGeom>
        </p:spPr>
        <p:txBody>
          <a:bodyPr anchor="ctr"/>
          <a:lstStyle>
            <a:lvl1pPr marL="285617" indent="-285617">
              <a:buSzPct val="120000"/>
              <a:buFontTx/>
              <a:buBlip>
                <a:blip r:embed="rId6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604" indent="-285617">
              <a:buSzPct val="200000"/>
              <a:buFontTx/>
              <a:buBlip>
                <a:blip r:embed="rId7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2469" indent="-228493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80" y="614555"/>
            <a:ext cx="7670799" cy="286346"/>
          </a:xfrm>
          <a:prstGeom prst="rect">
            <a:avLst/>
          </a:prstGeom>
        </p:spPr>
        <p:txBody>
          <a:bodyPr>
            <a:normAutofit/>
          </a:bodyPr>
          <a:lstStyle>
            <a:lvl1pPr marL="285617" indent="-285617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604" indent="-285617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410" indent="-163438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numéro de diapositive 3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FC74614-5E22-4978-B394-272DF262AB67}" type="slidenum">
              <a:rPr lang="fr-FR"/>
              <a:pPr>
                <a:defRPr/>
              </a:pPr>
              <a:t>‹#›</a:t>
            </a:fld>
            <a:r>
              <a:rPr lang="fr-FR" dirty="0"/>
              <a:t>   |  </a:t>
            </a:r>
          </a:p>
        </p:txBody>
      </p:sp>
      <p:sp>
        <p:nvSpPr>
          <p:cNvPr id="19" name="Espace réservé du pied de page 3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algn="ctr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547730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8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2" name="Parallélogramme 14"/>
          <p:cNvSpPr>
            <a:spLocks noChangeAspect="1"/>
          </p:cNvSpPr>
          <p:nvPr/>
        </p:nvSpPr>
        <p:spPr>
          <a:xfrm>
            <a:off x="233364" y="-11906"/>
            <a:ext cx="695325" cy="56435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</a:endParaRPr>
          </a:p>
        </p:txBody>
      </p:sp>
      <p:cxnSp>
        <p:nvCxnSpPr>
          <p:cNvPr id="13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80" y="614555"/>
            <a:ext cx="7670799" cy="286346"/>
          </a:xfrm>
          <a:prstGeom prst="rect">
            <a:avLst/>
          </a:prstGeom>
        </p:spPr>
        <p:txBody>
          <a:bodyPr>
            <a:normAutofit/>
          </a:bodyPr>
          <a:lstStyle>
            <a:lvl1pPr marL="285617" indent="-285617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604" indent="-285617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410" indent="-163438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numéro de diapositive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D6CC122-4E82-4A35-8ADE-50F5FA7EB2D1}" type="slidenum">
              <a:rPr lang="fr-FR"/>
              <a:pPr>
                <a:defRPr/>
              </a:pPr>
              <a:t>‹#›</a:t>
            </a:fld>
            <a:r>
              <a:rPr lang="fr-FR" dirty="0"/>
              <a:t>   |  </a:t>
            </a:r>
          </a:p>
        </p:txBody>
      </p:sp>
      <p:sp>
        <p:nvSpPr>
          <p:cNvPr id="15" name="Espace réservé du pied de page 1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ctr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9686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1" name="Parallélogramme 14"/>
          <p:cNvSpPr>
            <a:spLocks noChangeAspect="1"/>
          </p:cNvSpPr>
          <p:nvPr/>
        </p:nvSpPr>
        <p:spPr>
          <a:xfrm>
            <a:off x="233364" y="-11906"/>
            <a:ext cx="695325" cy="56435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</a:endParaRPr>
          </a:p>
        </p:txBody>
      </p:sp>
      <p:cxnSp>
        <p:nvCxnSpPr>
          <p:cNvPr id="12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1" y="828677"/>
            <a:ext cx="5962650" cy="3687290"/>
          </a:xfrm>
        </p:spPr>
        <p:txBody>
          <a:bodyPr anchor="ctr"/>
          <a:lstStyle>
            <a:lvl1pPr marL="534740" indent="-534740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5079" algn="l"/>
              </a:tabLst>
              <a:defRPr>
                <a:latin typeface="Century Gothic" pitchFamily="34" charset="0"/>
              </a:defRPr>
            </a:lvl1pPr>
            <a:lvl2pPr marL="534740" indent="0">
              <a:spcBef>
                <a:spcPts val="0"/>
              </a:spcBef>
              <a:tabLst>
                <a:tab pos="4665079" algn="l"/>
              </a:tabLst>
              <a:defRPr sz="1000" b="1">
                <a:solidFill>
                  <a:srgbClr val="004563"/>
                </a:solidFill>
                <a:latin typeface="Century Gothic" pitchFamily="34" charset="0"/>
              </a:defRPr>
            </a:lvl2pPr>
            <a:lvl3pPr marL="801314" indent="-266574">
              <a:buClr>
                <a:srgbClr val="004563"/>
              </a:buClr>
              <a:tabLst>
                <a:tab pos="4665079" algn="l"/>
              </a:tabLst>
              <a:defRPr sz="1000" b="1">
                <a:latin typeface="Century Gothic" pitchFamily="34" charset="0"/>
              </a:defRPr>
            </a:lvl3pPr>
            <a:lvl4pPr marL="801314" indent="0">
              <a:tabLst>
                <a:tab pos="4665079" algn="l"/>
              </a:tabLst>
              <a:defRPr sz="1000">
                <a:latin typeface="Century Gothic" pitchFamily="34" charset="0"/>
              </a:defRPr>
            </a:lvl4pPr>
            <a:lvl5pPr marL="896521" indent="-95207">
              <a:tabLst/>
              <a:defRPr sz="10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5C9781B-3566-473A-A11A-01CC024E0B3D}" type="slidenum">
              <a:rPr lang="fr-FR"/>
              <a:pPr>
                <a:defRPr/>
              </a:pPr>
              <a:t>‹#›</a:t>
            </a:fld>
            <a:r>
              <a:rPr lang="fr-FR" dirty="0"/>
              <a:t>   |  </a:t>
            </a:r>
          </a:p>
        </p:txBody>
      </p:sp>
      <p:sp>
        <p:nvSpPr>
          <p:cNvPr id="14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algn="ctr" defTabSz="914400">
              <a:defRPr sz="800" b="1" smtClean="0">
                <a:solidFill>
                  <a:srgbClr val="E40A38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IT Deep Dive l September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754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0" name="Parallélogramme 14"/>
          <p:cNvSpPr>
            <a:spLocks noChangeAspect="1"/>
          </p:cNvSpPr>
          <p:nvPr/>
        </p:nvSpPr>
        <p:spPr>
          <a:xfrm>
            <a:off x="233364" y="-11906"/>
            <a:ext cx="695325" cy="56435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</a:endParaRPr>
          </a:p>
        </p:txBody>
      </p:sp>
      <p:cxnSp>
        <p:nvCxnSpPr>
          <p:cNvPr id="11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5" y="951571"/>
            <a:ext cx="8382000" cy="360045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4902994"/>
            <a:ext cx="6553200" cy="228600"/>
          </a:xfrm>
        </p:spPr>
        <p:txBody>
          <a:bodyPr lIns="35984" rIns="35984" anchor="ctr"/>
          <a:lstStyle>
            <a:lvl1pPr defTabSz="914400">
              <a:defRPr dirty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79388" y="4902994"/>
            <a:ext cx="354012" cy="228600"/>
          </a:xfrm>
        </p:spPr>
        <p:txBody>
          <a:bodyPr lIns="35984" rIns="35984" anchor="ctr"/>
          <a:lstStyle>
            <a:lvl1pPr defTabSz="914400">
              <a:defRPr lang="fr-FR" sz="1000" kern="1200">
                <a:solidFill>
                  <a:srgbClr val="103184"/>
                </a:solidFill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fld id="{B700AC86-63E3-4754-894D-2D38A8D530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21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cxnSp>
        <p:nvCxnSpPr>
          <p:cNvPr id="9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228600" y="4731544"/>
            <a:ext cx="2133600" cy="273844"/>
          </a:xfr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E07F2B-3AE9-4754-9D24-6C4EFBB2D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0338" y="4750594"/>
            <a:ext cx="3167062" cy="273844"/>
          </a:xfrm>
        </p:spPr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750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455017"/>
            <a:ext cx="8432800" cy="85725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5" y="2558648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2758103"/>
            <a:ext cx="8439150" cy="323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3433"/>
            <a:ext cx="1440160" cy="1171027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4658265"/>
            <a:ext cx="9144000" cy="48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5194" y="4878372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de-DE"/>
              <a:t>Confidential / Internal</a:t>
            </a:r>
            <a:endParaRPr lang="fr-FR" dirty="0"/>
          </a:p>
        </p:txBody>
      </p:sp>
      <p:pic>
        <p:nvPicPr>
          <p:cNvPr id="9" name="Picture 12" descr="stan_d_p_rg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9" y="4769644"/>
            <a:ext cx="1546225" cy="23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8511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05978"/>
            <a:ext cx="8820000" cy="35282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24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33999" y="571705"/>
            <a:ext cx="8820000" cy="285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>
                <a:solidFill>
                  <a:srgbClr val="02718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012343" y="1372353"/>
            <a:ext cx="5760000" cy="2880000"/>
          </a:xfrm>
          <a:prstGeom prst="rect">
            <a:avLst/>
          </a:prstGeom>
        </p:spPr>
        <p:txBody>
          <a:bodyPr lIns="0" tIns="0" rIns="0" bIns="0"/>
          <a:lstStyle>
            <a:lvl1pPr marL="809625" indent="-809625">
              <a:buClr>
                <a:schemeClr val="tx2"/>
              </a:buClr>
              <a:buFont typeface="+mj-lt"/>
              <a:buAutoNum type="arabicPeriod"/>
              <a:defRPr sz="16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pic>
        <p:nvPicPr>
          <p:cNvPr id="10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1546" y="4877227"/>
            <a:ext cx="176979" cy="17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500253" y="4906460"/>
            <a:ext cx="2215515" cy="175022"/>
          </a:xfrm>
        </p:spPr>
        <p:txBody>
          <a:bodyPr/>
          <a:lstStyle/>
          <a:p>
            <a:r>
              <a:rPr lang="en-US" noProof="0"/>
              <a:t>IT Deep Dive l September 2018</a:t>
            </a:r>
            <a:endParaRPr lang="en-US" noProof="0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3"/>
          </p:nvPr>
        </p:nvSpPr>
        <p:spPr>
          <a:xfrm>
            <a:off x="3326957" y="4906460"/>
            <a:ext cx="2474912" cy="175022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7213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1" y="2019128"/>
            <a:ext cx="7200849" cy="85725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3556797"/>
            <a:ext cx="614674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63944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519522"/>
            <a:ext cx="4521200" cy="85725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6" y="1707654"/>
            <a:ext cx="3114675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1580555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5" y="2558648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2758103"/>
            <a:ext cx="8439150" cy="323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658265"/>
            <a:ext cx="9144000" cy="48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1" y="1161125"/>
            <a:ext cx="8432799" cy="1145976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3433"/>
            <a:ext cx="1440160" cy="1171027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78372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de-DE"/>
              <a:t>Confidential / Internal</a:t>
            </a:r>
            <a:endParaRPr lang="fr-FR" dirty="0"/>
          </a:p>
        </p:txBody>
      </p:sp>
      <p:pic>
        <p:nvPicPr>
          <p:cNvPr id="21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66" y="4858782"/>
            <a:ext cx="966226" cy="2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3406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5" y="2558648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2758103"/>
            <a:ext cx="8439150" cy="323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658265"/>
            <a:ext cx="9144000" cy="48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1" y="1161125"/>
            <a:ext cx="8432799" cy="1145976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3433"/>
            <a:ext cx="1440160" cy="1171027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78372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de-DE"/>
              <a:t>Confidential / Internal</a:t>
            </a:r>
            <a:endParaRPr lang="fr-FR" dirty="0"/>
          </a:p>
        </p:txBody>
      </p:sp>
      <p:pic>
        <p:nvPicPr>
          <p:cNvPr id="22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6" y="4752975"/>
            <a:ext cx="1341825" cy="3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1890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1" y="828676"/>
            <a:ext cx="4223393" cy="3687290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4" y="825154"/>
            <a:ext cx="571997" cy="3687290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/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Title, Owner, Date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de-DE"/>
              <a:t>Confidential / Internal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2115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9" y="1177528"/>
            <a:ext cx="7670799" cy="33528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/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Title, Owner, Date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de-DE"/>
              <a:t>Confidential / Internal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13433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/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Title, Owner, Date</a:t>
            </a:r>
            <a:endParaRPr lang="fr-FR" dirty="0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1668066"/>
            <a:ext cx="7672388" cy="2862263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de-DE"/>
              <a:t>Confidential / Internal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40192932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/>
              <a:t>   |  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Title, Owner, Date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5" y="1665320"/>
            <a:ext cx="3757613" cy="266581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5" y="1665320"/>
            <a:ext cx="3757613" cy="266581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132243"/>
            <a:ext cx="3546985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de-DE"/>
              <a:t>Confidential / Internal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73388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/>
              <a:t>   |  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Title, Owner, Date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5" y="1662215"/>
            <a:ext cx="3757613" cy="108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5" y="1662215"/>
            <a:ext cx="3757613" cy="108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132243"/>
            <a:ext cx="3546985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de-DE"/>
              <a:t>Confidential / Internal</a:t>
            </a:r>
            <a:endParaRPr lang="fr-FR" dirty="0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3441917"/>
            <a:ext cx="3757613" cy="108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1" y="3441917"/>
            <a:ext cx="3757613" cy="108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2926854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3" y="2926854"/>
            <a:ext cx="3546985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90168125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5" y="1177529"/>
            <a:ext cx="3591053" cy="33528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/>
              <a:t>   |  </a:t>
            </a: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Title, Owner, Date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187903"/>
            <a:ext cx="2732088" cy="182999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de-DE"/>
              <a:t>Confidential / Internal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37024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maire"/>
          <p:cNvSpPr>
            <a:spLocks noGrp="1"/>
          </p:cNvSpPr>
          <p:nvPr>
            <p:ph type="title" hasCustomPrompt="1"/>
          </p:nvPr>
        </p:nvSpPr>
        <p:spPr>
          <a:xfrm>
            <a:off x="233999" y="205978"/>
            <a:ext cx="8820000" cy="35282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24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34001" y="571705"/>
            <a:ext cx="8820000" cy="285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>
                <a:solidFill>
                  <a:srgbClr val="02718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Subtitle or next title (optional)</a:t>
            </a:r>
          </a:p>
        </p:txBody>
      </p:sp>
      <p:pic>
        <p:nvPicPr>
          <p:cNvPr id="13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1546" y="4877227"/>
            <a:ext cx="176979" cy="17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1126211"/>
            <a:ext cx="8824524" cy="3658695"/>
          </a:xfrm>
          <a:prstGeom prst="rect">
            <a:avLst/>
          </a:prstGeom>
        </p:spPr>
        <p:txBody>
          <a:bodyPr vert="horz" lIns="0" tIns="0" rIns="0" bIns="0"/>
          <a:lstStyle>
            <a:lvl1pPr marL="315916" indent="-315916">
              <a:buSzPct val="12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cs typeface="Arial"/>
              </a:defRPr>
            </a:lvl1pPr>
            <a:lvl2pPr marL="631831" indent="-213708">
              <a:buClr>
                <a:srgbClr val="00727A"/>
              </a:buClr>
              <a:buSzPct val="100000"/>
              <a:buFont typeface="Wingdings" pitchFamily="2" charset="2"/>
              <a:buChar char="à"/>
              <a:defRPr sz="1400" baseline="0">
                <a:solidFill>
                  <a:schemeClr val="tx1"/>
                </a:solidFill>
                <a:latin typeface="+mn-lt"/>
                <a:cs typeface="Arial"/>
              </a:defRPr>
            </a:lvl2pPr>
            <a:lvl3pPr marL="947747" indent="-213708">
              <a:buClr>
                <a:srgbClr val="004563"/>
              </a:buClr>
              <a:buSzPct val="100000"/>
              <a:buFont typeface="Source Sans Pro" pitchFamily="34" charset="0"/>
              <a:buChar char="–"/>
              <a:defRPr sz="1300" i="1">
                <a:solidFill>
                  <a:schemeClr val="tx1"/>
                </a:solidFill>
                <a:latin typeface="+mn-lt"/>
                <a:cs typeface="Arial"/>
              </a:defRPr>
            </a:lvl3pPr>
            <a:lvl4pPr marL="1152163" indent="-204416"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+mn-lt"/>
              </a:defRPr>
            </a:lvl4pPr>
            <a:lvl5pPr marL="1365871" indent="-213708">
              <a:buFont typeface="Open Sans" pitchFamily="34" charset="0"/>
              <a:buChar char="&gt;"/>
              <a:defRPr sz="7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2"/>
          </p:nvPr>
        </p:nvSpPr>
        <p:spPr>
          <a:xfrm>
            <a:off x="500253" y="4906460"/>
            <a:ext cx="2215515" cy="175022"/>
          </a:xfrm>
        </p:spPr>
        <p:txBody>
          <a:bodyPr/>
          <a:lstStyle/>
          <a:p>
            <a:r>
              <a:rPr lang="en-US" noProof="0"/>
              <a:t>IT Deep Dive l September 2018</a:t>
            </a:r>
            <a:endParaRPr lang="en-US" noProof="0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3"/>
          </p:nvPr>
        </p:nvSpPr>
        <p:spPr>
          <a:xfrm>
            <a:off x="3326957" y="4906460"/>
            <a:ext cx="2474912" cy="175022"/>
          </a:xfrm>
        </p:spPr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177528"/>
            <a:ext cx="2340000" cy="1213247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177528"/>
            <a:ext cx="2340000" cy="121324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177528"/>
            <a:ext cx="2340000" cy="1213247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2628901"/>
            <a:ext cx="2340000" cy="1901429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2628901"/>
            <a:ext cx="2340000" cy="1901429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2628901"/>
            <a:ext cx="2340000" cy="1901429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/>
              <a:t>   |  </a:t>
            </a: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Title, Owner, Date</a:t>
            </a:r>
            <a:endParaRPr lang="fr-FR" dirty="0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de-DE"/>
              <a:t>Confidential / Internal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25306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177529"/>
            <a:ext cx="2551652" cy="33528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7" y="1177529"/>
            <a:ext cx="4283537" cy="33528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/>
              <a:t>   |  </a:t>
            </a: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Title, Owner, Date</a:t>
            </a: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de-DE"/>
              <a:t>Confidential / Internal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81614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/>
              <a:t>   |  </a:t>
            </a: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Title, Owner, Date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de-DE"/>
              <a:t>Confidential / Internal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65263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1" y="1455017"/>
            <a:ext cx="8432800" cy="85725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5" y="2558648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2758103"/>
            <a:ext cx="8439150" cy="323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8" y="-3433"/>
            <a:ext cx="1440160" cy="1171027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4658265"/>
            <a:ext cx="9144000" cy="48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5194" y="487837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  <p:pic>
        <p:nvPicPr>
          <p:cNvPr id="2" name="Image 1" descr="AXA_logo_UK_Q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4752975"/>
            <a:ext cx="1980000" cy="3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107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019128"/>
            <a:ext cx="7200849" cy="85725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3" y="3556797"/>
            <a:ext cx="614674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92283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519522"/>
            <a:ext cx="4521200" cy="85725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6" y="1707654"/>
            <a:ext cx="3114675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32185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5" y="2558648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2758103"/>
            <a:ext cx="8439150" cy="323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658265"/>
            <a:ext cx="9144000" cy="48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4756553"/>
            <a:ext cx="396000" cy="297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32612" y="4836809"/>
            <a:ext cx="2834637" cy="2988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825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9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75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6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6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1" y="1161125"/>
            <a:ext cx="8432799" cy="1145976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8" y="-3433"/>
            <a:ext cx="1440160" cy="1171027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7837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7564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5" y="2558648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2758103"/>
            <a:ext cx="8439150" cy="323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658265"/>
            <a:ext cx="9144000" cy="48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4756553"/>
            <a:ext cx="396000" cy="297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1" y="1161125"/>
            <a:ext cx="8432799" cy="1145976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8" y="-3433"/>
            <a:ext cx="1440160" cy="1171027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7837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868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1" y="828676"/>
            <a:ext cx="4223393" cy="3687290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4" y="825155"/>
            <a:ext cx="571997" cy="3687290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4563"/>
                </a:solidFill>
              </a:rPr>
              <a:t>Status update on "Access Rights"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4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84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177529"/>
            <a:ext cx="7670799" cy="33528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4563"/>
                </a:solidFill>
              </a:rPr>
              <a:t>Status update on "Access Rights"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4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301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/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05978"/>
            <a:ext cx="8820000" cy="35282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24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33999" y="571705"/>
            <a:ext cx="8820000" cy="285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>
                <a:solidFill>
                  <a:srgbClr val="027180"/>
                </a:solidFill>
                <a:latin typeface="Source Sans Pro" pitchFamily="34" charset="0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34000" y="1230406"/>
            <a:ext cx="8820000" cy="2126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Table title</a:t>
            </a:r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>
          <a:xfrm>
            <a:off x="234000" y="1764506"/>
            <a:ext cx="8820000" cy="250031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on the icon to add a table</a:t>
            </a:r>
            <a:endParaRPr lang="fr-FR" dirty="0"/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234000" y="1444719"/>
            <a:ext cx="8820000" cy="2340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Table subtitle</a:t>
            </a:r>
          </a:p>
        </p:txBody>
      </p:sp>
      <p:pic>
        <p:nvPicPr>
          <p:cNvPr id="10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1546" y="4877227"/>
            <a:ext cx="176979" cy="17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500253" y="4906460"/>
            <a:ext cx="2215515" cy="175022"/>
          </a:xfrm>
        </p:spPr>
        <p:txBody>
          <a:bodyPr/>
          <a:lstStyle/>
          <a:p>
            <a:r>
              <a:rPr lang="en-US" noProof="0"/>
              <a:t>IT Deep Dive l September 2018</a:t>
            </a:r>
            <a:endParaRPr lang="en-US" noProof="0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326957" y="4906460"/>
            <a:ext cx="2474912" cy="175022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91808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4563"/>
                </a:solidFill>
              </a:rPr>
              <a:t>Status update on "Access Rights"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1668066"/>
            <a:ext cx="7672388" cy="2862263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en-US"/>
              <a:t>Click icon to add table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4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6269930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4563"/>
                </a:solidFill>
              </a:rPr>
              <a:t>Status update on "Access Rights"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5" y="1665321"/>
            <a:ext cx="3757613" cy="266581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5" y="1665321"/>
            <a:ext cx="3757613" cy="266581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7" y="1132243"/>
            <a:ext cx="3546985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4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1623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4563"/>
                </a:solidFill>
              </a:rPr>
              <a:t>Status update on "Access Rights"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5" y="1662215"/>
            <a:ext cx="3757613" cy="108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5" y="1662215"/>
            <a:ext cx="3757613" cy="108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7" y="1132243"/>
            <a:ext cx="3546985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4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1" y="3441917"/>
            <a:ext cx="3757613" cy="108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1" y="3441917"/>
            <a:ext cx="3757613" cy="108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9" y="2926854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3" y="2926854"/>
            <a:ext cx="3546985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68242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5" y="1177529"/>
            <a:ext cx="3591053" cy="33528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4563"/>
                </a:solidFill>
              </a:rPr>
              <a:t>Status update on "Access Rights"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187903"/>
            <a:ext cx="2732088" cy="182999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4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8102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177528"/>
            <a:ext cx="2340000" cy="1213247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177528"/>
            <a:ext cx="2340000" cy="121324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177528"/>
            <a:ext cx="2340000" cy="1213247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2628901"/>
            <a:ext cx="2340000" cy="1901429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2628901"/>
            <a:ext cx="2340000" cy="1901429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2628901"/>
            <a:ext cx="2340000" cy="1901429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4563"/>
                </a:solidFill>
              </a:rPr>
              <a:t>Status update on "Access Rights"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4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0613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177529"/>
            <a:ext cx="2551652" cy="33528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7" y="1177529"/>
            <a:ext cx="4283537" cy="33528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4563"/>
                </a:solidFill>
              </a:rPr>
              <a:t>Status update on "Access Rights"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4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4583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4563"/>
                </a:solidFill>
              </a:rPr>
              <a:t>Status update on "Access Rights"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4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673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05978"/>
            <a:ext cx="8820000" cy="35282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24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33999" y="571705"/>
            <a:ext cx="8820000" cy="285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marR="0" indent="0" algn="l" defTabSz="91372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00">
                <a:solidFill>
                  <a:srgbClr val="027180"/>
                </a:solidFill>
                <a:latin typeface="Source Sans Pro" pitchFamily="34" charset="0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33997" y="1230406"/>
            <a:ext cx="4140000" cy="2126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233997" y="1444719"/>
            <a:ext cx="4140000" cy="2340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5" hasCustomPrompt="1"/>
          </p:nvPr>
        </p:nvSpPr>
        <p:spPr>
          <a:xfrm>
            <a:off x="233997" y="1778794"/>
            <a:ext cx="4140000" cy="2430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 the icon to add a graph</a:t>
            </a:r>
            <a:endParaRPr lang="fr-FR" dirty="0"/>
          </a:p>
        </p:txBody>
      </p:sp>
      <p:sp>
        <p:nvSpPr>
          <p:cNvPr id="22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4570413" y="1230406"/>
            <a:ext cx="4140000" cy="2126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23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0413" y="1444719"/>
            <a:ext cx="4140000" cy="2340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24" name="Espace réservé du graphique 3"/>
          <p:cNvSpPr>
            <a:spLocks noGrp="1"/>
          </p:cNvSpPr>
          <p:nvPr>
            <p:ph type="chart" sz="quarter" idx="18" hasCustomPrompt="1"/>
          </p:nvPr>
        </p:nvSpPr>
        <p:spPr>
          <a:xfrm>
            <a:off x="4570413" y="1778794"/>
            <a:ext cx="4140000" cy="2430000"/>
          </a:xfrm>
          <a:prstGeom prst="rect">
            <a:avLst/>
          </a:prstGeom>
        </p:spPr>
        <p:txBody>
          <a:bodyPr anchor="ctr"/>
          <a:lstStyle>
            <a:lvl1pPr marL="0" marR="0" indent="0" algn="ctr" defTabSz="91372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 the icon to add a graph</a:t>
            </a:r>
            <a:endParaRPr lang="fr-FR" dirty="0"/>
          </a:p>
        </p:txBody>
      </p:sp>
      <p:pic>
        <p:nvPicPr>
          <p:cNvPr id="13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1546" y="4877227"/>
            <a:ext cx="176979" cy="17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500253" y="4906460"/>
            <a:ext cx="2215515" cy="175022"/>
          </a:xfrm>
        </p:spPr>
        <p:txBody>
          <a:bodyPr/>
          <a:lstStyle/>
          <a:p>
            <a:r>
              <a:rPr lang="en-US" noProof="0"/>
              <a:t>IT Deep Dive l September 2018</a:t>
            </a:r>
            <a:endParaRPr lang="en-US" noProof="0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19"/>
          </p:nvPr>
        </p:nvSpPr>
        <p:spPr>
          <a:xfrm>
            <a:off x="3326957" y="4906460"/>
            <a:ext cx="2474912" cy="175022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33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05978"/>
            <a:ext cx="8820000" cy="35282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24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33999" y="571705"/>
            <a:ext cx="8820000" cy="285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>
                <a:solidFill>
                  <a:srgbClr val="027180"/>
                </a:solidFill>
                <a:latin typeface="Source Sans Pro" pitchFamily="34" charset="0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33997" y="1230406"/>
            <a:ext cx="4140000" cy="2126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233997" y="1444719"/>
            <a:ext cx="4140000" cy="2340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5" hasCustomPrompt="1"/>
          </p:nvPr>
        </p:nvSpPr>
        <p:spPr>
          <a:xfrm>
            <a:off x="233997" y="1778794"/>
            <a:ext cx="4140000" cy="115014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 the icon to add a graph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4611357" y="1230406"/>
            <a:ext cx="4140000" cy="2126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23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4611357" y="1444719"/>
            <a:ext cx="4140000" cy="2340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24" name="Espace réservé du graphique 3"/>
          <p:cNvSpPr>
            <a:spLocks noGrp="1"/>
          </p:cNvSpPr>
          <p:nvPr>
            <p:ph type="chart" sz="quarter" idx="18" hasCustomPrompt="1"/>
          </p:nvPr>
        </p:nvSpPr>
        <p:spPr>
          <a:xfrm>
            <a:off x="4611357" y="1778794"/>
            <a:ext cx="4140000" cy="115014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 the icon to add a graph</a:t>
            </a: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9" hasCustomPrompt="1"/>
          </p:nvPr>
        </p:nvSpPr>
        <p:spPr>
          <a:xfrm>
            <a:off x="233997" y="3073494"/>
            <a:ext cx="4140000" cy="2126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233997" y="3287807"/>
            <a:ext cx="4140000" cy="2340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15" name="Espace réservé du graphique 3"/>
          <p:cNvSpPr>
            <a:spLocks noGrp="1"/>
          </p:cNvSpPr>
          <p:nvPr>
            <p:ph type="chart" sz="quarter" idx="21" hasCustomPrompt="1"/>
          </p:nvPr>
        </p:nvSpPr>
        <p:spPr>
          <a:xfrm>
            <a:off x="233997" y="3621882"/>
            <a:ext cx="4140000" cy="115014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 the icon to add a graph</a:t>
            </a:r>
          </a:p>
        </p:txBody>
      </p:sp>
      <p:sp>
        <p:nvSpPr>
          <p:cNvPr id="17" name="Espace réservé du texte 2"/>
          <p:cNvSpPr>
            <a:spLocks noGrp="1"/>
          </p:cNvSpPr>
          <p:nvPr>
            <p:ph type="body" sz="quarter" idx="22" hasCustomPrompt="1"/>
          </p:nvPr>
        </p:nvSpPr>
        <p:spPr>
          <a:xfrm>
            <a:off x="4611357" y="3073494"/>
            <a:ext cx="4140000" cy="2126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sz="quarter" idx="23" hasCustomPrompt="1"/>
          </p:nvPr>
        </p:nvSpPr>
        <p:spPr>
          <a:xfrm>
            <a:off x="4611357" y="3287807"/>
            <a:ext cx="4140000" cy="2340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19" name="Espace réservé du graphique 3"/>
          <p:cNvSpPr>
            <a:spLocks noGrp="1"/>
          </p:cNvSpPr>
          <p:nvPr>
            <p:ph type="chart" sz="quarter" idx="24" hasCustomPrompt="1"/>
          </p:nvPr>
        </p:nvSpPr>
        <p:spPr>
          <a:xfrm>
            <a:off x="4611357" y="3621882"/>
            <a:ext cx="4140000" cy="115014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 the icon to add a graph</a:t>
            </a:r>
          </a:p>
        </p:txBody>
      </p:sp>
      <p:pic>
        <p:nvPicPr>
          <p:cNvPr id="20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1546" y="4877227"/>
            <a:ext cx="176979" cy="17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500253" y="4906460"/>
            <a:ext cx="2215515" cy="175022"/>
          </a:xfrm>
        </p:spPr>
        <p:txBody>
          <a:bodyPr/>
          <a:lstStyle/>
          <a:p>
            <a:r>
              <a:rPr lang="en-US" noProof="0"/>
              <a:t>IT Deep Dive l September 2018</a:t>
            </a:r>
            <a:endParaRPr lang="en-US" noProof="0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25"/>
          </p:nvPr>
        </p:nvSpPr>
        <p:spPr>
          <a:xfrm>
            <a:off x="3326957" y="4906460"/>
            <a:ext cx="2474912" cy="175022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550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05978"/>
            <a:ext cx="8820000" cy="35282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24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33999" y="571705"/>
            <a:ext cx="8820000" cy="285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>
                <a:solidFill>
                  <a:srgbClr val="027180"/>
                </a:solidFill>
                <a:latin typeface="Source Sans Pro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Subtitle or next title (optional)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33997" y="1230406"/>
            <a:ext cx="3240000" cy="2126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233997" y="1444719"/>
            <a:ext cx="3240000" cy="2340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Chart subtitle</a:t>
            </a:r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5" hasCustomPrompt="1"/>
          </p:nvPr>
        </p:nvSpPr>
        <p:spPr>
          <a:xfrm>
            <a:off x="233997" y="1778794"/>
            <a:ext cx="3240000" cy="2430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on</a:t>
            </a:r>
          </a:p>
          <a:p>
            <a:r>
              <a:rPr lang="en-US" dirty="0"/>
              <a:t> the icon to add a graph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3796367" y="1889523"/>
            <a:ext cx="4359275" cy="2620565"/>
          </a:xfrm>
          <a:prstGeom prst="rect">
            <a:avLst/>
          </a:prstGeom>
        </p:spPr>
        <p:txBody>
          <a:bodyPr lIns="0" tIns="0" rIns="0" bIns="0"/>
          <a:lstStyle>
            <a:lvl1pPr marL="341345" indent="-341345">
              <a:buSzPct val="120000"/>
              <a:buFontTx/>
              <a:buBlip>
                <a:blip r:embed="rId2"/>
              </a:buBlip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pic>
        <p:nvPicPr>
          <p:cNvPr id="13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1546" y="4877227"/>
            <a:ext cx="176979" cy="17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500253" y="4906460"/>
            <a:ext cx="2215515" cy="175022"/>
          </a:xfrm>
        </p:spPr>
        <p:txBody>
          <a:bodyPr/>
          <a:lstStyle/>
          <a:p>
            <a:r>
              <a:rPr lang="en-US" noProof="0"/>
              <a:t>IT Deep Dive l September 2018</a:t>
            </a:r>
            <a:endParaRPr lang="en-US" noProof="0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17"/>
          </p:nvPr>
        </p:nvSpPr>
        <p:spPr>
          <a:xfrm>
            <a:off x="3326957" y="4906460"/>
            <a:ext cx="2474912" cy="175022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8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IT Deep Dive l September 2018</a:t>
            </a:r>
            <a:endParaRPr lang="en-US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1223684"/>
            <a:ext cx="2520950" cy="1080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sp>
        <p:nvSpPr>
          <p:cNvPr id="21" name="Espace réservé du texte 19"/>
          <p:cNvSpPr>
            <a:spLocks noGrp="1"/>
          </p:cNvSpPr>
          <p:nvPr>
            <p:ph type="body" sz="quarter" idx="15" hasCustomPrompt="1"/>
          </p:nvPr>
        </p:nvSpPr>
        <p:spPr>
          <a:xfrm>
            <a:off x="3312000" y="1223684"/>
            <a:ext cx="2520950" cy="1080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Espace réservé du texte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27050" y="1223684"/>
            <a:ext cx="2520950" cy="1080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2447365"/>
            <a:ext cx="2520000" cy="1218009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SzPct val="120000"/>
              <a:buFontTx/>
              <a:buBlip>
                <a:blip r:embed="rId2"/>
              </a:buBlip>
              <a:defRPr sz="1400">
                <a:latin typeface="+mn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sp>
        <p:nvSpPr>
          <p:cNvPr id="30" name="Espace réservé du texte 24"/>
          <p:cNvSpPr>
            <a:spLocks noGrp="1"/>
          </p:cNvSpPr>
          <p:nvPr>
            <p:ph type="body" sz="quarter" idx="18" hasCustomPrompt="1"/>
          </p:nvPr>
        </p:nvSpPr>
        <p:spPr>
          <a:xfrm>
            <a:off x="3312950" y="2447365"/>
            <a:ext cx="2520000" cy="1218009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SzPct val="120000"/>
              <a:buFontTx/>
              <a:buBlip>
                <a:blip r:embed="rId2"/>
              </a:buBlip>
              <a:defRPr sz="1400">
                <a:latin typeface="+mn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sp>
        <p:nvSpPr>
          <p:cNvPr id="31" name="Espace réservé du texte 24"/>
          <p:cNvSpPr>
            <a:spLocks noGrp="1"/>
          </p:cNvSpPr>
          <p:nvPr>
            <p:ph type="body" sz="quarter" idx="19" hasCustomPrompt="1"/>
          </p:nvPr>
        </p:nvSpPr>
        <p:spPr>
          <a:xfrm>
            <a:off x="6228000" y="2447365"/>
            <a:ext cx="2520000" cy="1218009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SzPct val="120000"/>
              <a:buFontTx/>
              <a:buBlip>
                <a:blip r:embed="rId2"/>
              </a:buBlip>
              <a:defRPr sz="1400">
                <a:latin typeface="+mn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fr-FR" dirty="0"/>
          </a:p>
        </p:txBody>
      </p:sp>
      <p:pic>
        <p:nvPicPr>
          <p:cNvPr id="12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1546" y="4877227"/>
            <a:ext cx="176979" cy="17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05978"/>
            <a:ext cx="8820000" cy="35282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2400">
                <a:solidFill>
                  <a:srgbClr val="00008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noProof="0" dirty="0"/>
              <a:t>Title 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233999" y="571705"/>
            <a:ext cx="8820000" cy="285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>
                <a:solidFill>
                  <a:srgbClr val="02718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Subtitle or next 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326351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21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9.gif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9.gif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 txBox="1">
            <a:spLocks/>
          </p:cNvSpPr>
          <p:nvPr userDrawn="1"/>
        </p:nvSpPr>
        <p:spPr>
          <a:xfrm>
            <a:off x="8446" y="4862910"/>
            <a:ext cx="618597" cy="249636"/>
          </a:xfrm>
          <a:prstGeom prst="rect">
            <a:avLst/>
          </a:prstGeom>
        </p:spPr>
        <p:txBody>
          <a:bodyPr vert="horz" lIns="81628" tIns="40814" rIns="81628" bIns="40814" rtlCol="0" anchor="ctr"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16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8FEFB8-6B6E-4DC1-A5E4-A1258711B442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pitchFamily="34" charset="0"/>
                <a:ea typeface="+mn-ea"/>
                <a:cs typeface="Arial" pitchFamily="34" charset="0"/>
              </a:rPr>
              <a:pPr marL="0" marR="0" lvl="0" indent="0" algn="ctr" defTabSz="8162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Espace réservé de la date 1"/>
          <p:cNvSpPr>
            <a:spLocks noGrp="1"/>
          </p:cNvSpPr>
          <p:nvPr>
            <p:ph type="dt" sz="half" idx="2"/>
          </p:nvPr>
        </p:nvSpPr>
        <p:spPr>
          <a:xfrm>
            <a:off x="500253" y="4906460"/>
            <a:ext cx="2215515" cy="175022"/>
          </a:xfrm>
          <a:prstGeom prst="rect">
            <a:avLst/>
          </a:prstGeom>
        </p:spPr>
        <p:txBody>
          <a:bodyPr vert="horz" lIns="81628" tIns="40814" rIns="81628" bIns="40814" rtlCol="0" anchor="ctr"/>
          <a:lstStyle>
            <a:lvl1pPr algn="l">
              <a:defRPr sz="800">
                <a:solidFill>
                  <a:schemeClr val="tx1"/>
                </a:solidFill>
                <a:latin typeface="Source Sans Pro" pitchFamily="34" charset="0"/>
              </a:defRPr>
            </a:lvl1pPr>
          </a:lstStyle>
          <a:p>
            <a:r>
              <a:rPr lang="en-US" noProof="0"/>
              <a:t>IT Deep Dive l September 2018</a:t>
            </a:r>
            <a:endParaRPr lang="en-US" noProof="0" dirty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326957" y="4906460"/>
            <a:ext cx="2474912" cy="175022"/>
          </a:xfrm>
          <a:prstGeom prst="rect">
            <a:avLst/>
          </a:prstGeom>
        </p:spPr>
        <p:txBody>
          <a:bodyPr vert="horz" lIns="81628" tIns="40814" rIns="81628" bIns="40814" rtlCol="0" anchor="ctr"/>
          <a:lstStyle>
            <a:lvl1pPr algn="ctr">
              <a:defRPr sz="800">
                <a:solidFill>
                  <a:srgbClr val="FF0000"/>
                </a:solidFill>
                <a:latin typeface="Source Sans Pro" pitchFamily="34" charset="0"/>
              </a:defRPr>
            </a:lvl1pPr>
          </a:lstStyle>
          <a:p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9" r:id="rId2"/>
    <p:sldLayoutId id="2147483900" r:id="rId3"/>
    <p:sldLayoutId id="2147483898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sldNum="0" hdr="0"/>
  <p:txStyles>
    <p:titleStyle>
      <a:lvl1pPr algn="ctr" defTabSz="81568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68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ource Sans Pro" pitchFamily="34" charset="0"/>
        </a:defRPr>
      </a:lvl2pPr>
      <a:lvl3pPr algn="ctr" defTabSz="81568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ource Sans Pro" pitchFamily="34" charset="0"/>
        </a:defRPr>
      </a:lvl3pPr>
      <a:lvl4pPr algn="ctr" defTabSz="81568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ource Sans Pro" pitchFamily="34" charset="0"/>
        </a:defRPr>
      </a:lvl4pPr>
      <a:lvl5pPr algn="ctr" defTabSz="81568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ource Sans Pro" pitchFamily="34" charset="0"/>
        </a:defRPr>
      </a:lvl5pPr>
      <a:lvl6pPr marL="535115" algn="ctr" defTabSz="81568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1070230" algn="ctr" defTabSz="81568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605346" algn="ctr" defTabSz="81568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2140462" algn="ctr" defTabSz="81568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04719" indent="-304719" algn="l" defTabSz="81568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1462" indent="-254553" algn="l" defTabSz="81568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063" indent="-202527" algn="l" defTabSz="81568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6974" indent="-202527" algn="l" defTabSz="81568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43" indent="-202527" algn="l" defTabSz="81568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435" indent="-204039" algn="l" defTabSz="8161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513" indent="-204039" algn="l" defTabSz="8161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92" indent="-204039" algn="l" defTabSz="8161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70" indent="-204039" algn="l" defTabSz="8161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161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9" algn="l" defTabSz="8161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58" algn="l" defTabSz="8161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37" algn="l" defTabSz="8161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315" algn="l" defTabSz="8161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96" algn="l" defTabSz="8161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73" algn="l" defTabSz="8161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52" algn="l" defTabSz="8161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631" algn="l" defTabSz="8161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think-cell Slide" r:id="rId21" imgW="360" imgH="360" progId="TCLayout.ActiveDocument.1">
                  <p:embed/>
                </p:oleObj>
              </mc:Choice>
              <mc:Fallback>
                <p:oleObj name="think-cell Slide" r:id="rId21" imgW="360" imgH="360" progId="TCLayout.ActiveDocument.1">
                  <p:embed/>
                  <p:pic>
                    <p:nvPicPr>
                      <p:cNvPr id="1026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727076" y="248841"/>
            <a:ext cx="7681913" cy="25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 style du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41364" y="1172766"/>
            <a:ext cx="766762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3889" y="4883944"/>
            <a:ext cx="2859087" cy="1607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defTabSz="913974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rgbClr val="004563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eaLnBrk="1" hangingPunct="1">
              <a:defRPr/>
            </a:pPr>
            <a:endParaRPr lang="fr-FR">
              <a:ea typeface="ＭＳ Ｐゴシック" pitchFamily="34" charset="-128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66701" y="4858941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e 10"/>
          <p:cNvGrpSpPr>
            <a:grpSpLocks noChangeAspect="1"/>
          </p:cNvGrpSpPr>
          <p:nvPr/>
        </p:nvGrpSpPr>
        <p:grpSpPr bwMode="auto">
          <a:xfrm>
            <a:off x="8634414" y="4854179"/>
            <a:ext cx="263525" cy="196453"/>
            <a:chOff x="2654300" y="1511300"/>
            <a:chExt cx="3835401" cy="3835400"/>
          </a:xfrm>
        </p:grpSpPr>
        <p:sp>
          <p:nvSpPr>
            <p:cNvPr id="1036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128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128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fr-FR" altLang="en-US" sz="1800">
                <a:solidFill>
                  <a:srgbClr val="000000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397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>
                <a:solidFill>
                  <a:prstClr val="black"/>
                </a:solidFill>
                <a:latin typeface="Century Gothic" pitchFamily="34" charset="0"/>
                <a:ea typeface="ＭＳ Ｐゴシック" pitchFamily="34" charset="-128"/>
              </a:endParaRPr>
            </a:p>
          </p:txBody>
        </p:sp>
        <p:sp>
          <p:nvSpPr>
            <p:cNvPr id="103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83 w 283"/>
                <a:gd name="T1" fmla="*/ 126 h 126"/>
                <a:gd name="T2" fmla="*/ 250 w 283"/>
                <a:gd name="T3" fmla="*/ 115 h 126"/>
                <a:gd name="T4" fmla="*/ 186 w 283"/>
                <a:gd name="T5" fmla="*/ 72 h 126"/>
                <a:gd name="T6" fmla="*/ 188 w 283"/>
                <a:gd name="T7" fmla="*/ 115 h 126"/>
                <a:gd name="T8" fmla="*/ 163 w 283"/>
                <a:gd name="T9" fmla="*/ 126 h 126"/>
                <a:gd name="T10" fmla="*/ 159 w 283"/>
                <a:gd name="T11" fmla="*/ 110 h 126"/>
                <a:gd name="T12" fmla="*/ 147 w 283"/>
                <a:gd name="T13" fmla="*/ 126 h 126"/>
                <a:gd name="T14" fmla="*/ 122 w 283"/>
                <a:gd name="T15" fmla="*/ 120 h 126"/>
                <a:gd name="T16" fmla="*/ 110 w 283"/>
                <a:gd name="T17" fmla="*/ 121 h 126"/>
                <a:gd name="T18" fmla="*/ 84 w 283"/>
                <a:gd name="T19" fmla="*/ 126 h 126"/>
                <a:gd name="T20" fmla="*/ 111 w 283"/>
                <a:gd name="T21" fmla="*/ 93 h 126"/>
                <a:gd name="T22" fmla="*/ 55 w 283"/>
                <a:gd name="T23" fmla="*/ 72 h 126"/>
                <a:gd name="T24" fmla="*/ 15 w 283"/>
                <a:gd name="T25" fmla="*/ 126 h 126"/>
                <a:gd name="T26" fmla="*/ 0 w 283"/>
                <a:gd name="T27" fmla="*/ 117 h 126"/>
                <a:gd name="T28" fmla="*/ 42 w 283"/>
                <a:gd name="T29" fmla="*/ 63 h 126"/>
                <a:gd name="T30" fmla="*/ 87 w 283"/>
                <a:gd name="T31" fmla="*/ 0 h 126"/>
                <a:gd name="T32" fmla="*/ 114 w 283"/>
                <a:gd name="T33" fmla="*/ 12 h 126"/>
                <a:gd name="T34" fmla="*/ 140 w 283"/>
                <a:gd name="T35" fmla="*/ 56 h 126"/>
                <a:gd name="T36" fmla="*/ 120 w 283"/>
                <a:gd name="T37" fmla="*/ 0 h 126"/>
                <a:gd name="T38" fmla="*/ 152 w 283"/>
                <a:gd name="T39" fmla="*/ 8 h 126"/>
                <a:gd name="T40" fmla="*/ 182 w 283"/>
                <a:gd name="T41" fmla="*/ 7 h 126"/>
                <a:gd name="T42" fmla="*/ 210 w 283"/>
                <a:gd name="T43" fmla="*/ 0 h 126"/>
                <a:gd name="T44" fmla="*/ 167 w 283"/>
                <a:gd name="T45" fmla="*/ 51 h 126"/>
                <a:gd name="T46" fmla="*/ 171 w 283"/>
                <a:gd name="T47" fmla="*/ 65 h 126"/>
                <a:gd name="T48" fmla="*/ 213 w 283"/>
                <a:gd name="T49" fmla="*/ 9 h 126"/>
                <a:gd name="T50" fmla="*/ 243 w 283"/>
                <a:gd name="T51" fmla="*/ 0 h 126"/>
                <a:gd name="T52" fmla="*/ 260 w 283"/>
                <a:gd name="T53" fmla="*/ 63 h 126"/>
                <a:gd name="T54" fmla="*/ 197 w 283"/>
                <a:gd name="T55" fmla="*/ 58 h 126"/>
                <a:gd name="T56" fmla="*/ 224 w 283"/>
                <a:gd name="T57" fmla="*/ 33 h 126"/>
                <a:gd name="T58" fmla="*/ 222 w 283"/>
                <a:gd name="T59" fmla="*/ 24 h 126"/>
                <a:gd name="T60" fmla="*/ 67 w 283"/>
                <a:gd name="T61" fmla="*/ 58 h 126"/>
                <a:gd name="T62" fmla="*/ 93 w 283"/>
                <a:gd name="T63" fmla="*/ 33 h 126"/>
                <a:gd name="T64" fmla="*/ 92 w 283"/>
                <a:gd name="T65" fmla="*/ 24 h 126"/>
                <a:gd name="T66" fmla="*/ 152 w 283"/>
                <a:gd name="T67" fmla="*/ 90 h 126"/>
                <a:gd name="T68" fmla="*/ 137 w 283"/>
                <a:gd name="T69" fmla="*/ 85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1" hangingPunct="1"/>
              <a:endParaRPr lang="en-GB" sz="180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364" y="-11906"/>
            <a:ext cx="695325" cy="564356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397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727076" y="551260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3976" y="4881563"/>
            <a:ext cx="487363" cy="1607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defTabSz="913974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004563"/>
                </a:solidFill>
                <a:latin typeface="Century Gothic" pitchFamily="34" charset="0"/>
                <a:cs typeface="+mn-cs"/>
              </a:defRPr>
            </a:lvl1pPr>
          </a:lstStyle>
          <a:p>
            <a:pPr eaLnBrk="1" hangingPunct="1">
              <a:defRPr/>
            </a:pPr>
            <a:fld id="{2D4125CC-CD77-4FDE-8B93-3A66D55691F3}" type="slidenum">
              <a:rPr lang="fr-FR">
                <a:ea typeface="ＭＳ Ｐゴシック" pitchFamily="34" charset="-128"/>
              </a:rPr>
              <a:pPr eaLnBrk="1" hangingPunct="1">
                <a:defRPr/>
              </a:pPr>
              <a:t>‹#›</a:t>
            </a:fld>
            <a:r>
              <a:rPr lang="fr-FR" dirty="0">
                <a:ea typeface="ＭＳ Ｐゴシック" pitchFamily="34" charset="-128"/>
              </a:rPr>
              <a:t>   |  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11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 defTabSz="913974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rgbClr val="E40A38"/>
                </a:solidFill>
                <a:latin typeface="+mj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>
                <a:ea typeface="ＭＳ Ｐゴシック" pitchFamily="34" charset="-128"/>
              </a:rPr>
              <a:t>IT Deep Dive l September 2018</a:t>
            </a:r>
            <a:endParaRPr 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014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30" r:id="rId17"/>
  </p:sldLayoutIdLst>
  <p:transition>
    <p:fade/>
  </p:transition>
  <p:hf sldNum="0" hdr="0"/>
  <p:txStyles>
    <p:titleStyle>
      <a:lvl1pPr algn="l" defTabSz="455613" rtl="0" fontAlgn="base">
        <a:spcBef>
          <a:spcPct val="0"/>
        </a:spcBef>
        <a:spcAft>
          <a:spcPct val="0"/>
        </a:spcAft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defTabSz="455613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itchFamily="34" charset="0"/>
        </a:defRPr>
      </a:lvl2pPr>
      <a:lvl3pPr algn="l" defTabSz="455613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itchFamily="34" charset="0"/>
        </a:defRPr>
      </a:lvl3pPr>
      <a:lvl4pPr algn="l" defTabSz="455613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itchFamily="34" charset="0"/>
        </a:defRPr>
      </a:lvl4pPr>
      <a:lvl5pPr algn="l" defTabSz="455613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itchFamily="34" charset="0"/>
        </a:defRPr>
      </a:lvl5pPr>
      <a:lvl6pPr marL="457200" algn="l" defTabSz="455613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itchFamily="34" charset="0"/>
        </a:defRPr>
      </a:lvl6pPr>
      <a:lvl7pPr marL="914400" algn="l" defTabSz="455613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itchFamily="34" charset="0"/>
        </a:defRPr>
      </a:lvl7pPr>
      <a:lvl8pPr marL="1371600" algn="l" defTabSz="455613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itchFamily="34" charset="0"/>
        </a:defRPr>
      </a:lvl8pPr>
      <a:lvl9pPr marL="1828800" algn="l" defTabSz="455613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itchFamily="34" charset="0"/>
        </a:defRPr>
      </a:lvl9pPr>
    </p:titleStyle>
    <p:bodyStyle>
      <a:lvl1pPr marL="341313" indent="-341313" algn="l" defTabSz="455613" rtl="0" fontAlgn="base">
        <a:spcBef>
          <a:spcPct val="20000"/>
        </a:spcBef>
        <a:spcAft>
          <a:spcPct val="0"/>
        </a:spcAft>
        <a:buBlip>
          <a:blip r:embed="rId23"/>
        </a:buBlip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0363" algn="l" defTabSz="455613" rtl="0" fontAlgn="base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28650" indent="-266700" algn="l" defTabSz="455613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28650" algn="l" defTabSz="455613" rtl="0" fontAlgn="base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0100" indent="-169863" algn="l" defTabSz="455613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­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431" indent="-228493" algn="l" defTabSz="45698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18" indent="-228493" algn="l" defTabSz="45698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06" indent="-228493" algn="l" defTabSz="45698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91" indent="-228493" algn="l" defTabSz="45698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8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4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2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9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38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23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11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97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69" y="1172250"/>
            <a:ext cx="7667119" cy="33580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4883832"/>
            <a:ext cx="2858550" cy="1610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/>
              <a:t>Title, Owner, Date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4858782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89" y="-11511"/>
            <a:ext cx="694268" cy="564524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727696" y="551606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4881563"/>
            <a:ext cx="487090" cy="1610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/>
              <a:t>   |  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de-DE" dirty="0" err="1"/>
              <a:t>Confidential</a:t>
            </a:r>
            <a:r>
              <a:rPr lang="de-DE" dirty="0"/>
              <a:t> / Internal</a:t>
            </a:r>
            <a:endParaRPr lang="fr-FR" dirty="0"/>
          </a:p>
        </p:txBody>
      </p:sp>
      <p:pic>
        <p:nvPicPr>
          <p:cNvPr id="11" name="Picture 12" descr="stan_d_p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9" y="4769644"/>
            <a:ext cx="1546225" cy="23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10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</p:sldLayoutIdLst>
  <p:transition>
    <p:fade/>
  </p:transition>
  <p:hf hdr="0"/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7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6" y="248762"/>
            <a:ext cx="7681293" cy="25360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69" y="1172251"/>
            <a:ext cx="7667119" cy="33580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4883833"/>
            <a:ext cx="2858550" cy="1610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004563"/>
                </a:solidFill>
              </a:rPr>
              <a:t>Status update on "Access Rights"</a:t>
            </a:r>
            <a:endParaRPr lang="fr-FR" dirty="0">
              <a:solidFill>
                <a:srgbClr val="004563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4858782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8635191" y="4853595"/>
            <a:ext cx="262800" cy="1971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90" y="-11511"/>
            <a:ext cx="694268" cy="564524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727696" y="551606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4881564"/>
            <a:ext cx="487090" cy="1610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4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E40A38"/>
                </a:solidFill>
              </a:rPr>
              <a:t>CONFIDENTIAL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</p:sldLayoutIdLst>
  <p:transition>
    <p:fade/>
  </p:transition>
  <p:hf hdr="0"/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6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395536" y="1347614"/>
            <a:ext cx="8632554" cy="2960638"/>
          </a:xfrm>
        </p:spPr>
        <p:txBody>
          <a:bodyPr/>
          <a:lstStyle/>
          <a:p>
            <a:pPr algn="r"/>
            <a:r>
              <a:rPr lang="nl-BE" sz="4000" dirty="0"/>
              <a:t>				Job </a:t>
            </a:r>
            <a:r>
              <a:rPr lang="nl-BE" sz="4000" dirty="0" err="1"/>
              <a:t>Selection</a:t>
            </a:r>
            <a:br>
              <a:rPr lang="nl-BE" sz="4000" dirty="0"/>
            </a:br>
            <a:r>
              <a:rPr lang="nl-BE" sz="4000" dirty="0"/>
              <a:t>Hackathon game</a:t>
            </a:r>
            <a:br>
              <a:rPr lang="nl-BE" sz="4000" dirty="0"/>
            </a:br>
            <a:br>
              <a:rPr lang="nl-BE" sz="4000" dirty="0"/>
            </a:br>
            <a:br>
              <a:rPr lang="nl-BE" sz="2400" i="1" dirty="0"/>
            </a:br>
            <a:br>
              <a:rPr lang="nl-BE" sz="4000" dirty="0"/>
            </a:br>
            <a:br>
              <a:rPr lang="nl-BE" sz="4000" dirty="0"/>
            </a:br>
            <a:endParaRPr lang="en-US" sz="4000" dirty="0"/>
          </a:p>
        </p:txBody>
      </p:sp>
      <p:sp>
        <p:nvSpPr>
          <p:cNvPr id="9" name="Sous-titre 4"/>
          <p:cNvSpPr>
            <a:spLocks noGrp="1"/>
          </p:cNvSpPr>
          <p:nvPr>
            <p:ph type="subTitle" idx="1"/>
          </p:nvPr>
        </p:nvSpPr>
        <p:spPr>
          <a:xfrm>
            <a:off x="6258690" y="4761160"/>
            <a:ext cx="2696400" cy="262020"/>
          </a:xfrm>
        </p:spPr>
        <p:txBody>
          <a:bodyPr/>
          <a:lstStyle/>
          <a:p>
            <a:r>
              <a:rPr lang="en-US" dirty="0"/>
              <a:t>27/03/2019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201D-3458-4DC7-A768-C563390B75A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8689" y="4308252"/>
            <a:ext cx="2448694" cy="264600"/>
          </a:xfrm>
        </p:spPr>
        <p:txBody>
          <a:bodyPr/>
          <a:lstStyle/>
          <a:p>
            <a:pPr algn="ctr"/>
            <a:r>
              <a:rPr lang="en-GB" dirty="0"/>
              <a:t>IT Graduates Community</a:t>
            </a:r>
          </a:p>
        </p:txBody>
      </p:sp>
    </p:spTree>
    <p:extLst>
      <p:ext uri="{BB962C8B-B14F-4D97-AF65-F5344CB8AC3E}">
        <p14:creationId xmlns:p14="http://schemas.microsoft.com/office/powerpoint/2010/main" val="254351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3B9E-932D-4EDC-A178-4A2871F0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about?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06E50-7853-49A9-BEF0-AAFEC0E804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FE810-DAD7-4611-92AB-9258A10B10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3083B-2AA7-48AB-93AB-FC6196EB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Job Selection Hackathon Game l March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A1215-E5C2-4EEC-9D69-C45A062D26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87F29-4D0B-4EA3-8BA8-20363BE40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9" y="1106001"/>
            <a:ext cx="2009776" cy="728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532025-B961-4DB8-9A7A-E09B580D2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265" y="3880845"/>
            <a:ext cx="995159" cy="1131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38F0C2-F77D-469F-A627-51BC3EC9D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05" y="3663997"/>
            <a:ext cx="2599267" cy="747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A8F468-2912-47B5-A634-93E26CF09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450" y="3225383"/>
            <a:ext cx="1142466" cy="1150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B3DD71-01AB-4313-BB35-699C5D82D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0" y="2115421"/>
            <a:ext cx="1239519" cy="1455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05BC46-4DE7-4394-B21B-B515FAE3F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15" y="2609754"/>
            <a:ext cx="1111198" cy="11111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68CFD9-E90F-4DC7-AFCF-811C569D4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149" y="1486336"/>
            <a:ext cx="1517001" cy="9148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A87CE7-72C1-4473-8E40-35DA63C4A3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8861" y="2561089"/>
            <a:ext cx="2351652" cy="6230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2E2335-FE0D-47A5-A60B-2B878495C4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4387" y="3404831"/>
            <a:ext cx="1669222" cy="4760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E5F063-EEBE-41B0-BEC0-675C56FC2E2F}"/>
              </a:ext>
            </a:extLst>
          </p:cNvPr>
          <p:cNvSpPr txBox="1"/>
          <p:nvPr/>
        </p:nvSpPr>
        <p:spPr bwMode="auto">
          <a:xfrm>
            <a:off x="4771200" y="2689077"/>
            <a:ext cx="11415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cs typeface="Calibri" panose="020F0502020204030204" pitchFamily="34" charset="0"/>
              </a:rPr>
              <a:t>…</a:t>
            </a:r>
            <a:endParaRPr lang="en-GB" sz="2000" dirty="0" err="1">
              <a:solidFill>
                <a:srgbClr val="404040"/>
              </a:solidFill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DC2F47-B7AA-451F-8B02-A13C0B2DB1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43" y="3951856"/>
            <a:ext cx="1669222" cy="8346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23C63C-E7AF-49BD-9CFF-F32CD37EDCC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98" y="1204759"/>
            <a:ext cx="2648291" cy="12950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F268E8-B762-4CEE-9A3B-83A59A7C876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28" y="928261"/>
            <a:ext cx="1211242" cy="12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9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14FF-BDF3-47AA-9E6E-DA0EE640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en-US" sz="2000" dirty="0"/>
              <a:t>Get to know your team</a:t>
            </a:r>
            <a:endParaRPr lang="en-GB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46C6-60BC-4672-BD2E-72CC100B9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C05EB-1E4D-4E17-A2EF-E7FB6CCA9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team name?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Who is who in the team?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Who is taking up what role in the team?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Who will serve the Application &amp; APIs of the team?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400" dirty="0"/>
          </a:p>
          <a:p>
            <a:pPr>
              <a:buFont typeface="Wingdings" panose="05000000000000000000" pitchFamily="2" charset="2"/>
              <a:buChar char="q"/>
            </a:pPr>
            <a:endParaRPr lang="en-GB" sz="1400" dirty="0"/>
          </a:p>
          <a:p>
            <a:pPr>
              <a:buFont typeface="Wingdings" panose="05000000000000000000" pitchFamily="2" charset="2"/>
              <a:buChar char="q"/>
            </a:pPr>
            <a:endParaRPr lang="en-GB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275E-3EC5-4692-9442-26F16A1E47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/>
              <a:t>Job Selection Hackathon Game l March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C337-0999-4B42-AABE-6276F07F69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9DDA37-587B-4546-8575-A5E0BD445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203598"/>
            <a:ext cx="2224087" cy="10715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AFE338-DF52-4DAF-9E7F-A5CACE5E1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521917"/>
            <a:ext cx="1943654" cy="2006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77B477-A34F-4E69-9521-19A5738B7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863" y="2842570"/>
            <a:ext cx="2277118" cy="15640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5AFEE3-C64F-44AD-9B71-CE5912BA8EE0}"/>
              </a:ext>
            </a:extLst>
          </p:cNvPr>
          <p:cNvSpPr txBox="1"/>
          <p:nvPr/>
        </p:nvSpPr>
        <p:spPr bwMode="auto">
          <a:xfrm>
            <a:off x="1907704" y="2720525"/>
            <a:ext cx="13166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404040"/>
                </a:solidFill>
                <a:latin typeface="+mj-lt"/>
                <a:cs typeface="Arial" pitchFamily="34" charset="0"/>
              </a:rPr>
              <a:t>Observer</a:t>
            </a:r>
            <a:endParaRPr lang="en-GB" sz="1600" b="1" dirty="0" err="1">
              <a:solidFill>
                <a:srgbClr val="40404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5DFA-0B96-45F5-BFFC-F3C951F7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prepared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54C6D-63A5-42DA-8D1C-E3D39D75AE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EFEE6-097B-45AF-9876-143262FFF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Software Engineers</a:t>
            </a:r>
          </a:p>
          <a:p>
            <a:pPr marL="0" indent="0">
              <a:buNone/>
            </a:pPr>
            <a:endParaRPr lang="en-US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to LAN (WIFI Router)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Username: </a:t>
            </a:r>
            <a:r>
              <a:rPr lang="en-GB" b="1" dirty="0" err="1"/>
              <a:t>SeriousSoftwaregame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Password:  </a:t>
            </a:r>
            <a:r>
              <a:rPr lang="en-US" b="1" dirty="0"/>
              <a:t>p984t31f</a:t>
            </a:r>
          </a:p>
          <a:p>
            <a:pPr marL="418123" lvl="1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Download the docs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https://github.com/AxaSelectionDay/SoftwareGame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Business Analysts</a:t>
            </a:r>
          </a:p>
          <a:p>
            <a:pPr marL="0" indent="0">
              <a:buNone/>
            </a:pPr>
            <a:endParaRPr lang="en-US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Get your pen and answer multiple choice questions you have just received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GB" b="1" u="sng" dirty="0"/>
          </a:p>
          <a:p>
            <a:pPr>
              <a:buFont typeface="Wingdings" panose="05000000000000000000" pitchFamily="2" charset="2"/>
              <a:buChar char="q"/>
            </a:pPr>
            <a:endParaRPr lang="en-US" b="1" u="sn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3ECF-84F9-4146-AA77-A223910587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/>
              <a:t>IT Deep Dive l September 2018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6021C-2311-4F29-9A31-77FC68C47B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35C023D-8A7C-4DE8-B16A-15B811CC4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4168" y="2787774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7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14FF-BDF3-47AA-9E6E-DA0EE640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en-GB" sz="2000" dirty="0"/>
              <a:t>Stage 1 – Register your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46C6-60BC-4672-BD2E-72CC100B9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via HTTP POST on </a:t>
            </a: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http://192.168.0.110:8080/api/teams</a:t>
            </a:r>
            <a:endParaRPr lang="en-GB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C05EB-1E4D-4E17-A2EF-E7FB6CCA9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Sample JSON Request</a:t>
            </a:r>
          </a:p>
          <a:p>
            <a:pPr marL="0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teamName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Dream Team 4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clientIpAddress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192.168.0.240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” : “</a:t>
            </a:r>
            <a:r>
              <a:rPr lang="en-US" sz="1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9090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”,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teamMemberOneName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Marco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teamMemberOneRole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Engineer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teamMemberTwoName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“</a:t>
            </a:r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Yevhen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teamMemberTwoRole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Engineer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teamMemberThreeName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Louis-Philippe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teamMemberThreeRole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Analyst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teamMemberFourName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teamMemberFourRole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Analyst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teamMemberFiveName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“</a:t>
            </a:r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Konstantinos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teamMemberFiveRole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Observer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Tip: Swagger file can be found on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275E-3EC5-4692-9442-26F16A1E47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/>
              <a:t>Job Selection Hackathon Game l March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C337-0999-4B42-AABE-6276F07F69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5270A-B713-4E42-9273-6D7A60F2CD66}"/>
              </a:ext>
            </a:extLst>
          </p:cNvPr>
          <p:cNvSpPr/>
          <p:nvPr/>
        </p:nvSpPr>
        <p:spPr>
          <a:xfrm>
            <a:off x="5148064" y="1847120"/>
            <a:ext cx="3600400" cy="4856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Hopefully, you have chosen</a:t>
            </a:r>
          </a:p>
          <a:p>
            <a:pPr algn="ctr"/>
            <a:r>
              <a:rPr lang="en-US" dirty="0"/>
              <a:t>a cool team name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2DCF29-7FF1-401D-ADB8-55003D9135F9}"/>
              </a:ext>
            </a:extLst>
          </p:cNvPr>
          <p:cNvSpPr/>
          <p:nvPr/>
        </p:nvSpPr>
        <p:spPr>
          <a:xfrm>
            <a:off x="5148064" y="3526242"/>
            <a:ext cx="3600400" cy="48566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members &amp; roles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972ACF-58E8-4AA4-A980-80093D8E569D}"/>
              </a:ext>
            </a:extLst>
          </p:cNvPr>
          <p:cNvSpPr/>
          <p:nvPr/>
        </p:nvSpPr>
        <p:spPr>
          <a:xfrm>
            <a:off x="5148064" y="2686681"/>
            <a:ext cx="3600400" cy="4856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 check your IP address &amp; port 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11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14FF-BDF3-47AA-9E6E-DA0EE640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en-GB" sz="2000" dirty="0"/>
              <a:t>Stage 1 – Register your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46C6-60BC-4672-BD2E-72CC100B9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via HTTP POST on </a:t>
            </a: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http://192.168.0.110:8080/api/teams</a:t>
            </a:r>
            <a:endParaRPr lang="en-GB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C05EB-1E4D-4E17-A2EF-E7FB6CCA9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Sample JSON Response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teamName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Dream Team 4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clientIpAddress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192.168.0.240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: “</a:t>
            </a:r>
            <a:r>
              <a:rPr lang="en-US" sz="10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9090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i="1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teamMemberOneName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teamMemberOneRole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Engineer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teamMemberTwoName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“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Yevhen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teamMemberTwoRole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Engineer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teamMemberThreeName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Louis-Philippe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teamMemberThreeRole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teamMemberFourName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teamMemberFourRole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teamMemberFiveName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“</a:t>
            </a:r>
            <a:r>
              <a:rPr lang="en-US" sz="10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Konstantinos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315915" lvl="1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teamMemberFiveRole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Observer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315915" lvl="1" indent="0">
              <a:buNone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15915" lvl="1" indent="0">
              <a:buNone/>
            </a:pPr>
            <a:r>
              <a: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teamUUID</a:t>
            </a:r>
            <a:r>
              <a: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: “your team ID”</a:t>
            </a:r>
          </a:p>
          <a:p>
            <a:pPr marL="0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275E-3EC5-4692-9442-26F16A1E47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/>
              <a:t>Job Selection Hackathon Game l March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C337-0999-4B42-AABE-6276F07F69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B9C0CF-8B13-4583-8F85-F55663F8F509}"/>
              </a:ext>
            </a:extLst>
          </p:cNvPr>
          <p:cNvSpPr/>
          <p:nvPr/>
        </p:nvSpPr>
        <p:spPr>
          <a:xfrm>
            <a:off x="4564413" y="3787509"/>
            <a:ext cx="3384376" cy="7039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This is your team ID for the next stages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04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14FF-BDF3-47AA-9E6E-DA0EE640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en-GB" sz="2000" dirty="0"/>
              <a:t>Stage 2 – Retrieve BA questions 9 &amp;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46C6-60BC-4672-BD2E-72CC100B9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Via HTTP GET on </a:t>
            </a: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http://192.168.0.110:8080/api/oracle/requirement/{teamID}</a:t>
            </a:r>
            <a:r>
              <a:rPr lang="en-US" sz="1200" b="1" dirty="0"/>
              <a:t> </a:t>
            </a:r>
            <a:endParaRPr lang="en-GB" sz="1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C05EB-1E4D-4E17-A2EF-E7FB6CCA9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Sample JSON Response</a:t>
            </a:r>
          </a:p>
          <a:p>
            <a:pPr marL="0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</a:p>
          <a:p>
            <a:pPr marL="0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pPr marL="315915" lvl="1" indent="0">
              <a:buNone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questionNumber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“9",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“question” : “What BA stands for?”,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“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answerA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"Business Analyst",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“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answerB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"System Analyst",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“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answerC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"Software Engineer",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“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answerD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"Solution Architect"</a:t>
            </a:r>
          </a:p>
          <a:p>
            <a:pPr marL="0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},</a:t>
            </a:r>
          </a:p>
          <a:p>
            <a:pPr marL="0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"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questionNumber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: “10",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“question” : “How is the weather today?”,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"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answerA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" : "rainy",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"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answerB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" : "sunny",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"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answerC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" : "snowy",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"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answerD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" : "cloudy"</a:t>
            </a:r>
          </a:p>
          <a:p>
            <a:pPr marL="0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GB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275E-3EC5-4692-9442-26F16A1E47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/>
              <a:t>Job Selection Hackathon Game l March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C337-0999-4B42-AABE-6276F07F69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92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14FF-BDF3-47AA-9E6E-DA0EE640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en-GB" sz="2000" dirty="0"/>
              <a:t>Stage 3 – Crazy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46C6-60BC-4672-BD2E-72CC100B9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Expose your API (HTTP GET) on end point </a:t>
            </a: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http://client-ip-address:client-port/api/transform</a:t>
            </a:r>
            <a:r>
              <a:rPr lang="en-US" sz="1200" b="1" dirty="0"/>
              <a:t> </a:t>
            </a:r>
            <a:endParaRPr lang="en-GB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C05EB-1E4D-4E17-A2EF-E7FB6CCA9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GB" dirty="0">
                <a:solidFill>
                  <a:srgbClr val="0000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http://192.168.0.110:8080/api/token/{teamID}</a:t>
            </a:r>
            <a:r>
              <a:rPr lang="en-US" dirty="0">
                <a:solidFill>
                  <a:srgbClr val="00008F"/>
                </a:solidFill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get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base 64 encoded byte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Tasks to perform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Decode the byte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Decoded string follows pattern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YYYYMMDD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1n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1n is an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undefined number of random alphanumeric characters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Extract date and reformat to DDMMYYYY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 number of digits after the 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 most frequent digit after the date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Sample JSON Response</a:t>
            </a:r>
          </a:p>
          <a:p>
            <a:pPr marL="0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reversedDate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”: “27032019”,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digitCount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”: 2345,</a:t>
            </a:r>
          </a:p>
          <a:p>
            <a:pPr marL="315915" lvl="1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mostFrequentDigit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”: 2</a:t>
            </a:r>
          </a:p>
          <a:p>
            <a:pPr marL="0" indent="0">
              <a:buNone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275E-3EC5-4692-9442-26F16A1E47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/>
              <a:t>Job Selection Hackathon Game l March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C337-0999-4B42-AABE-6276F07F69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244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14FF-BDF3-47AA-9E6E-DA0EE640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en-GB" sz="2000" dirty="0"/>
              <a:t>Stage 4 – Register BA quiz answers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46C6-60BC-4672-BD2E-72CC100B9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via HTTP POST on </a:t>
            </a: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http://192.168.0.110:8080/api/publish/answers/{teamID}</a:t>
            </a:r>
            <a:endParaRPr lang="en-GB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C05EB-1E4D-4E17-A2EF-E7FB6CCA9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18123" lvl="1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b="1" u="sng" dirty="0">
                <a:latin typeface="Calibri" panose="020F0502020204030204" pitchFamily="34" charset="0"/>
                <a:cs typeface="Calibri" panose="020F0502020204030204" pitchFamily="34" charset="0"/>
              </a:rPr>
              <a:t>Sample JSON Request</a:t>
            </a: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315915" lvl="1" indent="0">
              <a:buNone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"question1Answer": “P”,</a:t>
            </a:r>
          </a:p>
          <a:p>
            <a:pPr marL="315915" lvl="1" indent="0">
              <a:buNone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"question2Answer": “L”,</a:t>
            </a:r>
          </a:p>
          <a:p>
            <a:pPr marL="315915" lvl="1" indent="0">
              <a:buNone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"question3Answer": “H”,</a:t>
            </a:r>
          </a:p>
          <a:p>
            <a:pPr marL="315915" lvl="1" indent="0">
              <a:buNone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"question4Answer": “V”,</a:t>
            </a:r>
          </a:p>
          <a:p>
            <a:pPr marL="315915" lvl="1" indent="0">
              <a:buNone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"question5Answer": “W”,</a:t>
            </a:r>
          </a:p>
          <a:p>
            <a:pPr marL="315915" lvl="1" indent="0">
              <a:buNone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"question6Answer": “Q”,</a:t>
            </a:r>
          </a:p>
          <a:p>
            <a:pPr marL="315915" lvl="1" indent="0">
              <a:buNone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"question7Answer": “Z”,</a:t>
            </a:r>
          </a:p>
          <a:p>
            <a:pPr marL="315915" lvl="1" indent="0">
              <a:buNone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"question8Answer": “R”,</a:t>
            </a:r>
          </a:p>
          <a:p>
            <a:pPr marL="315915" lvl="1" indent="0">
              <a:buNone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"question9Answer": “U”,</a:t>
            </a:r>
          </a:p>
          <a:p>
            <a:pPr marL="315915" lvl="1" indent="0">
              <a:buNone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"question10Answer": “S”</a:t>
            </a:r>
          </a:p>
          <a:p>
            <a:pPr marL="0" indent="0">
              <a:buNone/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275E-3EC5-4692-9442-26F16A1E47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/>
              <a:t>Job Selection Hackathon Game l March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C337-0999-4B42-AABE-6276F07F69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703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xa">
  <a:themeElements>
    <a:clrScheme name="AXA Charte PPT">
      <a:dk1>
        <a:sysClr val="windowText" lastClr="000000"/>
      </a:dk1>
      <a:lt1>
        <a:sysClr val="window" lastClr="FFFFFF"/>
      </a:lt1>
      <a:dk2>
        <a:srgbClr val="00008F"/>
      </a:dk2>
      <a:lt2>
        <a:srgbClr val="FCD385"/>
      </a:lt2>
      <a:accent1>
        <a:srgbClr val="027180"/>
      </a:accent1>
      <a:accent2>
        <a:srgbClr val="E196AA"/>
      </a:accent2>
      <a:accent3>
        <a:srgbClr val="00AEC6"/>
      </a:accent3>
      <a:accent4>
        <a:srgbClr val="914146"/>
      </a:accent4>
      <a:accent5>
        <a:srgbClr val="343C3D"/>
      </a:accent5>
      <a:accent6>
        <a:srgbClr val="B5D0EE"/>
      </a:accent6>
      <a:hlink>
        <a:srgbClr val="00008F"/>
      </a:hlink>
      <a:folHlink>
        <a:srgbClr val="BFBFBF"/>
      </a:folHlink>
    </a:clrScheme>
    <a:fontScheme name="charte PPT Axa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 lIns="0" tIns="0" rIns="0" bIns="0" rtlCol="0" anchor="b">
        <a:spAutoFit/>
      </a:bodyPr>
      <a:lstStyle>
        <a:defPPr eaLnBrk="1" hangingPunct="1">
          <a:defRPr sz="1600" dirty="0" err="1" smtClean="0">
            <a:solidFill>
              <a:srgbClr val="404040"/>
            </a:solidFill>
            <a:latin typeface="+mj-lt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headEnd type="triangl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2_Template+PPT+AXA+-+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195DB6B83354BAED153167BB737BB" ma:contentTypeVersion="43" ma:contentTypeDescription="Create a new document." ma:contentTypeScope="" ma:versionID="a7a2e22c1175a37317332cfe4a1b316d">
  <xsd:schema xmlns:xsd="http://www.w3.org/2001/XMLSchema" xmlns:xs="http://www.w3.org/2001/XMLSchema" xmlns:p="http://schemas.microsoft.com/office/2006/metadata/properties" xmlns:ns1="http://schemas.microsoft.com/sharepoint/v3" xmlns:ns2="55cd9fcc-0754-45b3-a262-bd75a884c40e" xmlns:ns3="0a7ef62d-4b99-4255-809a-d50161e2a417" xmlns:ns5="http://schemas.microsoft.com/sharepoint/v4" xmlns:ns6="099778ac-68f6-4568-9339-60b14251f340" targetNamespace="http://schemas.microsoft.com/office/2006/metadata/properties" ma:root="true" ma:fieldsID="c636887d25f8e8ea73fed2af4703c37e" ns1:_="" ns2:_="" ns3:_="" ns5:_="" ns6:_="">
    <xsd:import namespace="http://schemas.microsoft.com/sharepoint/v3"/>
    <xsd:import namespace="55cd9fcc-0754-45b3-a262-bd75a884c40e"/>
    <xsd:import namespace="0a7ef62d-4b99-4255-809a-d50161e2a417"/>
    <xsd:import namespace="http://schemas.microsoft.com/sharepoint/v4"/>
    <xsd:import namespace="099778ac-68f6-4568-9339-60b14251f34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Project" minOccurs="0"/>
                <xsd:element ref="ns3:DOC_x0020_Nature" minOccurs="0"/>
                <xsd:element ref="ns3:DOC_x0020_Status" minOccurs="0"/>
                <xsd:element ref="ns3:Baseline_x0020_Date" minOccurs="0"/>
                <xsd:element ref="ns2:SharedWithUsers" minOccurs="0"/>
                <xsd:element ref="ns2:SharedWithDetails" minOccurs="0"/>
                <xsd:element ref="ns5:IconOverlay" minOccurs="0"/>
                <xsd:element ref="ns6:MediaServiceMetadata" minOccurs="0"/>
                <xsd:element ref="ns6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cd9fcc-0754-45b3-a262-bd75a884c40e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6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ef62d-4b99-4255-809a-d50161e2a417" elementFormDefault="qualified">
    <xsd:import namespace="http://schemas.microsoft.com/office/2006/documentManagement/types"/>
    <xsd:import namespace="http://schemas.microsoft.com/office/infopath/2007/PartnerControls"/>
    <xsd:element name="Project" ma:index="7" nillable="true" ma:displayName="Project" ma:default="Weekly Report" ma:internalName="Project" ma:readOnly="false">
      <xsd:simpleType>
        <xsd:restriction base="dms:Text">
          <xsd:maxLength value="255"/>
        </xsd:restriction>
      </xsd:simpleType>
    </xsd:element>
    <xsd:element name="DOC_x0020_Nature" ma:index="9" nillable="true" ma:displayName="DOC Nature" ma:default="Work Document" ma:format="Dropdown" ma:internalName="DOC_x0020_Nature" ma:readOnly="false">
      <xsd:simpleType>
        <xsd:restriction base="dms:Choice">
          <xsd:enumeration value="Work Document"/>
          <xsd:enumeration value="Documentation"/>
          <xsd:enumeration value="Deliverable"/>
        </xsd:restriction>
      </xsd:simpleType>
    </xsd:element>
    <xsd:element name="DOC_x0020_Status" ma:index="10" nillable="true" ma:displayName="DOC Status" ma:default="1. Draft" ma:format="Dropdown" ma:internalName="DOC_x0020_Status" ma:readOnly="false">
      <xsd:simpleType>
        <xsd:restriction base="dms:Choice">
          <xsd:enumeration value="1. Draft"/>
          <xsd:enumeration value="2. Stable Draft"/>
          <xsd:enumeration value="3. Approved"/>
          <xsd:enumeration value="4. Finalized"/>
        </xsd:restriction>
      </xsd:simpleType>
    </xsd:element>
    <xsd:element name="Baseline_x0020_Date" ma:index="11" nillable="true" ma:displayName="Baseline Date" ma:format="DateOnly" ma:internalName="Baseline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8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778ac-68f6-4568-9339-60b14251f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3" ma:displayName="Title"/>
        <xsd:element ref="dc:subject" minOccurs="0" maxOccurs="1" ma:index="8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seline_x0020_Date xmlns="0a7ef62d-4b99-4255-809a-d50161e2a417" xsi:nil="true"/>
    <_ip_UnifiedCompliancePolicyUIAction xmlns="http://schemas.microsoft.com/sharepoint/v3" xsi:nil="true"/>
    <IconOverlay xmlns="http://schemas.microsoft.com/sharepoint/v4" xsi:nil="true"/>
    <Project xmlns="0a7ef62d-4b99-4255-809a-d50161e2a417">Weekly Report</Project>
    <_ip_UnifiedCompliancePolicyProperties xmlns="http://schemas.microsoft.com/sharepoint/v3" xsi:nil="true"/>
    <DOC_x0020_Status xmlns="0a7ef62d-4b99-4255-809a-d50161e2a417">1. Draft</DOC_x0020_Status>
    <DOC_x0020_Nature xmlns="0a7ef62d-4b99-4255-809a-d50161e2a417">Work Document</DOC_x0020_Nature>
    <SharedWithUsers xmlns="55cd9fcc-0754-45b3-a262-bd75a884c40e">
      <UserInfo>
        <DisplayName>FAIDHERBE Dominique</DisplayName>
        <AccountId>1425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B29CFE7E-1105-451B-9B79-9E4E0695E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5cd9fcc-0754-45b3-a262-bd75a884c40e"/>
    <ds:schemaRef ds:uri="0a7ef62d-4b99-4255-809a-d50161e2a417"/>
    <ds:schemaRef ds:uri="http://schemas.microsoft.com/sharepoint/v4"/>
    <ds:schemaRef ds:uri="099778ac-68f6-4568-9339-60b14251f3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36EB9D-E72F-462D-AF8F-319758A3BE78}">
  <ds:schemaRefs>
    <ds:schemaRef ds:uri="http://schemas.microsoft.com/sharepoint/v4"/>
    <ds:schemaRef ds:uri="http://purl.org/dc/terms/"/>
    <ds:schemaRef ds:uri="http://schemas.openxmlformats.org/package/2006/metadata/core-properties"/>
    <ds:schemaRef ds:uri="099778ac-68f6-4568-9339-60b14251f340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0a7ef62d-4b99-4255-809a-d50161e2a417"/>
    <ds:schemaRef ds:uri="55cd9fcc-0754-45b3-a262-bd75a884c40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771CBC-025D-4E98-A274-73C1B1346B0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609FC1F-E8F7-4EB7-8270-1FB076E4384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11221</TotalTime>
  <Words>821</Words>
  <Application>Microsoft Office PowerPoint</Application>
  <PresentationFormat>On-screen Show (16:9)</PresentationFormat>
  <Paragraphs>175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ＭＳ Ｐゴシック</vt:lpstr>
      <vt:lpstr>Arial</vt:lpstr>
      <vt:lpstr>Calibri</vt:lpstr>
      <vt:lpstr>Century Gothic</vt:lpstr>
      <vt:lpstr>Lucida Grande</vt:lpstr>
      <vt:lpstr>Open Sans</vt:lpstr>
      <vt:lpstr>Source Sans Pro</vt:lpstr>
      <vt:lpstr>Wingdings</vt:lpstr>
      <vt:lpstr>Axa</vt:lpstr>
      <vt:lpstr>41_template_PPT_AXA_EN</vt:lpstr>
      <vt:lpstr>template_PPT_AXA_EN</vt:lpstr>
      <vt:lpstr>12_Template+PPT+AXA+-+EN</vt:lpstr>
      <vt:lpstr>think-cell Slide</vt:lpstr>
      <vt:lpstr>    Job Selection Hackathon game     </vt:lpstr>
      <vt:lpstr>What is it about?</vt:lpstr>
      <vt:lpstr>Get to know your team</vt:lpstr>
      <vt:lpstr>Get prepared</vt:lpstr>
      <vt:lpstr>Stage 1 – Register your team</vt:lpstr>
      <vt:lpstr>Stage 1 – Register your team</vt:lpstr>
      <vt:lpstr>Stage 2 – Retrieve BA questions 9 &amp; 10</vt:lpstr>
      <vt:lpstr>Stage 3 – Crazy Stuff</vt:lpstr>
      <vt:lpstr>Stage 4 – Register BA quiz answers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AXA_charte-PPT</dc:title>
  <dc:creator>Carlo Van de Sompel</dc:creator>
  <cp:lastModifiedBy>Kris VAN IMPE</cp:lastModifiedBy>
  <cp:revision>913</cp:revision>
  <cp:lastPrinted>2018-09-27T13:37:56Z</cp:lastPrinted>
  <dcterms:created xsi:type="dcterms:W3CDTF">2017-04-27T07:38:04Z</dcterms:created>
  <dcterms:modified xsi:type="dcterms:W3CDTF">2019-03-27T07:47:32Z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0x010100E60195DB6B83354BAED153167BB737BB</vt:lpwstr>
  </property>
</Properties>
</file>