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8" d="100"/>
          <a:sy n="98" d="100"/>
        </p:scale>
        <p:origin x="58" y="2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subTitle" idx="1"/>
          </p:nvPr>
        </p:nvSpPr>
        <p:spPr>
          <a:xfrm>
            <a:off x="3953691" y="2935338"/>
            <a:ext cx="5870568" cy="683340"/>
          </a:xfrm>
        </p:spPr>
        <p:txBody>
          <a:bodyPr vert="horz" lIns="91440" tIns="45720" rIns="91440" bIns="45720" anchor="ctr">
            <a:norm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F0F0F0">
                    <a:lumMod val="25000"/>
                  </a:srgbClr>
                </a:solidFill>
                <a:latin typeface="Arial"/>
                <a:ea typeface="Arial"/>
              </a:rPr>
              <a:t>Click to edit Master subtitle style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ctrTitle"/>
          </p:nvPr>
        </p:nvSpPr>
        <p:spPr>
          <a:xfrm>
            <a:off x="3953691" y="1376630"/>
            <a:ext cx="5870568" cy="1516692"/>
          </a:xfrm>
        </p:spPr>
        <p:txBody>
          <a:bodyPr vert="horz" lIns="91440" tIns="45720" rIns="91440" bIns="4572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40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edit Master </a:t>
            </a:r>
            <a:br>
              <a:rPr lang="en-US" sz="4000" b="1" i="0" u="none" baseline="0">
                <a:solidFill>
                  <a:schemeClr val="accent1"/>
                </a:solidFill>
                <a:latin typeface="Arial"/>
                <a:ea typeface="Arial"/>
              </a:rPr>
            </a:br>
            <a:r>
              <a:rPr lang="en-US" sz="4000" b="1" i="0" u="none" baseline="0">
                <a:solidFill>
                  <a:schemeClr val="accent1"/>
                </a:solidFill>
                <a:latin typeface="Arial"/>
                <a:ea typeface="Arial"/>
              </a:rPr>
              <a:t>title style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"/>
          </p:nvPr>
        </p:nvSpPr>
        <p:spPr>
          <a:xfrm>
            <a:off x="3953692" y="4306521"/>
            <a:ext cx="5870568" cy="29627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</a:pPr>
            <a:r>
              <a:rPr lang="en-US" sz="1500" b="0" i="0" u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Signature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1"/>
          </p:nvPr>
        </p:nvSpPr>
        <p:spPr>
          <a:xfrm>
            <a:off x="3953692" y="4631462"/>
            <a:ext cx="5870568" cy="29627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r">
              <a:lnSpc>
                <a:spcPct val="90000"/>
              </a:lnSpc>
              <a:spcBef>
                <a:spcPts val="1000"/>
              </a:spcBef>
            </a:pPr>
            <a:r>
              <a:rPr lang="en-US" sz="1500" b="0" i="0" u="none" baseline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3840677" y="2343150"/>
            <a:ext cx="5419185" cy="895350"/>
          </a:xfrm>
        </p:spPr>
        <p:txBody>
          <a:bodyPr vert="horz" lIns="91440" tIns="45720" rIns="91440" bIns="45720" anchor="b">
            <a:no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idx="1"/>
          </p:nvPr>
        </p:nvSpPr>
        <p:spPr>
          <a:xfrm>
            <a:off x="3840676" y="3238500"/>
            <a:ext cx="5419185" cy="1015623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</a:pPr>
            <a:r>
              <a:rPr lang="en-US" sz="1100" b="0" i="0" u="none" baseline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Arial"/>
              </a:rPr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2024/8/12</a:t>
            </a:r>
          </a:p>
        </p:txBody>
      </p:sp>
      <p:sp>
        <p:nvSpPr>
          <p:cNvPr id="3" name="AutoShape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  <p:sp>
        <p:nvSpPr>
          <p:cNvPr id="4" name="AutoShape 4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5" name="AutoShape 5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 vert="horz" lIns="91440" tIns="45720" rIns="91440" bIns="45720" anchor="t">
            <a:normAutofit/>
          </a:bodyPr>
          <a:lstStyle/>
          <a:p>
            <a:pPr marL="228589" indent="-228589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Edit Master text styles</a:t>
            </a:r>
          </a:p>
          <a:p>
            <a:pPr marL="685766" lvl="1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2942" lvl="2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120" lvl="3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298" lvl="4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r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2024/8/12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1000" b="0" i="0" u="none" baseline="0">
                <a:solidFill>
                  <a:srgbClr val="000000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1000" b="0" i="0" u="none" baseline="0">
              <a:solidFill>
                <a:srgbClr val="000000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3382962" y="1618376"/>
            <a:ext cx="5426076" cy="1621509"/>
          </a:xfrm>
        </p:spPr>
        <p:txBody>
          <a:bodyPr vert="horz" lIns="91440" tIns="45720" rIns="91440" bIns="4572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chemeClr val="accent1"/>
                </a:solidFill>
                <a:latin typeface="Arial"/>
                <a:ea typeface="Arial"/>
              </a:rPr>
              <a:t>Conclusion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8"/>
          </p:nvPr>
        </p:nvSpPr>
        <p:spPr>
          <a:xfrm>
            <a:off x="3379565" y="3847027"/>
            <a:ext cx="5426076" cy="310871"/>
          </a:xfrm>
        </p:spPr>
        <p:txBody>
          <a:bodyPr vert="horz" lIns="91440" tIns="45720" rIns="91440" bIns="45720" anchor="t">
            <a:normAutofit/>
          </a:bodyPr>
          <a:lstStyle/>
          <a:p>
            <a:pPr marL="228589" marR="0" indent="-228589" algn="ctr" fontAlgn="auto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500" b="0" i="0" u="none" baseline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"/>
          </p:nvPr>
        </p:nvSpPr>
        <p:spPr>
          <a:xfrm>
            <a:off x="3379566" y="3550756"/>
            <a:ext cx="5426076" cy="29627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</a:pPr>
            <a:r>
              <a:rPr lang="en-US" sz="1500" b="0" i="0" u="none" baseline="0">
                <a:solidFill>
                  <a:srgbClr val="000000"/>
                </a:solidFill>
                <a:latin typeface="Arial"/>
                <a:ea typeface="Arial"/>
              </a:rPr>
              <a:t>Signature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589" indent="-228589" algn="l">
              <a:lnSpc>
                <a:spcPct val="9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Edit Master text styles</a:t>
            </a:r>
          </a:p>
          <a:p>
            <a:pPr marL="685766" lvl="1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2942" lvl="2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120" lvl="3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298" lvl="4" indent="-228589" algn="l">
              <a:lnSpc>
                <a:spcPct val="9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 cap="flat" cmpd="sng">
            <a:solidFill>
              <a:srgbClr val="000000">
                <a:lumMod val="50000"/>
                <a:lumOff val="50000"/>
              </a:srgbClr>
            </a:solidFill>
            <a:prstDash val="solid"/>
          </a:ln>
        </p:spPr>
      </p:cxnSp>
      <p:sp>
        <p:nvSpPr>
          <p:cNvPr id="5" name="AutoShape 5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zh-CN" alt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2024/8/12</a:t>
            </a:r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zh-CN" alt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zh-CN" alt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1723002" y="1376630"/>
            <a:ext cx="8101257" cy="1516692"/>
          </a:xfrm>
        </p:spPr>
        <p:txBody>
          <a:bodyPr vert="horz" lIns="91440" tIns="45720" rIns="91440" bIns="4572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zh-CN" altLang="en-US" sz="40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Camera Motion Sensor Using ESP32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"/>
          </p:nvPr>
        </p:nvSpPr>
        <p:spPr>
          <a:xfrm>
            <a:off x="8686800" y="4800600"/>
            <a:ext cx="5794368" cy="753471"/>
          </a:xfrm>
        </p:spPr>
        <p:txBody>
          <a:bodyPr vert="horz" lIns="91440" tIns="45720" rIns="91440" bIns="45720" anchor="ctr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0"/>
              </a:spcBef>
            </a:pPr>
            <a:r>
              <a:rPr lang="en-IN" altLang="zh-CN" sz="1500" b="0" i="0" u="non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P</a:t>
            </a:r>
            <a:r>
              <a:rPr lang="en-IN" altLang="zh-CN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REPARE</a:t>
            </a:r>
            <a:r>
              <a:rPr lang="en-IN" altLang="zh-CN" sz="1500" b="0" i="0" u="non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en-IN" altLang="zh-CN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BY</a:t>
            </a:r>
            <a:r>
              <a:rPr lang="en-IN" altLang="zh-CN" sz="1500" b="0" i="0" u="none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 </a:t>
            </a:r>
            <a:r>
              <a:rPr lang="en-IN" altLang="zh-CN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/>
                <a:ea typeface="微软雅黑"/>
              </a:rPr>
              <a:t>AXAY &amp; ANURAG    </a:t>
            </a:r>
            <a:endParaRPr lang="en-IN" altLang="zh-CN" sz="1500" b="0" i="0" u="none" baseline="0" dirty="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ea typeface="微软雅黑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buNone/>
            </a:pPr>
            <a:endParaRPr lang="en-IN" altLang="zh-CN" sz="1500" b="0" i="0" u="none" baseline="0" dirty="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ea typeface="微软雅黑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</a:pPr>
            <a:endParaRPr lang="zh-CN" altLang="en-US" sz="1500" b="0" i="0" u="none" baseline="0" dirty="0">
              <a:solidFill>
                <a:schemeClr val="accent1">
                  <a:lumMod val="60000"/>
                  <a:lumOff val="40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D5CB47-9AE2-060A-2A7B-A0563D06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Programming Environment Setup</a:t>
            </a:r>
          </a:p>
        </p:txBody>
      </p:sp>
      <p:sp>
        <p:nvSpPr>
          <p:cNvPr id="3" name="Freeform 3"/>
          <p:cNvSpPr/>
          <p:nvPr/>
        </p:nvSpPr>
        <p:spPr>
          <a:xfrm>
            <a:off x="5800090" y="1739900"/>
            <a:ext cx="3119522" cy="3378200"/>
          </a:xfrm>
          <a:custGeom>
            <a:avLst/>
            <a:gdLst/>
            <a:ahLst/>
            <a:cxnLst/>
            <a:rect l="l" t="t" r="r" b="b"/>
            <a:pathLst>
              <a:path w="3119522" h="3378200">
                <a:moveTo>
                  <a:pt x="1689100" y="0"/>
                </a:moveTo>
                <a:cubicBezTo>
                  <a:pt x="2272140" y="0"/>
                  <a:pt x="2786185" y="295405"/>
                  <a:pt x="3089728" y="744708"/>
                </a:cubicBezTo>
                <a:lnTo>
                  <a:pt x="3119522" y="793750"/>
                </a:lnTo>
                <a:lnTo>
                  <a:pt x="2303088" y="793750"/>
                </a:lnTo>
                <a:lnTo>
                  <a:pt x="2296249" y="788636"/>
                </a:lnTo>
                <a:cubicBezTo>
                  <a:pt x="2122935" y="671548"/>
                  <a:pt x="1914002" y="603178"/>
                  <a:pt x="1689100" y="603178"/>
                </a:cubicBezTo>
                <a:cubicBezTo>
                  <a:pt x="1089362" y="603178"/>
                  <a:pt x="603178" y="1089362"/>
                  <a:pt x="603178" y="1689100"/>
                </a:cubicBezTo>
                <a:cubicBezTo>
                  <a:pt x="603178" y="2288838"/>
                  <a:pt x="1089362" y="2775022"/>
                  <a:pt x="1689100" y="2775022"/>
                </a:cubicBezTo>
                <a:cubicBezTo>
                  <a:pt x="1914002" y="2775022"/>
                  <a:pt x="2122935" y="2706653"/>
                  <a:pt x="2296249" y="2589564"/>
                </a:cubicBezTo>
                <a:lnTo>
                  <a:pt x="2303088" y="2584450"/>
                </a:lnTo>
                <a:lnTo>
                  <a:pt x="3119522" y="2584450"/>
                </a:lnTo>
                <a:lnTo>
                  <a:pt x="3089728" y="2633492"/>
                </a:lnTo>
                <a:cubicBezTo>
                  <a:pt x="2786185" y="3082796"/>
                  <a:pt x="2272140" y="3378200"/>
                  <a:pt x="1689100" y="3378200"/>
                </a:cubicBezTo>
                <a:cubicBezTo>
                  <a:pt x="756236" y="3378200"/>
                  <a:pt x="0" y="2621964"/>
                  <a:pt x="0" y="1689100"/>
                </a:cubicBezTo>
                <a:cubicBezTo>
                  <a:pt x="0" y="756236"/>
                  <a:pt x="756236" y="0"/>
                  <a:pt x="1689100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3285088" y="1739900"/>
            <a:ext cx="3119522" cy="3378200"/>
          </a:xfrm>
          <a:custGeom>
            <a:avLst/>
            <a:gdLst/>
            <a:ahLst/>
            <a:cxnLst/>
            <a:rect l="l" t="t" r="r" b="b"/>
            <a:pathLst>
              <a:path w="3119522" h="3378200">
                <a:moveTo>
                  <a:pt x="1430422" y="0"/>
                </a:moveTo>
                <a:cubicBezTo>
                  <a:pt x="2363286" y="0"/>
                  <a:pt x="3119522" y="756236"/>
                  <a:pt x="3119522" y="1689100"/>
                </a:cubicBezTo>
                <a:cubicBezTo>
                  <a:pt x="3119522" y="2621964"/>
                  <a:pt x="2363286" y="3378200"/>
                  <a:pt x="1430422" y="3378200"/>
                </a:cubicBezTo>
                <a:cubicBezTo>
                  <a:pt x="847382" y="3378200"/>
                  <a:pt x="333337" y="3082796"/>
                  <a:pt x="29794" y="2633492"/>
                </a:cubicBezTo>
                <a:lnTo>
                  <a:pt x="0" y="2584450"/>
                </a:lnTo>
                <a:lnTo>
                  <a:pt x="816434" y="2584450"/>
                </a:lnTo>
                <a:lnTo>
                  <a:pt x="823273" y="2589564"/>
                </a:lnTo>
                <a:cubicBezTo>
                  <a:pt x="996587" y="2706653"/>
                  <a:pt x="1205520" y="2775022"/>
                  <a:pt x="1430422" y="2775022"/>
                </a:cubicBezTo>
                <a:cubicBezTo>
                  <a:pt x="2030160" y="2775022"/>
                  <a:pt x="2516344" y="2288838"/>
                  <a:pt x="2516344" y="1689100"/>
                </a:cubicBezTo>
                <a:cubicBezTo>
                  <a:pt x="2516344" y="1089362"/>
                  <a:pt x="2030160" y="603178"/>
                  <a:pt x="1430422" y="603178"/>
                </a:cubicBezTo>
                <a:cubicBezTo>
                  <a:pt x="1205520" y="603178"/>
                  <a:pt x="996587" y="671547"/>
                  <a:pt x="823273" y="788636"/>
                </a:cubicBezTo>
                <a:lnTo>
                  <a:pt x="816434" y="793750"/>
                </a:lnTo>
                <a:lnTo>
                  <a:pt x="0" y="793750"/>
                </a:lnTo>
                <a:lnTo>
                  <a:pt x="29794" y="744708"/>
                </a:lnTo>
                <a:cubicBezTo>
                  <a:pt x="333337" y="295405"/>
                  <a:pt x="847382" y="0"/>
                  <a:pt x="1430422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4180609" y="2931559"/>
            <a:ext cx="1072470" cy="901454"/>
          </a:xfrm>
          <a:custGeom>
            <a:avLst/>
            <a:gdLst/>
            <a:ahLst/>
            <a:cxnLst/>
            <a:rect l="l" t="t" r="r" b="b"/>
            <a:pathLst>
              <a:path w="607227" h="510399">
                <a:moveTo>
                  <a:pt x="536415" y="12631"/>
                </a:moveTo>
                <a:cubicBezTo>
                  <a:pt x="543882" y="12631"/>
                  <a:pt x="551430" y="15467"/>
                  <a:pt x="557192" y="21221"/>
                </a:cubicBezTo>
                <a:lnTo>
                  <a:pt x="598584" y="62633"/>
                </a:lnTo>
                <a:cubicBezTo>
                  <a:pt x="610108" y="74059"/>
                  <a:pt x="610108" y="92618"/>
                  <a:pt x="598584" y="104044"/>
                </a:cubicBezTo>
                <a:lnTo>
                  <a:pt x="511175" y="191324"/>
                </a:lnTo>
                <a:lnTo>
                  <a:pt x="444948" y="257453"/>
                </a:lnTo>
                <a:lnTo>
                  <a:pt x="339441" y="362805"/>
                </a:lnTo>
                <a:lnTo>
                  <a:pt x="297968" y="404217"/>
                </a:lnTo>
                <a:cubicBezTo>
                  <a:pt x="292206" y="409971"/>
                  <a:pt x="284739" y="412807"/>
                  <a:pt x="277191" y="412807"/>
                </a:cubicBezTo>
                <a:cubicBezTo>
                  <a:pt x="269724" y="412807"/>
                  <a:pt x="262177" y="409971"/>
                  <a:pt x="256495" y="404217"/>
                </a:cubicBezTo>
                <a:lnTo>
                  <a:pt x="215023" y="362805"/>
                </a:lnTo>
                <a:lnTo>
                  <a:pt x="138814" y="286790"/>
                </a:lnTo>
                <a:cubicBezTo>
                  <a:pt x="127370" y="275363"/>
                  <a:pt x="127370" y="256805"/>
                  <a:pt x="138814" y="245378"/>
                </a:cubicBezTo>
                <a:lnTo>
                  <a:pt x="180286" y="203967"/>
                </a:lnTo>
                <a:cubicBezTo>
                  <a:pt x="186049" y="198213"/>
                  <a:pt x="193515" y="195376"/>
                  <a:pt x="201063" y="195376"/>
                </a:cubicBezTo>
                <a:cubicBezTo>
                  <a:pt x="208530" y="195376"/>
                  <a:pt x="215997" y="198213"/>
                  <a:pt x="221759" y="203967"/>
                </a:cubicBezTo>
                <a:lnTo>
                  <a:pt x="277191" y="259317"/>
                </a:lnTo>
                <a:lnTo>
                  <a:pt x="444948" y="91807"/>
                </a:lnTo>
                <a:lnTo>
                  <a:pt x="503951" y="32891"/>
                </a:lnTo>
                <a:lnTo>
                  <a:pt x="515719" y="21221"/>
                </a:lnTo>
                <a:cubicBezTo>
                  <a:pt x="521401" y="15467"/>
                  <a:pt x="528949" y="12631"/>
                  <a:pt x="536415" y="12631"/>
                </a:cubicBezTo>
                <a:close/>
                <a:moveTo>
                  <a:pt x="61847" y="0"/>
                </a:moveTo>
                <a:lnTo>
                  <a:pt x="449328" y="0"/>
                </a:lnTo>
                <a:cubicBezTo>
                  <a:pt x="465804" y="0"/>
                  <a:pt x="480738" y="6483"/>
                  <a:pt x="491858" y="17019"/>
                </a:cubicBezTo>
                <a:lnTo>
                  <a:pt x="442591" y="66130"/>
                </a:lnTo>
                <a:lnTo>
                  <a:pt x="66230" y="66130"/>
                </a:lnTo>
                <a:lnTo>
                  <a:pt x="66230" y="444269"/>
                </a:lnTo>
                <a:lnTo>
                  <a:pt x="444945" y="444269"/>
                </a:lnTo>
                <a:lnTo>
                  <a:pt x="444945" y="285590"/>
                </a:lnTo>
                <a:lnTo>
                  <a:pt x="511175" y="219460"/>
                </a:lnTo>
                <a:lnTo>
                  <a:pt x="511175" y="448645"/>
                </a:lnTo>
                <a:cubicBezTo>
                  <a:pt x="511175" y="482683"/>
                  <a:pt x="483417" y="510399"/>
                  <a:pt x="449328" y="510399"/>
                </a:cubicBezTo>
                <a:lnTo>
                  <a:pt x="61847" y="510399"/>
                </a:lnTo>
                <a:cubicBezTo>
                  <a:pt x="27758" y="510399"/>
                  <a:pt x="0" y="482683"/>
                  <a:pt x="0" y="448645"/>
                </a:cubicBezTo>
                <a:lnTo>
                  <a:pt x="0" y="61673"/>
                </a:lnTo>
                <a:cubicBezTo>
                  <a:pt x="0" y="27635"/>
                  <a:pt x="27758" y="0"/>
                  <a:pt x="61847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6925515" y="2805198"/>
            <a:ext cx="1221690" cy="1194162"/>
          </a:xfrm>
          <a:custGeom>
            <a:avLst/>
            <a:gdLst/>
            <a:ahLst/>
            <a:cxnLst/>
            <a:rect l="l" t="t" r="r" b="b"/>
            <a:pathLst>
              <a:path w="607933" h="594235">
                <a:moveTo>
                  <a:pt x="163904" y="368072"/>
                </a:moveTo>
                <a:cubicBezTo>
                  <a:pt x="173837" y="383943"/>
                  <a:pt x="183771" y="399814"/>
                  <a:pt x="194698" y="416677"/>
                </a:cubicBezTo>
                <a:cubicBezTo>
                  <a:pt x="100329" y="430564"/>
                  <a:pt x="52648" y="460323"/>
                  <a:pt x="52648" y="475202"/>
                </a:cubicBezTo>
                <a:cubicBezTo>
                  <a:pt x="52648" y="495041"/>
                  <a:pt x="138076" y="542654"/>
                  <a:pt x="303966" y="542654"/>
                </a:cubicBezTo>
                <a:cubicBezTo>
                  <a:pt x="469857" y="542654"/>
                  <a:pt x="555285" y="495041"/>
                  <a:pt x="555285" y="475202"/>
                </a:cubicBezTo>
                <a:cubicBezTo>
                  <a:pt x="555285" y="460323"/>
                  <a:pt x="506611" y="430564"/>
                  <a:pt x="412242" y="416677"/>
                </a:cubicBezTo>
                <a:cubicBezTo>
                  <a:pt x="424162" y="399814"/>
                  <a:pt x="434096" y="383943"/>
                  <a:pt x="444030" y="368072"/>
                </a:cubicBezTo>
                <a:cubicBezTo>
                  <a:pt x="536412" y="385927"/>
                  <a:pt x="607933" y="421637"/>
                  <a:pt x="607933" y="475202"/>
                </a:cubicBezTo>
                <a:cubicBezTo>
                  <a:pt x="607933" y="553565"/>
                  <a:pt x="454956" y="594235"/>
                  <a:pt x="303966" y="594235"/>
                </a:cubicBezTo>
                <a:cubicBezTo>
                  <a:pt x="152977" y="594235"/>
                  <a:pt x="0" y="553565"/>
                  <a:pt x="0" y="475202"/>
                </a:cubicBezTo>
                <a:cubicBezTo>
                  <a:pt x="0" y="421637"/>
                  <a:pt x="70528" y="385927"/>
                  <a:pt x="163904" y="368072"/>
                </a:cubicBezTo>
                <a:close/>
                <a:moveTo>
                  <a:pt x="304444" y="119134"/>
                </a:moveTo>
                <a:cubicBezTo>
                  <a:pt x="339849" y="119134"/>
                  <a:pt x="368550" y="147978"/>
                  <a:pt x="368550" y="183559"/>
                </a:cubicBezTo>
                <a:cubicBezTo>
                  <a:pt x="368550" y="219140"/>
                  <a:pt x="339849" y="247984"/>
                  <a:pt x="304444" y="247984"/>
                </a:cubicBezTo>
                <a:cubicBezTo>
                  <a:pt x="269039" y="247984"/>
                  <a:pt x="240338" y="219140"/>
                  <a:pt x="240338" y="183559"/>
                </a:cubicBezTo>
                <a:cubicBezTo>
                  <a:pt x="240338" y="147978"/>
                  <a:pt x="269039" y="119134"/>
                  <a:pt x="304444" y="119134"/>
                </a:cubicBezTo>
                <a:close/>
                <a:moveTo>
                  <a:pt x="304941" y="78375"/>
                </a:moveTo>
                <a:cubicBezTo>
                  <a:pt x="246335" y="78375"/>
                  <a:pt x="198655" y="125003"/>
                  <a:pt x="198655" y="183536"/>
                </a:cubicBezTo>
                <a:cubicBezTo>
                  <a:pt x="198655" y="242070"/>
                  <a:pt x="246335" y="288698"/>
                  <a:pt x="304941" y="288698"/>
                </a:cubicBezTo>
                <a:cubicBezTo>
                  <a:pt x="362554" y="288698"/>
                  <a:pt x="410234" y="242070"/>
                  <a:pt x="410234" y="183536"/>
                </a:cubicBezTo>
                <a:cubicBezTo>
                  <a:pt x="410234" y="125003"/>
                  <a:pt x="362554" y="78375"/>
                  <a:pt x="304941" y="78375"/>
                </a:cubicBezTo>
                <a:close/>
                <a:moveTo>
                  <a:pt x="304941" y="0"/>
                </a:moveTo>
                <a:cubicBezTo>
                  <a:pt x="403281" y="0"/>
                  <a:pt x="482747" y="80359"/>
                  <a:pt x="482747" y="178576"/>
                </a:cubicBezTo>
                <a:cubicBezTo>
                  <a:pt x="482747" y="249014"/>
                  <a:pt x="391361" y="383938"/>
                  <a:pt x="338714" y="454376"/>
                </a:cubicBezTo>
                <a:cubicBezTo>
                  <a:pt x="330768" y="465289"/>
                  <a:pt x="317854" y="472234"/>
                  <a:pt x="304941" y="472234"/>
                </a:cubicBezTo>
                <a:cubicBezTo>
                  <a:pt x="291035" y="472234"/>
                  <a:pt x="278121" y="465289"/>
                  <a:pt x="270175" y="454376"/>
                </a:cubicBezTo>
                <a:cubicBezTo>
                  <a:pt x="217528" y="383938"/>
                  <a:pt x="126142" y="249014"/>
                  <a:pt x="126142" y="178576"/>
                </a:cubicBezTo>
                <a:cubicBezTo>
                  <a:pt x="126142" y="80359"/>
                  <a:pt x="205608" y="0"/>
                  <a:pt x="304941" y="0"/>
                </a:cubicBezTo>
                <a:close/>
              </a:path>
            </a:pathLst>
          </a:custGeom>
          <a:solidFill>
            <a:srgbClr val="FFFFFF">
              <a:lumMod val="50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8147204" y="2947502"/>
            <a:ext cx="3373283" cy="86868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Outline steps for installing the required software and libraries, along with configuration settings that ensure compatibility with the ESP32 and selected camera modules.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8147204" y="2593005"/>
            <a:ext cx="3373283" cy="338554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/>
          <a:p>
            <a:pPr marL="0" algn="l"/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Installation and Configuration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8337" y="2947502"/>
            <a:ext cx="3389159" cy="112776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r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Identify essential software tools such as the Arduino IDE or PlatformIO, necessary libraries for camera functionality, and libraries for image processing and motion detection.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668337" y="2593005"/>
            <a:ext cx="3389159" cy="338554"/>
          </a:xfrm>
          <a:prstGeom prst="rect">
            <a:avLst/>
          </a:prstGeom>
        </p:spPr>
        <p:txBody>
          <a:bodyPr vert="horz" wrap="square" lIns="91440" tIns="45720" rIns="91440" bIns="45720" anchor="ctr">
            <a:spAutoFit/>
          </a:bodyPr>
          <a:lstStyle/>
          <a:p>
            <a:pPr marL="0" algn="r"/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Required Software and Tools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8C234CA-03B9-B259-218A-3E3511362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plus(out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Code Structure and Logic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65954" y="2082301"/>
            <a:ext cx="10858501" cy="3409248"/>
            <a:chOff x="660399" y="2724852"/>
            <a:chExt cx="10858501" cy="3409248"/>
          </a:xfrm>
        </p:grpSpPr>
        <p:sp>
          <p:nvSpPr>
            <p:cNvPr id="4" name="AutoShape 4"/>
            <p:cNvSpPr/>
            <p:nvPr/>
          </p:nvSpPr>
          <p:spPr>
            <a:xfrm>
              <a:off x="660399" y="2724852"/>
              <a:ext cx="10858500" cy="868247"/>
            </a:xfrm>
            <a:prstGeom prst="rightArrow">
              <a:avLst>
                <a:gd name="adj1" fmla="val 100000"/>
                <a:gd name="adj2" fmla="val 71429"/>
              </a:avLst>
            </a:prstGeom>
            <a:solidFill>
              <a:srgbClr val="FFFFFF">
                <a:lumMod val="95000"/>
              </a:srgbClr>
            </a:soli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AutoShape 5"/>
            <p:cNvSpPr/>
            <p:nvPr/>
          </p:nvSpPr>
          <p:spPr>
            <a:xfrm>
              <a:off x="2042128" y="3305893"/>
              <a:ext cx="524486" cy="524486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 w="57150" cap="flat" cmpd="sng">
              <a:solidFill>
                <a:srgbClr val="FFFFF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>
                <a:lnSpc>
                  <a:spcPct val="96000"/>
                </a:lnSpc>
              </a:pPr>
              <a:r>
                <a:rPr lang="en-US" sz="1750" b="0" i="1" u="none" baseline="0">
                  <a:solidFill>
                    <a:schemeClr val="lt1"/>
                  </a:solidFill>
                  <a:latin typeface="Arial"/>
                  <a:ea typeface="Arial"/>
                </a:rPr>
                <a:t>1</a:t>
              </a:r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660400" y="4086329"/>
              <a:ext cx="3287943" cy="1093419"/>
              <a:chOff x="1163789" y="2325156"/>
              <a:chExt cx="1436954" cy="1093419"/>
            </a:xfrm>
          </p:grpSpPr>
          <p:sp>
            <p:nvSpPr>
              <p:cNvPr id="7" name="AutoShape 7"/>
              <p:cNvSpPr/>
              <p:nvPr/>
            </p:nvSpPr>
            <p:spPr>
              <a:xfrm>
                <a:off x="1163789" y="2716427"/>
                <a:ext cx="1436954" cy="1389000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anchor="t">
                <a:spAutoFit/>
              </a:bodyPr>
              <a:lstStyle/>
              <a:p>
                <a:pPr marL="0" algn="ctr">
                  <a:lnSpc>
                    <a:spcPct val="15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Discuss libraries essential for camera operations, such as the ESP32 camera library, and libraries for Wi-Fi connectivity that will support real-time transmission of motion data.</a:t>
                </a:r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1163789" y="2325156"/>
                <a:ext cx="1436954" cy="340735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rtlCol="0" anchor="ctr">
                <a:spAutoFit/>
              </a:bodyPr>
              <a:lstStyle/>
              <a:p>
                <a:pPr marL="0" algn="ctr"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Key Libraries and Functions</a:t>
                </a:r>
                <a:endParaRPr lang="en-US" sz="110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4445679" y="4086329"/>
              <a:ext cx="3287943" cy="1093419"/>
              <a:chOff x="1163789" y="2325156"/>
              <a:chExt cx="1436954" cy="1093419"/>
            </a:xfrm>
          </p:grpSpPr>
          <p:sp>
            <p:nvSpPr>
              <p:cNvPr id="10" name="AutoShape 10"/>
              <p:cNvSpPr/>
              <p:nvPr/>
            </p:nvSpPr>
            <p:spPr>
              <a:xfrm>
                <a:off x="1163789" y="2716427"/>
                <a:ext cx="1436954" cy="1065150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anchor="t">
                <a:spAutoFit/>
              </a:bodyPr>
              <a:lstStyle/>
              <a:p>
                <a:pPr marL="0" algn="ctr">
                  <a:lnSpc>
                    <a:spcPct val="15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Describe the algorithm used for detecting motion, detailing methods such as background subtraction or frame differencing to effectively identify movement.</a:t>
                </a:r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1163789" y="2325156"/>
                <a:ext cx="1436954" cy="340735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rtlCol="0" anchor="ctr">
                <a:spAutoFit/>
              </a:bodyPr>
              <a:lstStyle/>
              <a:p>
                <a:pPr marL="0" algn="ctr"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Motion Detection Algorithm</a:t>
                </a:r>
                <a:endParaRPr lang="en-US" sz="1100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8230957" y="4086329"/>
              <a:ext cx="3287943" cy="1093419"/>
              <a:chOff x="1163789" y="2325156"/>
              <a:chExt cx="1436954" cy="1093419"/>
            </a:xfrm>
          </p:grpSpPr>
          <p:sp>
            <p:nvSpPr>
              <p:cNvPr id="13" name="AutoShape 13"/>
              <p:cNvSpPr/>
              <p:nvPr/>
            </p:nvSpPr>
            <p:spPr>
              <a:xfrm>
                <a:off x="1163789" y="2716427"/>
                <a:ext cx="1436954" cy="1389000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anchor="t">
                <a:spAutoFit/>
              </a:bodyPr>
              <a:lstStyle/>
              <a:p>
                <a:pPr marL="0" algn="ctr">
                  <a:lnSpc>
                    <a:spcPct val="15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Elaborate on how to integrate motion detection logic with the camera feed, allowing the system to process images in real-time and respond appropriately to detected motion.</a:t>
                </a:r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1163789" y="2325156"/>
                <a:ext cx="1436954" cy="340735"/>
              </a:xfrm>
              <a:prstGeom prst="rect">
                <a:avLst/>
              </a:prstGeom>
              <a:noFill/>
            </p:spPr>
            <p:txBody>
              <a:bodyPr vert="horz" wrap="square" lIns="90000" tIns="46800" rIns="90000" bIns="46800" rtlCol="0" anchor="ctr">
                <a:spAutoFit/>
              </a:bodyPr>
              <a:lstStyle/>
              <a:p>
                <a:pPr marL="0" algn="ctr"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Integration with Camera Feed</a:t>
                </a:r>
                <a:endParaRPr lang="en-US" sz="1100"/>
              </a:p>
            </p:txBody>
          </p:sp>
        </p:grpSp>
        <p:sp>
          <p:nvSpPr>
            <p:cNvPr id="15" name="AutoShape 15"/>
            <p:cNvSpPr/>
            <p:nvPr/>
          </p:nvSpPr>
          <p:spPr>
            <a:xfrm>
              <a:off x="5827407" y="3305893"/>
              <a:ext cx="524486" cy="524486"/>
            </a:xfrm>
            <a:prstGeom prst="ellipse">
              <a:avLst/>
            </a:prstGeom>
            <a:solidFill>
              <a:schemeClr val="accent1"/>
            </a:solidFill>
            <a:ln w="57150" cap="flat" cmpd="sng">
              <a:solidFill>
                <a:srgbClr val="FFFFF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>
                <a:lnSpc>
                  <a:spcPct val="96000"/>
                </a:lnSpc>
              </a:pPr>
              <a:r>
                <a:rPr lang="en-US" sz="1750" b="0" i="1" u="none" baseline="0">
                  <a:solidFill>
                    <a:schemeClr val="lt1"/>
                  </a:solidFill>
                  <a:latin typeface="Arial"/>
                  <a:ea typeface="Arial"/>
                </a:rPr>
                <a:t>2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9612685" y="3305893"/>
              <a:ext cx="524486" cy="524486"/>
            </a:xfrm>
            <a:prstGeom prst="ellipse">
              <a:avLst/>
            </a:prstGeom>
            <a:solidFill>
              <a:srgbClr val="FFFFFF">
                <a:lumMod val="50000"/>
              </a:srgbClr>
            </a:solidFill>
            <a:ln w="57150" cap="flat" cmpd="sng">
              <a:solidFill>
                <a:srgbClr val="FFFFF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>
                <a:lnSpc>
                  <a:spcPct val="96000"/>
                </a:lnSpc>
              </a:pPr>
              <a:r>
                <a:rPr lang="en-US" sz="1750" b="0" i="1" u="none" baseline="0">
                  <a:solidFill>
                    <a:schemeClr val="lt1"/>
                  </a:solidFill>
                  <a:latin typeface="Arial"/>
                  <a:ea typeface="Arial"/>
                </a:rPr>
                <a:t>3</a:t>
              </a:r>
            </a:p>
          </p:txBody>
        </p:sp>
        <p:cxnSp>
          <p:nvCxnSpPr>
            <p:cNvPr id="17" name="Connector 17"/>
            <p:cNvCxnSpPr/>
            <p:nvPr/>
          </p:nvCxnSpPr>
          <p:spPr>
            <a:xfrm>
              <a:off x="4197012" y="3749100"/>
              <a:ext cx="0" cy="2385000"/>
            </a:xfrm>
            <a:prstGeom prst="line">
              <a:avLst/>
            </a:prstGeom>
            <a:ln w="3175" cap="rnd" cmpd="sng">
              <a:solidFill>
                <a:srgbClr val="FFFFFF">
                  <a:lumMod val="75000"/>
                </a:srgbClr>
              </a:solidFill>
              <a:prstDash val="solid"/>
            </a:ln>
          </p:spPr>
        </p:cxnSp>
        <p:cxnSp>
          <p:nvCxnSpPr>
            <p:cNvPr id="18" name="Connector 18"/>
            <p:cNvCxnSpPr/>
            <p:nvPr/>
          </p:nvCxnSpPr>
          <p:spPr>
            <a:xfrm>
              <a:off x="7982292" y="3749100"/>
              <a:ext cx="0" cy="2385000"/>
            </a:xfrm>
            <a:prstGeom prst="line">
              <a:avLst/>
            </a:prstGeom>
            <a:ln w="3175" cap="rnd" cmpd="sng">
              <a:solidFill>
                <a:srgbClr val="FFFFFF">
                  <a:lumMod val="75000"/>
                </a:srgbClr>
              </a:solidFill>
              <a:prstDash val="solid"/>
            </a:ln>
          </p:spPr>
        </p:cxn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30516ADC-8C80-E35A-6716-97612391B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horizontal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vertical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94704" y="2914650"/>
            <a:ext cx="7119766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chemeClr val="accent1"/>
                </a:solidFill>
                <a:latin typeface="Arial"/>
                <a:ea typeface="Arial"/>
              </a:rPr>
              <a:t>Testing and Applications of the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9727" y="2794377"/>
            <a:ext cx="156976" cy="10156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2721210" y="2840523"/>
            <a:ext cx="107349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54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04</a:t>
            </a:r>
            <a:endParaRPr lang="en-US" sz="11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F2EEF0-621C-B3A0-2E4A-9C63D380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randombar(vertical)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Testing Procedures</a:t>
            </a:r>
          </a:p>
        </p:txBody>
      </p:sp>
      <p:grpSp>
        <p:nvGrpSpPr>
          <p:cNvPr id="3" name="Group 3"/>
          <p:cNvGrpSpPr/>
          <p:nvPr/>
        </p:nvGrpSpPr>
        <p:grpSpPr>
          <a:xfrm rot="21412315">
            <a:off x="3789299" y="1394914"/>
            <a:ext cx="3853586" cy="3477329"/>
            <a:chOff x="-12700" y="0"/>
            <a:chExt cx="7707170" cy="6954654"/>
          </a:xfrm>
        </p:grpSpPr>
        <p:sp>
          <p:nvSpPr>
            <p:cNvPr id="4" name="Freeform 4"/>
            <p:cNvSpPr/>
            <p:nvPr/>
          </p:nvSpPr>
          <p:spPr>
            <a:xfrm rot="21600000" flipH="1">
              <a:off x="3974166" y="0"/>
              <a:ext cx="3733003" cy="69546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642" y="0"/>
                  </a:moveTo>
                  <a:lnTo>
                    <a:pt x="0" y="21117"/>
                  </a:lnTo>
                  <a:lnTo>
                    <a:pt x="1654" y="21600"/>
                  </a:lnTo>
                  <a:lnTo>
                    <a:pt x="21600" y="156"/>
                  </a:lnTo>
                  <a:lnTo>
                    <a:pt x="19642" y="0"/>
                  </a:lnTo>
                  <a:close/>
                </a:path>
              </a:pathLst>
            </a:custGeom>
            <a:solidFill>
              <a:srgbClr val="768394">
                <a:lumMod val="20000"/>
                <a:lumOff val="80000"/>
              </a:srgbClr>
            </a:solidFill>
            <a:ln w="6350" cap="flat">
              <a:solidFill>
                <a:srgbClr val="CFCFC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 rot="21600000" flipH="1">
              <a:off x="550459" y="46118"/>
              <a:ext cx="6870387" cy="69044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8" y="0"/>
                  </a:moveTo>
                  <a:lnTo>
                    <a:pt x="0" y="21600"/>
                  </a:lnTo>
                  <a:lnTo>
                    <a:pt x="21600" y="18579"/>
                  </a:lnTo>
                  <a:cubicBezTo>
                    <a:pt x="21600" y="18579"/>
                    <a:pt x="10838" y="0"/>
                    <a:pt x="10838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 rot="21600000" flipH="1">
              <a:off x="2561014" y="2080599"/>
              <a:ext cx="2584782" cy="476099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9211" y="0"/>
                  </a:moveTo>
                  <a:lnTo>
                    <a:pt x="0" y="20894"/>
                  </a:lnTo>
                  <a:lnTo>
                    <a:pt x="2389" y="21600"/>
                  </a:lnTo>
                  <a:lnTo>
                    <a:pt x="21600" y="706"/>
                  </a:lnTo>
                  <a:cubicBezTo>
                    <a:pt x="21600" y="706"/>
                    <a:pt x="19211" y="0"/>
                    <a:pt x="19211" y="0"/>
                  </a:cubicBezTo>
                  <a:close/>
                </a:path>
              </a:pathLst>
            </a:custGeom>
            <a:solidFill>
              <a:srgbClr val="768394">
                <a:lumMod val="20000"/>
                <a:lumOff val="80000"/>
              </a:srgbClr>
            </a:solidFill>
            <a:ln w="6350" cap="flat">
              <a:solidFill>
                <a:srgbClr val="CFCFC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 rot="21600000" flipH="1">
              <a:off x="276703" y="2235067"/>
              <a:ext cx="4582419" cy="460547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6" y="0"/>
                  </a:moveTo>
                  <a:lnTo>
                    <a:pt x="0" y="21600"/>
                  </a:lnTo>
                  <a:lnTo>
                    <a:pt x="21600" y="18579"/>
                  </a:lnTo>
                  <a:cubicBezTo>
                    <a:pt x="21600" y="18579"/>
                    <a:pt x="10836" y="0"/>
                    <a:pt x="10836" y="0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 rot="21600000" flipH="1">
              <a:off x="1143529" y="4216886"/>
              <a:ext cx="1447101" cy="248190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332" y="0"/>
                  </a:moveTo>
                  <a:lnTo>
                    <a:pt x="0" y="20246"/>
                  </a:lnTo>
                  <a:lnTo>
                    <a:pt x="4266" y="21600"/>
                  </a:lnTo>
                  <a:lnTo>
                    <a:pt x="21600" y="1354"/>
                  </a:lnTo>
                  <a:cubicBezTo>
                    <a:pt x="21600" y="1354"/>
                    <a:pt x="17332" y="0"/>
                    <a:pt x="17332" y="0"/>
                  </a:cubicBezTo>
                  <a:close/>
                </a:path>
              </a:pathLst>
            </a:custGeom>
            <a:solidFill>
              <a:srgbClr val="768394">
                <a:lumMod val="20000"/>
                <a:lumOff val="80000"/>
              </a:srgbClr>
            </a:solidFill>
            <a:ln w="6350" cap="flat">
              <a:solidFill>
                <a:srgbClr val="CFCFCF"/>
              </a:solidFill>
              <a:prstDash val="solid"/>
            </a:ln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 rot="21600000" flipH="1">
              <a:off x="-12700" y="4363523"/>
              <a:ext cx="2314559" cy="232638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38" y="0"/>
                  </a:moveTo>
                  <a:lnTo>
                    <a:pt x="0" y="21600"/>
                  </a:lnTo>
                  <a:lnTo>
                    <a:pt x="21600" y="18579"/>
                  </a:lnTo>
                  <a:cubicBezTo>
                    <a:pt x="21600" y="18579"/>
                    <a:pt x="10838" y="0"/>
                    <a:pt x="10838" y="0"/>
                  </a:cubicBezTo>
                  <a:close/>
                </a:path>
              </a:pathLst>
            </a:custGeom>
            <a:solidFill>
              <a:srgbClr val="FFFFFF">
                <a:lumMod val="75000"/>
              </a:srgbClr>
            </a:solidFill>
            <a:ln cap="flat"/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7474649" y="3133980"/>
            <a:ext cx="4045839" cy="868680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Conduct unit testing for each individual component, ensuring that both the ESP32 and the camera module function correctly before full system integration.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669926" y="2684488"/>
            <a:ext cx="3713336" cy="868680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Evaluate the system’s performance by testing its accuracy in detecting motion, analyzing response times, and ensuring it meets predefined operational criteria.</a:t>
            </a:r>
          </a:p>
        </p:txBody>
      </p:sp>
      <p:sp>
        <p:nvSpPr>
          <p:cNvPr id="12" name="AutoShape 12"/>
          <p:cNvSpPr/>
          <p:nvPr/>
        </p:nvSpPr>
        <p:spPr>
          <a:xfrm>
            <a:off x="5817485" y="5691807"/>
            <a:ext cx="5187587" cy="609600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Perform integration testing to verify that all components work seamlessly together, assessing the performance of the motion detection system under various scenarios.</a:t>
            </a:r>
          </a:p>
        </p:txBody>
      </p:sp>
      <p:sp>
        <p:nvSpPr>
          <p:cNvPr id="13" name="AutoShape 13"/>
          <p:cNvSpPr/>
          <p:nvPr/>
        </p:nvSpPr>
        <p:spPr>
          <a:xfrm>
            <a:off x="6350682" y="2730803"/>
            <a:ext cx="887206" cy="887204"/>
          </a:xfrm>
          <a:prstGeom prst="ellipse">
            <a:avLst/>
          </a:prstGeom>
          <a:solidFill>
            <a:srgbClr val="FFFFFF"/>
          </a:solidFill>
          <a:ln w="9525" cap="flat">
            <a:solidFill>
              <a:srgbClr val="CFCFC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2800" b="1" i="0" u="none" baseline="0">
                <a:solidFill>
                  <a:schemeClr val="accent1">
                    <a:lumMod val="100000"/>
                  </a:schemeClr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14" name="AutoShape 14"/>
          <p:cNvSpPr/>
          <p:nvPr/>
        </p:nvSpPr>
        <p:spPr>
          <a:xfrm>
            <a:off x="3562348" y="4372252"/>
            <a:ext cx="887206" cy="887204"/>
          </a:xfrm>
          <a:prstGeom prst="ellipse">
            <a:avLst/>
          </a:prstGeom>
          <a:solidFill>
            <a:srgbClr val="FFFFFF"/>
          </a:solidFill>
          <a:ln w="9525" cap="flat">
            <a:solidFill>
              <a:srgbClr val="CFCFC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2800" b="1" i="0" u="none" baseline="0">
                <a:solidFill>
                  <a:srgbClr val="FFFFFF">
                    <a:lumMod val="75000"/>
                  </a:srgbClr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15" name="AutoShape 15"/>
          <p:cNvSpPr/>
          <p:nvPr/>
        </p:nvSpPr>
        <p:spPr>
          <a:xfrm>
            <a:off x="5756742" y="4374669"/>
            <a:ext cx="887206" cy="887204"/>
          </a:xfrm>
          <a:prstGeom prst="ellipse">
            <a:avLst/>
          </a:prstGeom>
          <a:solidFill>
            <a:srgbClr val="FFFFFF"/>
          </a:solidFill>
          <a:ln w="9525" cap="flat">
            <a:solidFill>
              <a:srgbClr val="CFCFCF"/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2800" b="1" i="0" u="none" baseline="0">
                <a:solidFill>
                  <a:srgbClr val="FFFFFF">
                    <a:lumMod val="75000"/>
                  </a:srgbClr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16" name="AutoShape 16"/>
          <p:cNvSpPr/>
          <p:nvPr/>
        </p:nvSpPr>
        <p:spPr>
          <a:xfrm>
            <a:off x="7475690" y="2783302"/>
            <a:ext cx="4045839" cy="338554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ctr">
            <a:spAutoFit/>
          </a:bodyPr>
          <a:lstStyle/>
          <a:p>
            <a:pPr marL="0" algn="l">
              <a:spcBef>
                <a:spcPct val="0"/>
              </a:spcBef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Unit Testing Components</a:t>
            </a:r>
          </a:p>
        </p:txBody>
      </p:sp>
      <p:sp>
        <p:nvSpPr>
          <p:cNvPr id="17" name="AutoShape 17"/>
          <p:cNvSpPr/>
          <p:nvPr/>
        </p:nvSpPr>
        <p:spPr>
          <a:xfrm>
            <a:off x="670967" y="2333811"/>
            <a:ext cx="3713336" cy="338554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ctr">
            <a:spAutoFit/>
          </a:bodyPr>
          <a:lstStyle/>
          <a:p>
            <a:pPr marL="0" algn="l">
              <a:spcBef>
                <a:spcPct val="0"/>
              </a:spcBef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Performance Evaluation</a:t>
            </a:r>
          </a:p>
        </p:txBody>
      </p:sp>
      <p:sp>
        <p:nvSpPr>
          <p:cNvPr id="18" name="AutoShape 18"/>
          <p:cNvSpPr/>
          <p:nvPr/>
        </p:nvSpPr>
        <p:spPr>
          <a:xfrm>
            <a:off x="5818526" y="5341129"/>
            <a:ext cx="5187587" cy="338554"/>
          </a:xfrm>
          <a:prstGeom prst="rect">
            <a:avLst/>
          </a:prstGeom>
          <a:noFill/>
          <a:ln cap="flat"/>
        </p:spPr>
        <p:txBody>
          <a:bodyPr vert="horz" wrap="square" lIns="91440" tIns="45720" rIns="91440" bIns="45720" anchor="ctr">
            <a:spAutoFit/>
          </a:bodyPr>
          <a:lstStyle/>
          <a:p>
            <a:pPr marL="0" algn="l">
              <a:spcBef>
                <a:spcPct val="0"/>
              </a:spcBef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System Integration Testing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5313104-8479-C760-B8DD-9DE20E116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out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Real-world Applications</a:t>
            </a:r>
          </a:p>
        </p:txBody>
      </p:sp>
      <p:sp>
        <p:nvSpPr>
          <p:cNvPr id="3" name="AutoShape 3"/>
          <p:cNvSpPr/>
          <p:nvPr/>
        </p:nvSpPr>
        <p:spPr>
          <a:xfrm>
            <a:off x="0" y="4627988"/>
            <a:ext cx="12192000" cy="2282577"/>
          </a:xfrm>
          <a:prstGeom prst="rect">
            <a:avLst/>
          </a:prstGeom>
          <a:solidFill>
            <a:srgbClr val="000000">
              <a:alpha val="70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7130820" y="1292108"/>
            <a:ext cx="2241779" cy="2100499"/>
            <a:chOff x="7390710" y="977022"/>
            <a:chExt cx="3102614" cy="2907081"/>
          </a:xfrm>
          <a:solidFill>
            <a:srgbClr val="FFFFFF">
              <a:lumMod val="85000"/>
            </a:srgbClr>
          </a:solidFill>
        </p:grpSpPr>
        <p:grpSp>
          <p:nvGrpSpPr>
            <p:cNvPr id="5" name="Group 5"/>
            <p:cNvGrpSpPr/>
            <p:nvPr/>
          </p:nvGrpSpPr>
          <p:grpSpPr>
            <a:xfrm>
              <a:off x="7390710" y="977022"/>
              <a:ext cx="3102614" cy="2907081"/>
              <a:chOff x="0" y="0"/>
              <a:chExt cx="8273635" cy="7752224"/>
            </a:xfrm>
            <a:grpFill/>
          </p:grpSpPr>
          <p:sp>
            <p:nvSpPr>
              <p:cNvPr id="6" name="Freeform 6"/>
              <p:cNvSpPr/>
              <p:nvPr/>
            </p:nvSpPr>
            <p:spPr>
              <a:xfrm>
                <a:off x="3307428" y="6339238"/>
                <a:ext cx="970485" cy="580777"/>
              </a:xfrm>
              <a:custGeom>
                <a:avLst/>
                <a:gdLst/>
                <a:ahLst/>
                <a:cxnLst/>
                <a:rect l="l" t="t" r="r" b="b"/>
                <a:pathLst>
                  <a:path w="21534" h="19921" extrusionOk="0">
                    <a:moveTo>
                      <a:pt x="20729" y="10975"/>
                    </a:moveTo>
                    <a:cubicBezTo>
                      <a:pt x="20418" y="10490"/>
                      <a:pt x="19939" y="10144"/>
                      <a:pt x="19581" y="9781"/>
                    </a:cubicBezTo>
                    <a:cubicBezTo>
                      <a:pt x="19318" y="9516"/>
                      <a:pt x="19052" y="9257"/>
                      <a:pt x="18780" y="9014"/>
                    </a:cubicBezTo>
                    <a:cubicBezTo>
                      <a:pt x="19325" y="8872"/>
                      <a:pt x="19861" y="8694"/>
                      <a:pt x="20357" y="8422"/>
                    </a:cubicBezTo>
                    <a:cubicBezTo>
                      <a:pt x="20366" y="9060"/>
                      <a:pt x="20609" y="9770"/>
                      <a:pt x="20676" y="10409"/>
                    </a:cubicBezTo>
                    <a:cubicBezTo>
                      <a:pt x="20697" y="10597"/>
                      <a:pt x="20712" y="10786"/>
                      <a:pt x="20729" y="10975"/>
                    </a:cubicBezTo>
                    <a:close/>
                    <a:moveTo>
                      <a:pt x="20865" y="12574"/>
                    </a:moveTo>
                    <a:cubicBezTo>
                      <a:pt x="20645" y="12470"/>
                      <a:pt x="20416" y="12406"/>
                      <a:pt x="20180" y="12372"/>
                    </a:cubicBezTo>
                    <a:cubicBezTo>
                      <a:pt x="19591" y="11754"/>
                      <a:pt x="18871" y="11295"/>
                      <a:pt x="18267" y="10751"/>
                    </a:cubicBezTo>
                    <a:cubicBezTo>
                      <a:pt x="17761" y="10296"/>
                      <a:pt x="17241" y="9877"/>
                      <a:pt x="16713" y="9484"/>
                    </a:cubicBezTo>
                    <a:cubicBezTo>
                      <a:pt x="17160" y="9372"/>
                      <a:pt x="17627" y="9280"/>
                      <a:pt x="18096" y="9179"/>
                    </a:cubicBezTo>
                    <a:cubicBezTo>
                      <a:pt x="18510" y="9572"/>
                      <a:pt x="18911" y="9992"/>
                      <a:pt x="19302" y="10440"/>
                    </a:cubicBezTo>
                    <a:cubicBezTo>
                      <a:pt x="19681" y="10872"/>
                      <a:pt x="20095" y="11558"/>
                      <a:pt x="20552" y="11767"/>
                    </a:cubicBezTo>
                    <a:cubicBezTo>
                      <a:pt x="20648" y="11810"/>
                      <a:pt x="20733" y="11772"/>
                      <a:pt x="20794" y="11691"/>
                    </a:cubicBezTo>
                    <a:cubicBezTo>
                      <a:pt x="20818" y="11985"/>
                      <a:pt x="20841" y="12280"/>
                      <a:pt x="20865" y="12574"/>
                    </a:cubicBezTo>
                    <a:close/>
                    <a:moveTo>
                      <a:pt x="18228" y="12584"/>
                    </a:moveTo>
                    <a:cubicBezTo>
                      <a:pt x="17701" y="12204"/>
                      <a:pt x="17121" y="11945"/>
                      <a:pt x="16596" y="11563"/>
                    </a:cubicBezTo>
                    <a:cubicBezTo>
                      <a:pt x="15989" y="11120"/>
                      <a:pt x="15401" y="10626"/>
                      <a:pt x="14789" y="10206"/>
                    </a:cubicBezTo>
                    <a:cubicBezTo>
                      <a:pt x="15273" y="9995"/>
                      <a:pt x="15743" y="9784"/>
                      <a:pt x="16174" y="9639"/>
                    </a:cubicBezTo>
                    <a:cubicBezTo>
                      <a:pt x="16881" y="10228"/>
                      <a:pt x="17551" y="10904"/>
                      <a:pt x="18228" y="11568"/>
                    </a:cubicBezTo>
                    <a:cubicBezTo>
                      <a:pt x="18490" y="11822"/>
                      <a:pt x="18763" y="12121"/>
                      <a:pt x="19044" y="12400"/>
                    </a:cubicBezTo>
                    <a:cubicBezTo>
                      <a:pt x="18770" y="12444"/>
                      <a:pt x="18495" y="12509"/>
                      <a:pt x="18228" y="12584"/>
                    </a:cubicBezTo>
                    <a:close/>
                    <a:moveTo>
                      <a:pt x="17211" y="12902"/>
                    </a:moveTo>
                    <a:cubicBezTo>
                      <a:pt x="16955" y="12986"/>
                      <a:pt x="16699" y="13084"/>
                      <a:pt x="16442" y="13187"/>
                    </a:cubicBezTo>
                    <a:cubicBezTo>
                      <a:pt x="16308" y="12992"/>
                      <a:pt x="16129" y="12901"/>
                      <a:pt x="15955" y="12782"/>
                    </a:cubicBezTo>
                    <a:cubicBezTo>
                      <a:pt x="15606" y="12548"/>
                      <a:pt x="15271" y="12265"/>
                      <a:pt x="14935" y="11988"/>
                    </a:cubicBezTo>
                    <a:cubicBezTo>
                      <a:pt x="14427" y="11568"/>
                      <a:pt x="13921" y="11142"/>
                      <a:pt x="13409" y="10732"/>
                    </a:cubicBezTo>
                    <a:cubicBezTo>
                      <a:pt x="13696" y="10650"/>
                      <a:pt x="13989" y="10541"/>
                      <a:pt x="14282" y="10421"/>
                    </a:cubicBezTo>
                    <a:cubicBezTo>
                      <a:pt x="14288" y="10507"/>
                      <a:pt x="14315" y="10584"/>
                      <a:pt x="14376" y="10631"/>
                    </a:cubicBezTo>
                    <a:cubicBezTo>
                      <a:pt x="15053" y="11143"/>
                      <a:pt x="15715" y="11698"/>
                      <a:pt x="16385" y="12236"/>
                    </a:cubicBezTo>
                    <a:cubicBezTo>
                      <a:pt x="16647" y="12447"/>
                      <a:pt x="16928" y="12688"/>
                      <a:pt x="17218" y="12901"/>
                    </a:cubicBezTo>
                    <a:cubicBezTo>
                      <a:pt x="17218" y="12901"/>
                      <a:pt x="17211" y="12902"/>
                      <a:pt x="17211" y="12902"/>
                    </a:cubicBezTo>
                    <a:close/>
                    <a:moveTo>
                      <a:pt x="14800" y="13951"/>
                    </a:moveTo>
                    <a:cubicBezTo>
                      <a:pt x="14406" y="13464"/>
                      <a:pt x="13884" y="13099"/>
                      <a:pt x="13483" y="12679"/>
                    </a:cubicBezTo>
                    <a:cubicBezTo>
                      <a:pt x="13146" y="12326"/>
                      <a:pt x="12810" y="11976"/>
                      <a:pt x="12465" y="11652"/>
                    </a:cubicBezTo>
                    <a:cubicBezTo>
                      <a:pt x="12440" y="11383"/>
                      <a:pt x="12403" y="11122"/>
                      <a:pt x="12334" y="10879"/>
                    </a:cubicBezTo>
                    <a:cubicBezTo>
                      <a:pt x="12497" y="10890"/>
                      <a:pt x="12665" y="10880"/>
                      <a:pt x="12838" y="10858"/>
                    </a:cubicBezTo>
                    <a:cubicBezTo>
                      <a:pt x="13511" y="11468"/>
                      <a:pt x="14162" y="12134"/>
                      <a:pt x="14829" y="12758"/>
                    </a:cubicBezTo>
                    <a:cubicBezTo>
                      <a:pt x="15043" y="12956"/>
                      <a:pt x="15337" y="13291"/>
                      <a:pt x="15640" y="13535"/>
                    </a:cubicBezTo>
                    <a:cubicBezTo>
                      <a:pt x="15359" y="13668"/>
                      <a:pt x="15079" y="13804"/>
                      <a:pt x="14800" y="13951"/>
                    </a:cubicBezTo>
                    <a:close/>
                    <a:moveTo>
                      <a:pt x="12746" y="15151"/>
                    </a:moveTo>
                    <a:cubicBezTo>
                      <a:pt x="12691" y="14461"/>
                      <a:pt x="12616" y="13777"/>
                      <a:pt x="12550" y="13089"/>
                    </a:cubicBezTo>
                    <a:cubicBezTo>
                      <a:pt x="12528" y="12861"/>
                      <a:pt x="12518" y="12627"/>
                      <a:pt x="12507" y="12392"/>
                    </a:cubicBezTo>
                    <a:cubicBezTo>
                      <a:pt x="12756" y="12669"/>
                      <a:pt x="13001" y="12953"/>
                      <a:pt x="13244" y="13240"/>
                    </a:cubicBezTo>
                    <a:cubicBezTo>
                      <a:pt x="13522" y="13566"/>
                      <a:pt x="13824" y="13984"/>
                      <a:pt x="14146" y="14311"/>
                    </a:cubicBezTo>
                    <a:cubicBezTo>
                      <a:pt x="13674" y="14580"/>
                      <a:pt x="13205" y="14857"/>
                      <a:pt x="12746" y="15151"/>
                    </a:cubicBezTo>
                    <a:close/>
                    <a:moveTo>
                      <a:pt x="10326" y="9672"/>
                    </a:moveTo>
                    <a:cubicBezTo>
                      <a:pt x="10326" y="9662"/>
                      <a:pt x="10328" y="9652"/>
                      <a:pt x="10328" y="9641"/>
                    </a:cubicBezTo>
                    <a:cubicBezTo>
                      <a:pt x="10327" y="9540"/>
                      <a:pt x="10324" y="9435"/>
                      <a:pt x="10318" y="9328"/>
                    </a:cubicBezTo>
                    <a:cubicBezTo>
                      <a:pt x="10239" y="6908"/>
                      <a:pt x="11636" y="1741"/>
                      <a:pt x="13435" y="1546"/>
                    </a:cubicBezTo>
                    <a:cubicBezTo>
                      <a:pt x="14396" y="1441"/>
                      <a:pt x="14475" y="4341"/>
                      <a:pt x="14361" y="5122"/>
                    </a:cubicBezTo>
                    <a:cubicBezTo>
                      <a:pt x="14211" y="6163"/>
                      <a:pt x="13639" y="6983"/>
                      <a:pt x="13145" y="7646"/>
                    </a:cubicBezTo>
                    <a:cubicBezTo>
                      <a:pt x="12377" y="8679"/>
                      <a:pt x="11331" y="9398"/>
                      <a:pt x="10326" y="9672"/>
                    </a:cubicBezTo>
                    <a:close/>
                    <a:moveTo>
                      <a:pt x="9846" y="11022"/>
                    </a:moveTo>
                    <a:cubicBezTo>
                      <a:pt x="9786" y="10866"/>
                      <a:pt x="9681" y="10760"/>
                      <a:pt x="9530" y="10748"/>
                    </a:cubicBezTo>
                    <a:cubicBezTo>
                      <a:pt x="9576" y="10728"/>
                      <a:pt x="9624" y="10710"/>
                      <a:pt x="9668" y="10687"/>
                    </a:cubicBezTo>
                    <a:cubicBezTo>
                      <a:pt x="9731" y="10653"/>
                      <a:pt x="9777" y="10602"/>
                      <a:pt x="9816" y="10544"/>
                    </a:cubicBezTo>
                    <a:cubicBezTo>
                      <a:pt x="9836" y="10710"/>
                      <a:pt x="9888" y="10867"/>
                      <a:pt x="9966" y="10988"/>
                    </a:cubicBezTo>
                    <a:cubicBezTo>
                      <a:pt x="9925" y="10989"/>
                      <a:pt x="9884" y="11001"/>
                      <a:pt x="9846" y="11022"/>
                    </a:cubicBezTo>
                    <a:close/>
                    <a:moveTo>
                      <a:pt x="6572" y="8762"/>
                    </a:moveTo>
                    <a:cubicBezTo>
                      <a:pt x="5402" y="7841"/>
                      <a:pt x="4600" y="2887"/>
                      <a:pt x="6580" y="3576"/>
                    </a:cubicBezTo>
                    <a:cubicBezTo>
                      <a:pt x="8045" y="4087"/>
                      <a:pt x="9344" y="7372"/>
                      <a:pt x="9364" y="9545"/>
                    </a:cubicBezTo>
                    <a:cubicBezTo>
                      <a:pt x="9365" y="9545"/>
                      <a:pt x="9367" y="9545"/>
                      <a:pt x="9368" y="9545"/>
                    </a:cubicBezTo>
                    <a:cubicBezTo>
                      <a:pt x="9369" y="9591"/>
                      <a:pt x="9370" y="9635"/>
                      <a:pt x="9372" y="9677"/>
                    </a:cubicBezTo>
                    <a:cubicBezTo>
                      <a:pt x="8376" y="9790"/>
                      <a:pt x="7472" y="9471"/>
                      <a:pt x="6572" y="8762"/>
                    </a:cubicBezTo>
                    <a:close/>
                    <a:moveTo>
                      <a:pt x="9686" y="13907"/>
                    </a:moveTo>
                    <a:cubicBezTo>
                      <a:pt x="9712" y="14223"/>
                      <a:pt x="9728" y="14479"/>
                      <a:pt x="9740" y="14712"/>
                    </a:cubicBezTo>
                    <a:cubicBezTo>
                      <a:pt x="9364" y="14445"/>
                      <a:pt x="8966" y="14223"/>
                      <a:pt x="8614" y="13923"/>
                    </a:cubicBezTo>
                    <a:cubicBezTo>
                      <a:pt x="8136" y="13518"/>
                      <a:pt x="7675" y="13060"/>
                      <a:pt x="7277" y="12491"/>
                    </a:cubicBezTo>
                    <a:cubicBezTo>
                      <a:pt x="7989" y="12367"/>
                      <a:pt x="8703" y="12267"/>
                      <a:pt x="9420" y="12207"/>
                    </a:cubicBezTo>
                    <a:cubicBezTo>
                      <a:pt x="9464" y="12204"/>
                      <a:pt x="9505" y="12190"/>
                      <a:pt x="9544" y="12172"/>
                    </a:cubicBezTo>
                    <a:cubicBezTo>
                      <a:pt x="9554" y="12753"/>
                      <a:pt x="9640" y="13343"/>
                      <a:pt x="9686" y="13907"/>
                    </a:cubicBezTo>
                    <a:close/>
                    <a:moveTo>
                      <a:pt x="9047" y="16230"/>
                    </a:moveTo>
                    <a:cubicBezTo>
                      <a:pt x="8347" y="15556"/>
                      <a:pt x="7552" y="15068"/>
                      <a:pt x="6832" y="14434"/>
                    </a:cubicBezTo>
                    <a:cubicBezTo>
                      <a:pt x="6227" y="13902"/>
                      <a:pt x="5620" y="13382"/>
                      <a:pt x="4978" y="12966"/>
                    </a:cubicBezTo>
                    <a:cubicBezTo>
                      <a:pt x="5583" y="12824"/>
                      <a:pt x="6190" y="12697"/>
                      <a:pt x="6797" y="12582"/>
                    </a:cubicBezTo>
                    <a:cubicBezTo>
                      <a:pt x="7177" y="13333"/>
                      <a:pt x="7672" y="13935"/>
                      <a:pt x="8182" y="14464"/>
                    </a:cubicBezTo>
                    <a:cubicBezTo>
                      <a:pt x="8598" y="14895"/>
                      <a:pt x="9134" y="15459"/>
                      <a:pt x="9663" y="15740"/>
                    </a:cubicBezTo>
                    <a:cubicBezTo>
                      <a:pt x="9566" y="16010"/>
                      <a:pt x="9379" y="16141"/>
                      <a:pt x="9047" y="16230"/>
                    </a:cubicBezTo>
                    <a:close/>
                    <a:moveTo>
                      <a:pt x="7076" y="16580"/>
                    </a:moveTo>
                    <a:cubicBezTo>
                      <a:pt x="6481" y="16003"/>
                      <a:pt x="5723" y="15668"/>
                      <a:pt x="5105" y="15148"/>
                    </a:cubicBezTo>
                    <a:cubicBezTo>
                      <a:pt x="4475" y="14617"/>
                      <a:pt x="3868" y="14015"/>
                      <a:pt x="3279" y="13378"/>
                    </a:cubicBezTo>
                    <a:cubicBezTo>
                      <a:pt x="3678" y="13278"/>
                      <a:pt x="4078" y="13182"/>
                      <a:pt x="4477" y="13085"/>
                    </a:cubicBezTo>
                    <a:cubicBezTo>
                      <a:pt x="4489" y="13161"/>
                      <a:pt x="4518" y="13233"/>
                      <a:pt x="4575" y="13273"/>
                    </a:cubicBezTo>
                    <a:cubicBezTo>
                      <a:pt x="5355" y="13839"/>
                      <a:pt x="6079" y="14511"/>
                      <a:pt x="6801" y="15233"/>
                    </a:cubicBezTo>
                    <a:cubicBezTo>
                      <a:pt x="7185" y="15618"/>
                      <a:pt x="7589" y="16064"/>
                      <a:pt x="8013" y="16423"/>
                    </a:cubicBezTo>
                    <a:cubicBezTo>
                      <a:pt x="7700" y="16474"/>
                      <a:pt x="7387" y="16526"/>
                      <a:pt x="7076" y="16580"/>
                    </a:cubicBezTo>
                    <a:close/>
                    <a:moveTo>
                      <a:pt x="5064" y="17025"/>
                    </a:moveTo>
                    <a:cubicBezTo>
                      <a:pt x="4550" y="16594"/>
                      <a:pt x="3985" y="16244"/>
                      <a:pt x="3490" y="15834"/>
                    </a:cubicBezTo>
                    <a:cubicBezTo>
                      <a:pt x="2779" y="15246"/>
                      <a:pt x="2106" y="14586"/>
                      <a:pt x="1469" y="13831"/>
                    </a:cubicBezTo>
                    <a:cubicBezTo>
                      <a:pt x="1892" y="13727"/>
                      <a:pt x="2314" y="13621"/>
                      <a:pt x="2737" y="13515"/>
                    </a:cubicBezTo>
                    <a:cubicBezTo>
                      <a:pt x="2748" y="13541"/>
                      <a:pt x="2760" y="13568"/>
                      <a:pt x="2777" y="13589"/>
                    </a:cubicBezTo>
                    <a:cubicBezTo>
                      <a:pt x="3496" y="14468"/>
                      <a:pt x="4258" y="15237"/>
                      <a:pt x="5053" y="15939"/>
                    </a:cubicBezTo>
                    <a:cubicBezTo>
                      <a:pt x="5336" y="16192"/>
                      <a:pt x="5670" y="16516"/>
                      <a:pt x="6016" y="16786"/>
                    </a:cubicBezTo>
                    <a:cubicBezTo>
                      <a:pt x="5697" y="16857"/>
                      <a:pt x="5378" y="16933"/>
                      <a:pt x="5064" y="17025"/>
                    </a:cubicBezTo>
                    <a:close/>
                    <a:moveTo>
                      <a:pt x="3565" y="17594"/>
                    </a:moveTo>
                    <a:cubicBezTo>
                      <a:pt x="3268" y="17071"/>
                      <a:pt x="2715" y="16712"/>
                      <a:pt x="2359" y="16318"/>
                    </a:cubicBezTo>
                    <a:cubicBezTo>
                      <a:pt x="1855" y="15761"/>
                      <a:pt x="1380" y="15122"/>
                      <a:pt x="1020" y="14337"/>
                    </a:cubicBezTo>
                    <a:cubicBezTo>
                      <a:pt x="1020" y="14334"/>
                      <a:pt x="1017" y="14332"/>
                      <a:pt x="1015" y="14329"/>
                    </a:cubicBezTo>
                    <a:cubicBezTo>
                      <a:pt x="1004" y="14202"/>
                      <a:pt x="992" y="14076"/>
                      <a:pt x="980" y="13950"/>
                    </a:cubicBezTo>
                    <a:cubicBezTo>
                      <a:pt x="1017" y="13942"/>
                      <a:pt x="1053" y="13932"/>
                      <a:pt x="1090" y="13923"/>
                    </a:cubicBezTo>
                    <a:cubicBezTo>
                      <a:pt x="1674" y="14794"/>
                      <a:pt x="2356" y="15500"/>
                      <a:pt x="3044" y="16162"/>
                    </a:cubicBezTo>
                    <a:cubicBezTo>
                      <a:pt x="3423" y="16527"/>
                      <a:pt x="3821" y="16933"/>
                      <a:pt x="4230" y="17307"/>
                    </a:cubicBezTo>
                    <a:cubicBezTo>
                      <a:pt x="4006" y="17393"/>
                      <a:pt x="3785" y="17486"/>
                      <a:pt x="3565" y="17594"/>
                    </a:cubicBezTo>
                    <a:close/>
                    <a:moveTo>
                      <a:pt x="1776" y="18785"/>
                    </a:moveTo>
                    <a:cubicBezTo>
                      <a:pt x="1773" y="18730"/>
                      <a:pt x="1764" y="18672"/>
                      <a:pt x="1742" y="18609"/>
                    </a:cubicBezTo>
                    <a:cubicBezTo>
                      <a:pt x="1372" y="17597"/>
                      <a:pt x="1217" y="16396"/>
                      <a:pt x="1099" y="15205"/>
                    </a:cubicBezTo>
                    <a:cubicBezTo>
                      <a:pt x="1330" y="15672"/>
                      <a:pt x="1602" y="16084"/>
                      <a:pt x="1892" y="16469"/>
                    </a:cubicBezTo>
                    <a:cubicBezTo>
                      <a:pt x="2200" y="16873"/>
                      <a:pt x="2605" y="17510"/>
                      <a:pt x="3016" y="17887"/>
                    </a:cubicBezTo>
                    <a:cubicBezTo>
                      <a:pt x="2594" y="18134"/>
                      <a:pt x="2180" y="18427"/>
                      <a:pt x="1776" y="18785"/>
                    </a:cubicBezTo>
                    <a:close/>
                    <a:moveTo>
                      <a:pt x="20943" y="7928"/>
                    </a:moveTo>
                    <a:cubicBezTo>
                      <a:pt x="21061" y="7586"/>
                      <a:pt x="20928" y="7067"/>
                      <a:pt x="20639" y="7053"/>
                    </a:cubicBezTo>
                    <a:cubicBezTo>
                      <a:pt x="19044" y="6975"/>
                      <a:pt x="17241" y="7832"/>
                      <a:pt x="15683" y="8337"/>
                    </a:cubicBezTo>
                    <a:cubicBezTo>
                      <a:pt x="15095" y="8527"/>
                      <a:pt x="14273" y="8706"/>
                      <a:pt x="13528" y="9062"/>
                    </a:cubicBezTo>
                    <a:cubicBezTo>
                      <a:pt x="13962" y="8545"/>
                      <a:pt x="14363" y="7962"/>
                      <a:pt x="14711" y="7317"/>
                    </a:cubicBezTo>
                    <a:cubicBezTo>
                      <a:pt x="15655" y="5563"/>
                      <a:pt x="15731" y="1958"/>
                      <a:pt x="14378" y="559"/>
                    </a:cubicBezTo>
                    <a:cubicBezTo>
                      <a:pt x="12335" y="-1558"/>
                      <a:pt x="10497" y="2765"/>
                      <a:pt x="9737" y="6416"/>
                    </a:cubicBezTo>
                    <a:cubicBezTo>
                      <a:pt x="8808" y="3496"/>
                      <a:pt x="6932" y="713"/>
                      <a:pt x="5170" y="2630"/>
                    </a:cubicBezTo>
                    <a:cubicBezTo>
                      <a:pt x="3937" y="3969"/>
                      <a:pt x="4222" y="7057"/>
                      <a:pt x="4953" y="8656"/>
                    </a:cubicBezTo>
                    <a:cubicBezTo>
                      <a:pt x="5555" y="9975"/>
                      <a:pt x="6718" y="10752"/>
                      <a:pt x="7862" y="10940"/>
                    </a:cubicBezTo>
                    <a:cubicBezTo>
                      <a:pt x="5346" y="11319"/>
                      <a:pt x="2861" y="12052"/>
                      <a:pt x="363" y="12671"/>
                    </a:cubicBezTo>
                    <a:cubicBezTo>
                      <a:pt x="118" y="12733"/>
                      <a:pt x="-40" y="13143"/>
                      <a:pt x="9" y="13507"/>
                    </a:cubicBezTo>
                    <a:cubicBezTo>
                      <a:pt x="258" y="15335"/>
                      <a:pt x="340" y="17759"/>
                      <a:pt x="1318" y="19061"/>
                    </a:cubicBezTo>
                    <a:cubicBezTo>
                      <a:pt x="1344" y="19095"/>
                      <a:pt x="1372" y="19120"/>
                      <a:pt x="1402" y="19137"/>
                    </a:cubicBezTo>
                    <a:cubicBezTo>
                      <a:pt x="1336" y="19203"/>
                      <a:pt x="1269" y="19264"/>
                      <a:pt x="1204" y="19335"/>
                    </a:cubicBezTo>
                    <a:cubicBezTo>
                      <a:pt x="989" y="19562"/>
                      <a:pt x="1141" y="20042"/>
                      <a:pt x="1390" y="19893"/>
                    </a:cubicBezTo>
                    <a:cubicBezTo>
                      <a:pt x="2765" y="19073"/>
                      <a:pt x="4184" y="18624"/>
                      <a:pt x="5620" y="18305"/>
                    </a:cubicBezTo>
                    <a:cubicBezTo>
                      <a:pt x="5643" y="18306"/>
                      <a:pt x="5665" y="18301"/>
                      <a:pt x="5685" y="18292"/>
                    </a:cubicBezTo>
                    <a:cubicBezTo>
                      <a:pt x="7253" y="17949"/>
                      <a:pt x="8839" y="17759"/>
                      <a:pt x="10412" y="17419"/>
                    </a:cubicBezTo>
                    <a:cubicBezTo>
                      <a:pt x="10600" y="17378"/>
                      <a:pt x="10789" y="17062"/>
                      <a:pt x="10782" y="16761"/>
                    </a:cubicBezTo>
                    <a:cubicBezTo>
                      <a:pt x="10742" y="15115"/>
                      <a:pt x="10809" y="12768"/>
                      <a:pt x="10288" y="11298"/>
                    </a:cubicBezTo>
                    <a:cubicBezTo>
                      <a:pt x="10273" y="11256"/>
                      <a:pt x="10254" y="11228"/>
                      <a:pt x="10236" y="11197"/>
                    </a:cubicBezTo>
                    <a:cubicBezTo>
                      <a:pt x="10284" y="11207"/>
                      <a:pt x="10332" y="11210"/>
                      <a:pt x="10386" y="11197"/>
                    </a:cubicBezTo>
                    <a:cubicBezTo>
                      <a:pt x="10827" y="11094"/>
                      <a:pt x="11259" y="10913"/>
                      <a:pt x="11676" y="10671"/>
                    </a:cubicBezTo>
                    <a:cubicBezTo>
                      <a:pt x="11628" y="10816"/>
                      <a:pt x="11600" y="10965"/>
                      <a:pt x="11581" y="11116"/>
                    </a:cubicBezTo>
                    <a:cubicBezTo>
                      <a:pt x="11536" y="11191"/>
                      <a:pt x="11518" y="11299"/>
                      <a:pt x="11559" y="11387"/>
                    </a:cubicBezTo>
                    <a:cubicBezTo>
                      <a:pt x="11539" y="11917"/>
                      <a:pt x="11635" y="12473"/>
                      <a:pt x="11694" y="13004"/>
                    </a:cubicBezTo>
                    <a:cubicBezTo>
                      <a:pt x="11811" y="14058"/>
                      <a:pt x="11966" y="15101"/>
                      <a:pt x="12192" y="16112"/>
                    </a:cubicBezTo>
                    <a:cubicBezTo>
                      <a:pt x="12306" y="16625"/>
                      <a:pt x="12708" y="16563"/>
                      <a:pt x="12785" y="16123"/>
                    </a:cubicBezTo>
                    <a:cubicBezTo>
                      <a:pt x="14149" y="15528"/>
                      <a:pt x="15497" y="14894"/>
                      <a:pt x="16883" y="14421"/>
                    </a:cubicBezTo>
                    <a:cubicBezTo>
                      <a:pt x="18309" y="13935"/>
                      <a:pt x="19696" y="14056"/>
                      <a:pt x="21122" y="13818"/>
                    </a:cubicBezTo>
                    <a:cubicBezTo>
                      <a:pt x="21254" y="13797"/>
                      <a:pt x="21331" y="13690"/>
                      <a:pt x="21370" y="13552"/>
                    </a:cubicBezTo>
                    <a:cubicBezTo>
                      <a:pt x="21433" y="13484"/>
                      <a:pt x="21480" y="13384"/>
                      <a:pt x="21486" y="13245"/>
                    </a:cubicBezTo>
                    <a:cubicBezTo>
                      <a:pt x="21532" y="12206"/>
                      <a:pt x="21560" y="11184"/>
                      <a:pt x="21499" y="10146"/>
                    </a:cubicBezTo>
                    <a:cubicBezTo>
                      <a:pt x="21458" y="9444"/>
                      <a:pt x="21383" y="8326"/>
                      <a:pt x="20943" y="7928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3445238" y="6890476"/>
                <a:ext cx="398432" cy="428627"/>
              </a:xfrm>
              <a:custGeom>
                <a:avLst/>
                <a:gdLst/>
                <a:ahLst/>
                <a:cxnLst/>
                <a:rect l="l" t="t" r="r" b="b"/>
                <a:pathLst>
                  <a:path w="21270" h="21464" extrusionOk="0">
                    <a:moveTo>
                      <a:pt x="17647" y="6716"/>
                    </a:moveTo>
                    <a:cubicBezTo>
                      <a:pt x="16696" y="6337"/>
                      <a:pt x="15733" y="5970"/>
                      <a:pt x="14826" y="5479"/>
                    </a:cubicBezTo>
                    <a:cubicBezTo>
                      <a:pt x="13463" y="4740"/>
                      <a:pt x="12136" y="3892"/>
                      <a:pt x="10899" y="2951"/>
                    </a:cubicBezTo>
                    <a:cubicBezTo>
                      <a:pt x="11860" y="2823"/>
                      <a:pt x="12822" y="2705"/>
                      <a:pt x="13775" y="2582"/>
                    </a:cubicBezTo>
                    <a:cubicBezTo>
                      <a:pt x="14354" y="3016"/>
                      <a:pt x="14957" y="3427"/>
                      <a:pt x="15560" y="3827"/>
                    </a:cubicBezTo>
                    <a:cubicBezTo>
                      <a:pt x="16099" y="4186"/>
                      <a:pt x="16666" y="4576"/>
                      <a:pt x="17256" y="4924"/>
                    </a:cubicBezTo>
                    <a:cubicBezTo>
                      <a:pt x="17403" y="5518"/>
                      <a:pt x="17535" y="6115"/>
                      <a:pt x="17647" y="6716"/>
                    </a:cubicBezTo>
                    <a:close/>
                    <a:moveTo>
                      <a:pt x="18170" y="10015"/>
                    </a:moveTo>
                    <a:cubicBezTo>
                      <a:pt x="18419" y="11782"/>
                      <a:pt x="18432" y="13779"/>
                      <a:pt x="18818" y="15614"/>
                    </a:cubicBezTo>
                    <a:cubicBezTo>
                      <a:pt x="17345" y="13860"/>
                      <a:pt x="14486" y="12670"/>
                      <a:pt x="12689" y="11722"/>
                    </a:cubicBezTo>
                    <a:cubicBezTo>
                      <a:pt x="9093" y="9824"/>
                      <a:pt x="5100" y="8175"/>
                      <a:pt x="1928" y="5639"/>
                    </a:cubicBezTo>
                    <a:cubicBezTo>
                      <a:pt x="1906" y="5508"/>
                      <a:pt x="1881" y="5380"/>
                      <a:pt x="1861" y="5247"/>
                    </a:cubicBezTo>
                    <a:cubicBezTo>
                      <a:pt x="2152" y="5109"/>
                      <a:pt x="2447" y="4978"/>
                      <a:pt x="2745" y="4854"/>
                    </a:cubicBezTo>
                    <a:cubicBezTo>
                      <a:pt x="4822" y="6719"/>
                      <a:pt x="7705" y="8051"/>
                      <a:pt x="10121" y="9412"/>
                    </a:cubicBezTo>
                    <a:cubicBezTo>
                      <a:pt x="11919" y="10424"/>
                      <a:pt x="14274" y="12308"/>
                      <a:pt x="16417" y="12585"/>
                    </a:cubicBezTo>
                    <a:cubicBezTo>
                      <a:pt x="16841" y="12639"/>
                      <a:pt x="17042" y="12129"/>
                      <a:pt x="16793" y="11857"/>
                    </a:cubicBezTo>
                    <a:cubicBezTo>
                      <a:pt x="15501" y="10450"/>
                      <a:pt x="12875" y="9659"/>
                      <a:pt x="11184" y="8777"/>
                    </a:cubicBezTo>
                    <a:cubicBezTo>
                      <a:pt x="8624" y="7443"/>
                      <a:pt x="6064" y="6078"/>
                      <a:pt x="3663" y="4502"/>
                    </a:cubicBezTo>
                    <a:cubicBezTo>
                      <a:pt x="4365" y="4253"/>
                      <a:pt x="5089" y="4052"/>
                      <a:pt x="5821" y="3869"/>
                    </a:cubicBezTo>
                    <a:cubicBezTo>
                      <a:pt x="5610" y="4556"/>
                      <a:pt x="9404" y="6560"/>
                      <a:pt x="9795" y="6797"/>
                    </a:cubicBezTo>
                    <a:cubicBezTo>
                      <a:pt x="11320" y="7721"/>
                      <a:pt x="12861" y="8623"/>
                      <a:pt x="14421" y="9493"/>
                    </a:cubicBezTo>
                    <a:cubicBezTo>
                      <a:pt x="15260" y="9961"/>
                      <a:pt x="16690" y="11081"/>
                      <a:pt x="17734" y="10906"/>
                    </a:cubicBezTo>
                    <a:cubicBezTo>
                      <a:pt x="18021" y="10859"/>
                      <a:pt x="18255" y="10490"/>
                      <a:pt x="18072" y="10242"/>
                    </a:cubicBezTo>
                    <a:cubicBezTo>
                      <a:pt x="17583" y="9575"/>
                      <a:pt x="16449" y="9296"/>
                      <a:pt x="15707" y="8933"/>
                    </a:cubicBezTo>
                    <a:cubicBezTo>
                      <a:pt x="14371" y="8281"/>
                      <a:pt x="13062" y="7586"/>
                      <a:pt x="11756" y="6885"/>
                    </a:cubicBezTo>
                    <a:cubicBezTo>
                      <a:pt x="9968" y="5926"/>
                      <a:pt x="7727" y="4415"/>
                      <a:pt x="6000" y="4034"/>
                    </a:cubicBezTo>
                    <a:cubicBezTo>
                      <a:pt x="6153" y="4067"/>
                      <a:pt x="6213" y="3884"/>
                      <a:pt x="6076" y="3822"/>
                    </a:cubicBezTo>
                    <a:cubicBezTo>
                      <a:pt x="6069" y="3817"/>
                      <a:pt x="6059" y="3815"/>
                      <a:pt x="6052" y="3812"/>
                    </a:cubicBezTo>
                    <a:cubicBezTo>
                      <a:pt x="7323" y="3505"/>
                      <a:pt x="8628" y="3277"/>
                      <a:pt x="9944" y="3085"/>
                    </a:cubicBezTo>
                    <a:cubicBezTo>
                      <a:pt x="11153" y="4155"/>
                      <a:pt x="12472" y="5105"/>
                      <a:pt x="13856" y="5975"/>
                    </a:cubicBezTo>
                    <a:cubicBezTo>
                      <a:pt x="14946" y="6661"/>
                      <a:pt x="16430" y="7646"/>
                      <a:pt x="17883" y="8075"/>
                    </a:cubicBezTo>
                    <a:cubicBezTo>
                      <a:pt x="17986" y="8721"/>
                      <a:pt x="18079" y="9369"/>
                      <a:pt x="18170" y="10015"/>
                    </a:cubicBezTo>
                    <a:close/>
                    <a:moveTo>
                      <a:pt x="14074" y="17446"/>
                    </a:moveTo>
                    <a:cubicBezTo>
                      <a:pt x="14044" y="17421"/>
                      <a:pt x="14014" y="17399"/>
                      <a:pt x="13998" y="17387"/>
                    </a:cubicBezTo>
                    <a:cubicBezTo>
                      <a:pt x="13066" y="16651"/>
                      <a:pt x="12057" y="16154"/>
                      <a:pt x="10996" y="15599"/>
                    </a:cubicBezTo>
                    <a:cubicBezTo>
                      <a:pt x="8446" y="14269"/>
                      <a:pt x="6082" y="12628"/>
                      <a:pt x="3967" y="10745"/>
                    </a:cubicBezTo>
                    <a:cubicBezTo>
                      <a:pt x="3631" y="10446"/>
                      <a:pt x="3103" y="10874"/>
                      <a:pt x="3426" y="11202"/>
                    </a:cubicBezTo>
                    <a:cubicBezTo>
                      <a:pt x="5314" y="13122"/>
                      <a:pt x="7503" y="14687"/>
                      <a:pt x="9833" y="16107"/>
                    </a:cubicBezTo>
                    <a:cubicBezTo>
                      <a:pt x="10752" y="16666"/>
                      <a:pt x="11658" y="17170"/>
                      <a:pt x="12508" y="17774"/>
                    </a:cubicBezTo>
                    <a:cubicBezTo>
                      <a:pt x="11833" y="17917"/>
                      <a:pt x="11158" y="18062"/>
                      <a:pt x="10483" y="18199"/>
                    </a:cubicBezTo>
                    <a:cubicBezTo>
                      <a:pt x="10465" y="18119"/>
                      <a:pt x="10441" y="18041"/>
                      <a:pt x="10402" y="17966"/>
                    </a:cubicBezTo>
                    <a:cubicBezTo>
                      <a:pt x="10243" y="17657"/>
                      <a:pt x="9820" y="17683"/>
                      <a:pt x="9612" y="17885"/>
                    </a:cubicBezTo>
                    <a:cubicBezTo>
                      <a:pt x="9446" y="17809"/>
                      <a:pt x="9278" y="17736"/>
                      <a:pt x="9116" y="17656"/>
                    </a:cubicBezTo>
                    <a:cubicBezTo>
                      <a:pt x="8378" y="17292"/>
                      <a:pt x="7680" y="16849"/>
                      <a:pt x="6993" y="16407"/>
                    </a:cubicBezTo>
                    <a:cubicBezTo>
                      <a:pt x="5913" y="15712"/>
                      <a:pt x="4736" y="14982"/>
                      <a:pt x="3794" y="14097"/>
                    </a:cubicBezTo>
                    <a:cubicBezTo>
                      <a:pt x="3172" y="11723"/>
                      <a:pt x="2585" y="9344"/>
                      <a:pt x="2145" y="6922"/>
                    </a:cubicBezTo>
                    <a:cubicBezTo>
                      <a:pt x="6981" y="10674"/>
                      <a:pt x="13709" y="12322"/>
                      <a:pt x="17966" y="16636"/>
                    </a:cubicBezTo>
                    <a:cubicBezTo>
                      <a:pt x="16668" y="16901"/>
                      <a:pt x="15370" y="17171"/>
                      <a:pt x="14074" y="17446"/>
                    </a:cubicBezTo>
                    <a:close/>
                    <a:moveTo>
                      <a:pt x="5106" y="19167"/>
                    </a:moveTo>
                    <a:cubicBezTo>
                      <a:pt x="4802" y="17932"/>
                      <a:pt x="4479" y="16704"/>
                      <a:pt x="4156" y="15477"/>
                    </a:cubicBezTo>
                    <a:cubicBezTo>
                      <a:pt x="5239" y="16454"/>
                      <a:pt x="6508" y="17310"/>
                      <a:pt x="7677" y="18087"/>
                    </a:cubicBezTo>
                    <a:cubicBezTo>
                      <a:pt x="7945" y="18265"/>
                      <a:pt x="8215" y="18437"/>
                      <a:pt x="8492" y="18594"/>
                    </a:cubicBezTo>
                    <a:cubicBezTo>
                      <a:pt x="7367" y="18805"/>
                      <a:pt x="6240" y="18998"/>
                      <a:pt x="5106" y="19167"/>
                    </a:cubicBezTo>
                    <a:close/>
                    <a:moveTo>
                      <a:pt x="16408" y="2209"/>
                    </a:moveTo>
                    <a:cubicBezTo>
                      <a:pt x="16593" y="2676"/>
                      <a:pt x="16749" y="3148"/>
                      <a:pt x="16896" y="3623"/>
                    </a:cubicBezTo>
                    <a:cubicBezTo>
                      <a:pt x="16722" y="3534"/>
                      <a:pt x="16546" y="3444"/>
                      <a:pt x="16379" y="3348"/>
                    </a:cubicBezTo>
                    <a:cubicBezTo>
                      <a:pt x="15868" y="3060"/>
                      <a:pt x="15378" y="2744"/>
                      <a:pt x="14890" y="2423"/>
                    </a:cubicBezTo>
                    <a:cubicBezTo>
                      <a:pt x="15397" y="2354"/>
                      <a:pt x="15911" y="2289"/>
                      <a:pt x="16408" y="2209"/>
                    </a:cubicBezTo>
                    <a:close/>
                    <a:moveTo>
                      <a:pt x="18093" y="562"/>
                    </a:moveTo>
                    <a:cubicBezTo>
                      <a:pt x="17903" y="136"/>
                      <a:pt x="17339" y="-66"/>
                      <a:pt x="16882" y="20"/>
                    </a:cubicBezTo>
                    <a:cubicBezTo>
                      <a:pt x="11331" y="1045"/>
                      <a:pt x="4996" y="1146"/>
                      <a:pt x="272" y="4400"/>
                    </a:cubicBezTo>
                    <a:cubicBezTo>
                      <a:pt x="-231" y="4748"/>
                      <a:pt x="35" y="5394"/>
                      <a:pt x="498" y="5612"/>
                    </a:cubicBezTo>
                    <a:cubicBezTo>
                      <a:pt x="223" y="10692"/>
                      <a:pt x="1975" y="15689"/>
                      <a:pt x="3092" y="20612"/>
                    </a:cubicBezTo>
                    <a:cubicBezTo>
                      <a:pt x="3228" y="21217"/>
                      <a:pt x="3832" y="21534"/>
                      <a:pt x="4457" y="21451"/>
                    </a:cubicBezTo>
                    <a:cubicBezTo>
                      <a:pt x="9511" y="20779"/>
                      <a:pt x="14434" y="19523"/>
                      <a:pt x="19418" y="18516"/>
                    </a:cubicBezTo>
                    <a:cubicBezTo>
                      <a:pt x="19732" y="18454"/>
                      <a:pt x="19949" y="18302"/>
                      <a:pt x="20091" y="18112"/>
                    </a:cubicBezTo>
                    <a:cubicBezTo>
                      <a:pt x="20613" y="18201"/>
                      <a:pt x="21233" y="17884"/>
                      <a:pt x="21259" y="17310"/>
                    </a:cubicBezTo>
                    <a:cubicBezTo>
                      <a:pt x="21369" y="14800"/>
                      <a:pt x="20669" y="12087"/>
                      <a:pt x="20339" y="9592"/>
                    </a:cubicBezTo>
                    <a:cubicBezTo>
                      <a:pt x="20155" y="8209"/>
                      <a:pt x="19939" y="6826"/>
                      <a:pt x="19645" y="5461"/>
                    </a:cubicBezTo>
                    <a:cubicBezTo>
                      <a:pt x="19668" y="5355"/>
                      <a:pt x="19650" y="5241"/>
                      <a:pt x="19577" y="5143"/>
                    </a:cubicBezTo>
                    <a:cubicBezTo>
                      <a:pt x="19224" y="3580"/>
                      <a:pt x="18758" y="2044"/>
                      <a:pt x="18093" y="562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3841440" y="6821571"/>
                <a:ext cx="446719" cy="399074"/>
              </a:xfrm>
              <a:custGeom>
                <a:avLst/>
                <a:gdLst/>
                <a:ahLst/>
                <a:cxnLst/>
                <a:rect l="l" t="t" r="r" b="b"/>
                <a:pathLst>
                  <a:path w="20912" h="20143" extrusionOk="0">
                    <a:moveTo>
                      <a:pt x="18702" y="14267"/>
                    </a:moveTo>
                    <a:cubicBezTo>
                      <a:pt x="15973" y="13224"/>
                      <a:pt x="13430" y="11052"/>
                      <a:pt x="11078" y="9327"/>
                    </a:cubicBezTo>
                    <a:cubicBezTo>
                      <a:pt x="8631" y="7533"/>
                      <a:pt x="6197" y="5662"/>
                      <a:pt x="3888" y="3647"/>
                    </a:cubicBezTo>
                    <a:cubicBezTo>
                      <a:pt x="4714" y="3388"/>
                      <a:pt x="5728" y="3201"/>
                      <a:pt x="6707" y="3067"/>
                    </a:cubicBezTo>
                    <a:cubicBezTo>
                      <a:pt x="8336" y="4614"/>
                      <a:pt x="10056" y="6054"/>
                      <a:pt x="11779" y="7475"/>
                    </a:cubicBezTo>
                    <a:cubicBezTo>
                      <a:pt x="13716" y="9073"/>
                      <a:pt x="15817" y="11116"/>
                      <a:pt x="18131" y="11988"/>
                    </a:cubicBezTo>
                    <a:cubicBezTo>
                      <a:pt x="18164" y="11999"/>
                      <a:pt x="18192" y="12001"/>
                      <a:pt x="18221" y="12003"/>
                    </a:cubicBezTo>
                    <a:cubicBezTo>
                      <a:pt x="18395" y="12753"/>
                      <a:pt x="18563" y="13506"/>
                      <a:pt x="18720" y="14262"/>
                    </a:cubicBezTo>
                    <a:cubicBezTo>
                      <a:pt x="18714" y="14263"/>
                      <a:pt x="18709" y="14265"/>
                      <a:pt x="18702" y="14267"/>
                    </a:cubicBezTo>
                    <a:close/>
                    <a:moveTo>
                      <a:pt x="13597" y="16028"/>
                    </a:moveTo>
                    <a:cubicBezTo>
                      <a:pt x="12146" y="14550"/>
                      <a:pt x="10258" y="13412"/>
                      <a:pt x="8653" y="12181"/>
                    </a:cubicBezTo>
                    <a:cubicBezTo>
                      <a:pt x="6541" y="10564"/>
                      <a:pt x="4412" y="8963"/>
                      <a:pt x="2187" y="7530"/>
                    </a:cubicBezTo>
                    <a:cubicBezTo>
                      <a:pt x="2091" y="6683"/>
                      <a:pt x="2045" y="5840"/>
                      <a:pt x="2089" y="5012"/>
                    </a:cubicBezTo>
                    <a:cubicBezTo>
                      <a:pt x="4406" y="7027"/>
                      <a:pt x="6837" y="8917"/>
                      <a:pt x="9218" y="10831"/>
                    </a:cubicBezTo>
                    <a:cubicBezTo>
                      <a:pt x="10659" y="11991"/>
                      <a:pt x="12107" y="13144"/>
                      <a:pt x="13570" y="14270"/>
                    </a:cubicBezTo>
                    <a:cubicBezTo>
                      <a:pt x="14064" y="14649"/>
                      <a:pt x="14742" y="15306"/>
                      <a:pt x="15408" y="15275"/>
                    </a:cubicBezTo>
                    <a:cubicBezTo>
                      <a:pt x="15746" y="15260"/>
                      <a:pt x="16020" y="14734"/>
                      <a:pt x="15642" y="14520"/>
                    </a:cubicBezTo>
                    <a:cubicBezTo>
                      <a:pt x="13434" y="13273"/>
                      <a:pt x="11284" y="11242"/>
                      <a:pt x="9224" y="9698"/>
                    </a:cubicBezTo>
                    <a:cubicBezTo>
                      <a:pt x="6919" y="7970"/>
                      <a:pt x="4636" y="6208"/>
                      <a:pt x="2341" y="4469"/>
                    </a:cubicBezTo>
                    <a:cubicBezTo>
                      <a:pt x="2536" y="4249"/>
                      <a:pt x="2852" y="4060"/>
                      <a:pt x="3233" y="3894"/>
                    </a:cubicBezTo>
                    <a:cubicBezTo>
                      <a:pt x="5711" y="6322"/>
                      <a:pt x="8431" y="8505"/>
                      <a:pt x="11102" y="10645"/>
                    </a:cubicBezTo>
                    <a:cubicBezTo>
                      <a:pt x="12407" y="11692"/>
                      <a:pt x="14719" y="14000"/>
                      <a:pt x="16831" y="14937"/>
                    </a:cubicBezTo>
                    <a:cubicBezTo>
                      <a:pt x="15757" y="15312"/>
                      <a:pt x="14680" y="15676"/>
                      <a:pt x="13597" y="16028"/>
                    </a:cubicBezTo>
                    <a:close/>
                    <a:moveTo>
                      <a:pt x="11549" y="16686"/>
                    </a:moveTo>
                    <a:cubicBezTo>
                      <a:pt x="8385" y="15299"/>
                      <a:pt x="4999" y="13146"/>
                      <a:pt x="2691" y="10415"/>
                    </a:cubicBezTo>
                    <a:cubicBezTo>
                      <a:pt x="2539" y="9734"/>
                      <a:pt x="2413" y="9050"/>
                      <a:pt x="2305" y="8363"/>
                    </a:cubicBezTo>
                    <a:cubicBezTo>
                      <a:pt x="4132" y="9697"/>
                      <a:pt x="5898" y="11133"/>
                      <a:pt x="7661" y="12558"/>
                    </a:cubicBezTo>
                    <a:cubicBezTo>
                      <a:pt x="9146" y="13759"/>
                      <a:pt x="10687" y="15368"/>
                      <a:pt x="12363" y="16424"/>
                    </a:cubicBezTo>
                    <a:cubicBezTo>
                      <a:pt x="12091" y="16508"/>
                      <a:pt x="11821" y="16602"/>
                      <a:pt x="11549" y="16686"/>
                    </a:cubicBezTo>
                    <a:close/>
                    <a:moveTo>
                      <a:pt x="7988" y="17753"/>
                    </a:moveTo>
                    <a:cubicBezTo>
                      <a:pt x="7663" y="17678"/>
                      <a:pt x="7338" y="17413"/>
                      <a:pt x="7076" y="17229"/>
                    </a:cubicBezTo>
                    <a:cubicBezTo>
                      <a:pt x="6243" y="16644"/>
                      <a:pt x="5462" y="15965"/>
                      <a:pt x="4680" y="15304"/>
                    </a:cubicBezTo>
                    <a:cubicBezTo>
                      <a:pt x="4608" y="15245"/>
                      <a:pt x="4523" y="15277"/>
                      <a:pt x="4473" y="15340"/>
                    </a:cubicBezTo>
                    <a:cubicBezTo>
                      <a:pt x="4303" y="15207"/>
                      <a:pt x="4191" y="15070"/>
                      <a:pt x="4140" y="14812"/>
                    </a:cubicBezTo>
                    <a:cubicBezTo>
                      <a:pt x="4136" y="14793"/>
                      <a:pt x="4112" y="14800"/>
                      <a:pt x="4116" y="14817"/>
                    </a:cubicBezTo>
                    <a:cubicBezTo>
                      <a:pt x="4173" y="15106"/>
                      <a:pt x="4273" y="15224"/>
                      <a:pt x="4462" y="15369"/>
                    </a:cubicBezTo>
                    <a:cubicBezTo>
                      <a:pt x="4425" y="15428"/>
                      <a:pt x="4413" y="15506"/>
                      <a:pt x="4473" y="15564"/>
                    </a:cubicBezTo>
                    <a:cubicBezTo>
                      <a:pt x="5359" y="16398"/>
                      <a:pt x="6257" y="17216"/>
                      <a:pt x="7197" y="17978"/>
                    </a:cubicBezTo>
                    <a:cubicBezTo>
                      <a:pt x="6527" y="18169"/>
                      <a:pt x="5859" y="18363"/>
                      <a:pt x="5189" y="18550"/>
                    </a:cubicBezTo>
                    <a:cubicBezTo>
                      <a:pt x="5100" y="18575"/>
                      <a:pt x="5032" y="18619"/>
                      <a:pt x="4963" y="18664"/>
                    </a:cubicBezTo>
                    <a:cubicBezTo>
                      <a:pt x="4828" y="17171"/>
                      <a:pt x="3829" y="14882"/>
                      <a:pt x="3615" y="14064"/>
                    </a:cubicBezTo>
                    <a:cubicBezTo>
                      <a:pt x="3431" y="13360"/>
                      <a:pt x="3237" y="12635"/>
                      <a:pt x="3048" y="11897"/>
                    </a:cubicBezTo>
                    <a:cubicBezTo>
                      <a:pt x="4399" y="13314"/>
                      <a:pt x="6057" y="14458"/>
                      <a:pt x="7595" y="15547"/>
                    </a:cubicBezTo>
                    <a:cubicBezTo>
                      <a:pt x="8073" y="15885"/>
                      <a:pt x="9005" y="16673"/>
                      <a:pt x="9935" y="17177"/>
                    </a:cubicBezTo>
                    <a:cubicBezTo>
                      <a:pt x="9287" y="17373"/>
                      <a:pt x="8638" y="17565"/>
                      <a:pt x="7988" y="17753"/>
                    </a:cubicBezTo>
                    <a:close/>
                    <a:moveTo>
                      <a:pt x="9562" y="2761"/>
                    </a:moveTo>
                    <a:cubicBezTo>
                      <a:pt x="11474" y="4211"/>
                      <a:pt x="13229" y="5887"/>
                      <a:pt x="15079" y="7423"/>
                    </a:cubicBezTo>
                    <a:cubicBezTo>
                      <a:pt x="15594" y="7851"/>
                      <a:pt x="16579" y="8839"/>
                      <a:pt x="17523" y="9284"/>
                    </a:cubicBezTo>
                    <a:cubicBezTo>
                      <a:pt x="17677" y="9856"/>
                      <a:pt x="17844" y="10423"/>
                      <a:pt x="17984" y="10999"/>
                    </a:cubicBezTo>
                    <a:cubicBezTo>
                      <a:pt x="14634" y="8175"/>
                      <a:pt x="10971" y="5775"/>
                      <a:pt x="7593" y="2953"/>
                    </a:cubicBezTo>
                    <a:cubicBezTo>
                      <a:pt x="8362" y="2865"/>
                      <a:pt x="9059" y="2807"/>
                      <a:pt x="9562" y="2761"/>
                    </a:cubicBezTo>
                    <a:close/>
                    <a:moveTo>
                      <a:pt x="12094" y="2640"/>
                    </a:moveTo>
                    <a:cubicBezTo>
                      <a:pt x="12092" y="2742"/>
                      <a:pt x="12126" y="2844"/>
                      <a:pt x="12222" y="2902"/>
                    </a:cubicBezTo>
                    <a:cubicBezTo>
                      <a:pt x="13223" y="3508"/>
                      <a:pt x="14172" y="4202"/>
                      <a:pt x="15093" y="4938"/>
                    </a:cubicBezTo>
                    <a:cubicBezTo>
                      <a:pt x="15608" y="5349"/>
                      <a:pt x="16088" y="5873"/>
                      <a:pt x="16594" y="6344"/>
                    </a:cubicBezTo>
                    <a:cubicBezTo>
                      <a:pt x="16768" y="6793"/>
                      <a:pt x="16934" y="7241"/>
                      <a:pt x="17076" y="7688"/>
                    </a:cubicBezTo>
                    <a:cubicBezTo>
                      <a:pt x="16244" y="7168"/>
                      <a:pt x="15449" y="6573"/>
                      <a:pt x="14654" y="5987"/>
                    </a:cubicBezTo>
                    <a:cubicBezTo>
                      <a:pt x="13190" y="4909"/>
                      <a:pt x="11773" y="3749"/>
                      <a:pt x="10294" y="2693"/>
                    </a:cubicBezTo>
                    <a:cubicBezTo>
                      <a:pt x="10760" y="2649"/>
                      <a:pt x="11395" y="2646"/>
                      <a:pt x="12094" y="2640"/>
                    </a:cubicBezTo>
                    <a:close/>
                    <a:moveTo>
                      <a:pt x="15315" y="2413"/>
                    </a:moveTo>
                    <a:cubicBezTo>
                      <a:pt x="15441" y="3151"/>
                      <a:pt x="15670" y="3883"/>
                      <a:pt x="15933" y="4609"/>
                    </a:cubicBezTo>
                    <a:cubicBezTo>
                      <a:pt x="15883" y="4570"/>
                      <a:pt x="15833" y="4536"/>
                      <a:pt x="15785" y="4499"/>
                    </a:cubicBezTo>
                    <a:cubicBezTo>
                      <a:pt x="14888" y="3822"/>
                      <a:pt x="13985" y="3179"/>
                      <a:pt x="13025" y="2625"/>
                    </a:cubicBezTo>
                    <a:cubicBezTo>
                      <a:pt x="13805" y="2601"/>
                      <a:pt x="14609" y="2554"/>
                      <a:pt x="15315" y="2413"/>
                    </a:cubicBezTo>
                    <a:close/>
                    <a:moveTo>
                      <a:pt x="16821" y="1814"/>
                    </a:moveTo>
                    <a:cubicBezTo>
                      <a:pt x="16906" y="1750"/>
                      <a:pt x="16985" y="1682"/>
                      <a:pt x="17054" y="1606"/>
                    </a:cubicBezTo>
                    <a:cubicBezTo>
                      <a:pt x="17372" y="1248"/>
                      <a:pt x="17450" y="507"/>
                      <a:pt x="16956" y="245"/>
                    </a:cubicBezTo>
                    <a:cubicBezTo>
                      <a:pt x="16094" y="-211"/>
                      <a:pt x="15087" y="95"/>
                      <a:pt x="14164" y="180"/>
                    </a:cubicBezTo>
                    <a:cubicBezTo>
                      <a:pt x="12001" y="380"/>
                      <a:pt x="9840" y="591"/>
                      <a:pt x="7686" y="891"/>
                    </a:cubicBezTo>
                    <a:cubicBezTo>
                      <a:pt x="7119" y="971"/>
                      <a:pt x="6370" y="1049"/>
                      <a:pt x="5569" y="1171"/>
                    </a:cubicBezTo>
                    <a:cubicBezTo>
                      <a:pt x="5537" y="1142"/>
                      <a:pt x="5504" y="1114"/>
                      <a:pt x="5473" y="1085"/>
                    </a:cubicBezTo>
                    <a:cubicBezTo>
                      <a:pt x="5290" y="911"/>
                      <a:pt x="5030" y="1066"/>
                      <a:pt x="5014" y="1260"/>
                    </a:cubicBezTo>
                    <a:cubicBezTo>
                      <a:pt x="4025" y="1435"/>
                      <a:pt x="2991" y="1695"/>
                      <a:pt x="2131" y="2126"/>
                    </a:cubicBezTo>
                    <a:cubicBezTo>
                      <a:pt x="2010" y="2099"/>
                      <a:pt x="1886" y="2170"/>
                      <a:pt x="1839" y="2279"/>
                    </a:cubicBezTo>
                    <a:cubicBezTo>
                      <a:pt x="1059" y="2732"/>
                      <a:pt x="460" y="3351"/>
                      <a:pt x="234" y="4216"/>
                    </a:cubicBezTo>
                    <a:cubicBezTo>
                      <a:pt x="-624" y="7496"/>
                      <a:pt x="1088" y="12047"/>
                      <a:pt x="1966" y="15131"/>
                    </a:cubicBezTo>
                    <a:cubicBezTo>
                      <a:pt x="2135" y="15724"/>
                      <a:pt x="3480" y="21389"/>
                      <a:pt x="4755" y="19801"/>
                    </a:cubicBezTo>
                    <a:cubicBezTo>
                      <a:pt x="4899" y="20036"/>
                      <a:pt x="5151" y="20192"/>
                      <a:pt x="5495" y="20131"/>
                    </a:cubicBezTo>
                    <a:cubicBezTo>
                      <a:pt x="10562" y="19212"/>
                      <a:pt x="15520" y="17782"/>
                      <a:pt x="20363" y="15939"/>
                    </a:cubicBezTo>
                    <a:cubicBezTo>
                      <a:pt x="20778" y="15781"/>
                      <a:pt x="20976" y="15173"/>
                      <a:pt x="20893" y="14749"/>
                    </a:cubicBezTo>
                    <a:cubicBezTo>
                      <a:pt x="20411" y="12314"/>
                      <a:pt x="19838" y="9912"/>
                      <a:pt x="19164" y="7534"/>
                    </a:cubicBezTo>
                    <a:cubicBezTo>
                      <a:pt x="18640" y="5684"/>
                      <a:pt x="18090" y="3257"/>
                      <a:pt x="16821" y="181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3824213" y="2566701"/>
                <a:ext cx="877925" cy="697072"/>
              </a:xfrm>
              <a:custGeom>
                <a:avLst/>
                <a:gdLst/>
                <a:ahLst/>
                <a:cxnLst/>
                <a:rect l="l" t="t" r="r" b="b"/>
                <a:pathLst>
                  <a:path w="21012" h="21305" extrusionOk="0">
                    <a:moveTo>
                      <a:pt x="19882" y="11484"/>
                    </a:moveTo>
                    <a:cubicBezTo>
                      <a:pt x="17925" y="8189"/>
                      <a:pt x="15017" y="5799"/>
                      <a:pt x="13551" y="1992"/>
                    </a:cubicBezTo>
                    <a:cubicBezTo>
                      <a:pt x="13707" y="2003"/>
                      <a:pt x="13861" y="2012"/>
                      <a:pt x="14016" y="2022"/>
                    </a:cubicBezTo>
                    <a:cubicBezTo>
                      <a:pt x="14015" y="2059"/>
                      <a:pt x="14020" y="2098"/>
                      <a:pt x="14041" y="2134"/>
                    </a:cubicBezTo>
                    <a:cubicBezTo>
                      <a:pt x="14802" y="3447"/>
                      <a:pt x="15682" y="4632"/>
                      <a:pt x="16565" y="5810"/>
                    </a:cubicBezTo>
                    <a:cubicBezTo>
                      <a:pt x="17576" y="7157"/>
                      <a:pt x="18523" y="8645"/>
                      <a:pt x="19593" y="9909"/>
                    </a:cubicBezTo>
                    <a:cubicBezTo>
                      <a:pt x="19682" y="10014"/>
                      <a:pt x="19795" y="10028"/>
                      <a:pt x="19893" y="9985"/>
                    </a:cubicBezTo>
                    <a:cubicBezTo>
                      <a:pt x="19893" y="10485"/>
                      <a:pt x="19891" y="10984"/>
                      <a:pt x="19882" y="11484"/>
                    </a:cubicBezTo>
                    <a:close/>
                    <a:moveTo>
                      <a:pt x="19728" y="13481"/>
                    </a:moveTo>
                    <a:cubicBezTo>
                      <a:pt x="16828" y="9988"/>
                      <a:pt x="14428" y="6195"/>
                      <a:pt x="11999" y="2134"/>
                    </a:cubicBezTo>
                    <a:cubicBezTo>
                      <a:pt x="11856" y="1896"/>
                      <a:pt x="11537" y="2119"/>
                      <a:pt x="11678" y="2374"/>
                    </a:cubicBezTo>
                    <a:cubicBezTo>
                      <a:pt x="12837" y="4489"/>
                      <a:pt x="14003" y="6609"/>
                      <a:pt x="15246" y="8647"/>
                    </a:cubicBezTo>
                    <a:cubicBezTo>
                      <a:pt x="16441" y="10608"/>
                      <a:pt x="17831" y="13168"/>
                      <a:pt x="19626" y="14304"/>
                    </a:cubicBezTo>
                    <a:cubicBezTo>
                      <a:pt x="19619" y="14393"/>
                      <a:pt x="19607" y="14484"/>
                      <a:pt x="19604" y="14573"/>
                    </a:cubicBezTo>
                    <a:cubicBezTo>
                      <a:pt x="19244" y="14730"/>
                      <a:pt x="18895" y="14869"/>
                      <a:pt x="18538" y="14952"/>
                    </a:cubicBezTo>
                    <a:cubicBezTo>
                      <a:pt x="18554" y="14909"/>
                      <a:pt x="18566" y="14863"/>
                      <a:pt x="18571" y="14814"/>
                    </a:cubicBezTo>
                    <a:cubicBezTo>
                      <a:pt x="18581" y="14708"/>
                      <a:pt x="18591" y="14604"/>
                      <a:pt x="18601" y="14499"/>
                    </a:cubicBezTo>
                    <a:cubicBezTo>
                      <a:pt x="18618" y="14315"/>
                      <a:pt x="18508" y="14211"/>
                      <a:pt x="18387" y="14196"/>
                    </a:cubicBezTo>
                    <a:cubicBezTo>
                      <a:pt x="18386" y="14193"/>
                      <a:pt x="18387" y="14191"/>
                      <a:pt x="18384" y="14187"/>
                    </a:cubicBezTo>
                    <a:cubicBezTo>
                      <a:pt x="18004" y="13406"/>
                      <a:pt x="18080" y="13556"/>
                      <a:pt x="17519" y="12816"/>
                    </a:cubicBezTo>
                    <a:cubicBezTo>
                      <a:pt x="16587" y="11589"/>
                      <a:pt x="15797" y="10212"/>
                      <a:pt x="14858" y="8994"/>
                    </a:cubicBezTo>
                    <a:cubicBezTo>
                      <a:pt x="13117" y="6736"/>
                      <a:pt x="11140" y="4543"/>
                      <a:pt x="9893" y="1771"/>
                    </a:cubicBezTo>
                    <a:cubicBezTo>
                      <a:pt x="9953" y="1774"/>
                      <a:pt x="10014" y="1776"/>
                      <a:pt x="10075" y="1779"/>
                    </a:cubicBezTo>
                    <a:cubicBezTo>
                      <a:pt x="11104" y="1827"/>
                      <a:pt x="12134" y="1896"/>
                      <a:pt x="13163" y="1966"/>
                    </a:cubicBezTo>
                    <a:cubicBezTo>
                      <a:pt x="13825" y="4048"/>
                      <a:pt x="15045" y="5840"/>
                      <a:pt x="16172" y="7532"/>
                    </a:cubicBezTo>
                    <a:cubicBezTo>
                      <a:pt x="17272" y="9183"/>
                      <a:pt x="18446" y="11218"/>
                      <a:pt x="19854" y="12464"/>
                    </a:cubicBezTo>
                    <a:cubicBezTo>
                      <a:pt x="19854" y="12464"/>
                      <a:pt x="19855" y="12464"/>
                      <a:pt x="19855" y="12466"/>
                    </a:cubicBezTo>
                    <a:cubicBezTo>
                      <a:pt x="19833" y="12803"/>
                      <a:pt x="19784" y="13142"/>
                      <a:pt x="19728" y="13481"/>
                    </a:cubicBezTo>
                    <a:close/>
                    <a:moveTo>
                      <a:pt x="17446" y="15000"/>
                    </a:moveTo>
                    <a:cubicBezTo>
                      <a:pt x="17222" y="14964"/>
                      <a:pt x="17063" y="15170"/>
                      <a:pt x="16986" y="15409"/>
                    </a:cubicBezTo>
                    <a:cubicBezTo>
                      <a:pt x="13692" y="10723"/>
                      <a:pt x="9797" y="6949"/>
                      <a:pt x="7039" y="1674"/>
                    </a:cubicBezTo>
                    <a:cubicBezTo>
                      <a:pt x="7856" y="1686"/>
                      <a:pt x="8674" y="1717"/>
                      <a:pt x="9490" y="1754"/>
                    </a:cubicBezTo>
                    <a:cubicBezTo>
                      <a:pt x="10367" y="4020"/>
                      <a:pt x="11719" y="5917"/>
                      <a:pt x="13092" y="7749"/>
                    </a:cubicBezTo>
                    <a:cubicBezTo>
                      <a:pt x="14138" y="9145"/>
                      <a:pt x="15163" y="10505"/>
                      <a:pt x="16112" y="12012"/>
                    </a:cubicBezTo>
                    <a:cubicBezTo>
                      <a:pt x="16645" y="12860"/>
                      <a:pt x="17298" y="14395"/>
                      <a:pt x="17986" y="15030"/>
                    </a:cubicBezTo>
                    <a:cubicBezTo>
                      <a:pt x="17810" y="15039"/>
                      <a:pt x="17632" y="15030"/>
                      <a:pt x="17446" y="15000"/>
                    </a:cubicBezTo>
                    <a:close/>
                    <a:moveTo>
                      <a:pt x="16827" y="18616"/>
                    </a:moveTo>
                    <a:cubicBezTo>
                      <a:pt x="14117" y="12039"/>
                      <a:pt x="8705" y="7820"/>
                      <a:pt x="5432" y="1677"/>
                    </a:cubicBezTo>
                    <a:cubicBezTo>
                      <a:pt x="5846" y="1667"/>
                      <a:pt x="6260" y="1665"/>
                      <a:pt x="6674" y="1667"/>
                    </a:cubicBezTo>
                    <a:cubicBezTo>
                      <a:pt x="8840" y="7375"/>
                      <a:pt x="13224" y="12366"/>
                      <a:pt x="16875" y="16385"/>
                    </a:cubicBezTo>
                    <a:cubicBezTo>
                      <a:pt x="16875" y="16386"/>
                      <a:pt x="16876" y="16386"/>
                      <a:pt x="16876" y="16386"/>
                    </a:cubicBezTo>
                    <a:cubicBezTo>
                      <a:pt x="16829" y="17131"/>
                      <a:pt x="16816" y="17873"/>
                      <a:pt x="16827" y="18616"/>
                    </a:cubicBezTo>
                    <a:close/>
                    <a:moveTo>
                      <a:pt x="15725" y="18560"/>
                    </a:moveTo>
                    <a:cubicBezTo>
                      <a:pt x="15760" y="18427"/>
                      <a:pt x="15751" y="18272"/>
                      <a:pt x="15671" y="18152"/>
                    </a:cubicBezTo>
                    <a:cubicBezTo>
                      <a:pt x="13779" y="15308"/>
                      <a:pt x="11397" y="12889"/>
                      <a:pt x="9375" y="10176"/>
                    </a:cubicBezTo>
                    <a:cubicBezTo>
                      <a:pt x="7410" y="7537"/>
                      <a:pt x="5529" y="4775"/>
                      <a:pt x="3935" y="1752"/>
                    </a:cubicBezTo>
                    <a:cubicBezTo>
                      <a:pt x="4238" y="1727"/>
                      <a:pt x="4542" y="1702"/>
                      <a:pt x="4845" y="1689"/>
                    </a:cubicBezTo>
                    <a:cubicBezTo>
                      <a:pt x="4918" y="1686"/>
                      <a:pt x="4992" y="1687"/>
                      <a:pt x="5065" y="1684"/>
                    </a:cubicBezTo>
                    <a:cubicBezTo>
                      <a:pt x="6392" y="4718"/>
                      <a:pt x="8221" y="7265"/>
                      <a:pt x="10098" y="9767"/>
                    </a:cubicBezTo>
                    <a:cubicBezTo>
                      <a:pt x="12397" y="12833"/>
                      <a:pt x="14517" y="15869"/>
                      <a:pt x="16480" y="19301"/>
                    </a:cubicBezTo>
                    <a:cubicBezTo>
                      <a:pt x="16581" y="19478"/>
                      <a:pt x="16734" y="19496"/>
                      <a:pt x="16847" y="19424"/>
                    </a:cubicBezTo>
                    <a:cubicBezTo>
                      <a:pt x="16853" y="19597"/>
                      <a:pt x="16858" y="19768"/>
                      <a:pt x="16866" y="19941"/>
                    </a:cubicBezTo>
                    <a:cubicBezTo>
                      <a:pt x="16459" y="19515"/>
                      <a:pt x="16091" y="19037"/>
                      <a:pt x="15725" y="18560"/>
                    </a:cubicBezTo>
                    <a:close/>
                    <a:moveTo>
                      <a:pt x="12033" y="15862"/>
                    </a:moveTo>
                    <a:cubicBezTo>
                      <a:pt x="10484" y="13534"/>
                      <a:pt x="8673" y="11456"/>
                      <a:pt x="7128" y="9096"/>
                    </a:cubicBezTo>
                    <a:cubicBezTo>
                      <a:pt x="5552" y="6691"/>
                      <a:pt x="4030" y="4232"/>
                      <a:pt x="2465" y="1816"/>
                    </a:cubicBezTo>
                    <a:cubicBezTo>
                      <a:pt x="2835" y="1826"/>
                      <a:pt x="3205" y="1805"/>
                      <a:pt x="3577" y="1778"/>
                    </a:cubicBezTo>
                    <a:cubicBezTo>
                      <a:pt x="4880" y="4838"/>
                      <a:pt x="6681" y="7548"/>
                      <a:pt x="8472" y="10150"/>
                    </a:cubicBezTo>
                    <a:cubicBezTo>
                      <a:pt x="9755" y="12012"/>
                      <a:pt x="11119" y="14050"/>
                      <a:pt x="12591" y="15866"/>
                    </a:cubicBezTo>
                    <a:cubicBezTo>
                      <a:pt x="12405" y="15865"/>
                      <a:pt x="12220" y="15864"/>
                      <a:pt x="12033" y="15862"/>
                    </a:cubicBezTo>
                    <a:close/>
                    <a:moveTo>
                      <a:pt x="10207" y="15847"/>
                    </a:moveTo>
                    <a:cubicBezTo>
                      <a:pt x="9593" y="13869"/>
                      <a:pt x="7945" y="12203"/>
                      <a:pt x="6811" y="10742"/>
                    </a:cubicBezTo>
                    <a:cubicBezTo>
                      <a:pt x="4917" y="8301"/>
                      <a:pt x="2937" y="5883"/>
                      <a:pt x="1471" y="2980"/>
                    </a:cubicBezTo>
                    <a:cubicBezTo>
                      <a:pt x="1553" y="2552"/>
                      <a:pt x="1626" y="2114"/>
                      <a:pt x="1606" y="1728"/>
                    </a:cubicBezTo>
                    <a:cubicBezTo>
                      <a:pt x="1750" y="1756"/>
                      <a:pt x="1896" y="1775"/>
                      <a:pt x="2041" y="1790"/>
                    </a:cubicBezTo>
                    <a:cubicBezTo>
                      <a:pt x="3455" y="4167"/>
                      <a:pt x="4848" y="6564"/>
                      <a:pt x="6285" y="8919"/>
                    </a:cubicBezTo>
                    <a:cubicBezTo>
                      <a:pt x="7657" y="11170"/>
                      <a:pt x="9175" y="14008"/>
                      <a:pt x="11011" y="15854"/>
                    </a:cubicBezTo>
                    <a:cubicBezTo>
                      <a:pt x="10743" y="15852"/>
                      <a:pt x="10475" y="15847"/>
                      <a:pt x="10207" y="15847"/>
                    </a:cubicBezTo>
                    <a:close/>
                    <a:moveTo>
                      <a:pt x="8396" y="15875"/>
                    </a:moveTo>
                    <a:cubicBezTo>
                      <a:pt x="8382" y="15856"/>
                      <a:pt x="8371" y="15837"/>
                      <a:pt x="8354" y="15821"/>
                    </a:cubicBezTo>
                    <a:cubicBezTo>
                      <a:pt x="6586" y="14180"/>
                      <a:pt x="5261" y="11933"/>
                      <a:pt x="3747" y="9939"/>
                    </a:cubicBezTo>
                    <a:cubicBezTo>
                      <a:pt x="2918" y="8847"/>
                      <a:pt x="2079" y="7348"/>
                      <a:pt x="1150" y="6290"/>
                    </a:cubicBezTo>
                    <a:cubicBezTo>
                      <a:pt x="1182" y="5555"/>
                      <a:pt x="1226" y="4823"/>
                      <a:pt x="1285" y="4091"/>
                    </a:cubicBezTo>
                    <a:cubicBezTo>
                      <a:pt x="1299" y="3915"/>
                      <a:pt x="1329" y="3722"/>
                      <a:pt x="1366" y="3522"/>
                    </a:cubicBezTo>
                    <a:cubicBezTo>
                      <a:pt x="2405" y="5711"/>
                      <a:pt x="3747" y="7620"/>
                      <a:pt x="5103" y="9500"/>
                    </a:cubicBezTo>
                    <a:cubicBezTo>
                      <a:pt x="6576" y="11540"/>
                      <a:pt x="7952" y="13874"/>
                      <a:pt x="9476" y="15852"/>
                    </a:cubicBezTo>
                    <a:cubicBezTo>
                      <a:pt x="9116" y="15856"/>
                      <a:pt x="8755" y="15862"/>
                      <a:pt x="8396" y="15875"/>
                    </a:cubicBezTo>
                    <a:close/>
                    <a:moveTo>
                      <a:pt x="7055" y="15950"/>
                    </a:moveTo>
                    <a:cubicBezTo>
                      <a:pt x="6522" y="15199"/>
                      <a:pt x="5605" y="14604"/>
                      <a:pt x="5055" y="14046"/>
                    </a:cubicBezTo>
                    <a:cubicBezTo>
                      <a:pt x="4314" y="13293"/>
                      <a:pt x="3710" y="12376"/>
                      <a:pt x="3088" y="11469"/>
                    </a:cubicBezTo>
                    <a:cubicBezTo>
                      <a:pt x="2582" y="10729"/>
                      <a:pt x="1956" y="9447"/>
                      <a:pt x="1209" y="9084"/>
                    </a:cubicBezTo>
                    <a:cubicBezTo>
                      <a:pt x="1165" y="9062"/>
                      <a:pt x="1135" y="9059"/>
                      <a:pt x="1101" y="9052"/>
                    </a:cubicBezTo>
                    <a:cubicBezTo>
                      <a:pt x="1101" y="8962"/>
                      <a:pt x="1098" y="8871"/>
                      <a:pt x="1097" y="8781"/>
                    </a:cubicBezTo>
                    <a:cubicBezTo>
                      <a:pt x="1095" y="8284"/>
                      <a:pt x="1104" y="7788"/>
                      <a:pt x="1116" y="7293"/>
                    </a:cubicBezTo>
                    <a:cubicBezTo>
                      <a:pt x="1884" y="8435"/>
                      <a:pt x="2890" y="9676"/>
                      <a:pt x="3087" y="9956"/>
                    </a:cubicBezTo>
                    <a:cubicBezTo>
                      <a:pt x="3874" y="11072"/>
                      <a:pt x="4652" y="12189"/>
                      <a:pt x="5412" y="13334"/>
                    </a:cubicBezTo>
                    <a:cubicBezTo>
                      <a:pt x="5912" y="14088"/>
                      <a:pt x="6554" y="15253"/>
                      <a:pt x="7299" y="15936"/>
                    </a:cubicBezTo>
                    <a:cubicBezTo>
                      <a:pt x="7218" y="15943"/>
                      <a:pt x="7136" y="15943"/>
                      <a:pt x="7055" y="15950"/>
                    </a:cubicBezTo>
                    <a:close/>
                    <a:moveTo>
                      <a:pt x="4594" y="15482"/>
                    </a:moveTo>
                    <a:cubicBezTo>
                      <a:pt x="4608" y="15402"/>
                      <a:pt x="4598" y="15315"/>
                      <a:pt x="4553" y="15253"/>
                    </a:cubicBezTo>
                    <a:cubicBezTo>
                      <a:pt x="4011" y="14513"/>
                      <a:pt x="3243" y="13941"/>
                      <a:pt x="2620" y="13302"/>
                    </a:cubicBezTo>
                    <a:cubicBezTo>
                      <a:pt x="2151" y="12818"/>
                      <a:pt x="1676" y="12330"/>
                      <a:pt x="1173" y="11901"/>
                    </a:cubicBezTo>
                    <a:cubicBezTo>
                      <a:pt x="1130" y="11051"/>
                      <a:pt x="1112" y="10201"/>
                      <a:pt x="1104" y="9350"/>
                    </a:cubicBezTo>
                    <a:cubicBezTo>
                      <a:pt x="1186" y="9454"/>
                      <a:pt x="1307" y="9685"/>
                      <a:pt x="1345" y="9741"/>
                    </a:cubicBezTo>
                    <a:cubicBezTo>
                      <a:pt x="1618" y="10133"/>
                      <a:pt x="1879" y="10538"/>
                      <a:pt x="2139" y="10943"/>
                    </a:cubicBezTo>
                    <a:cubicBezTo>
                      <a:pt x="2673" y="11772"/>
                      <a:pt x="3192" y="12615"/>
                      <a:pt x="3744" y="13425"/>
                    </a:cubicBezTo>
                    <a:cubicBezTo>
                      <a:pt x="4216" y="14117"/>
                      <a:pt x="4833" y="14925"/>
                      <a:pt x="5493" y="15609"/>
                    </a:cubicBezTo>
                    <a:cubicBezTo>
                      <a:pt x="5195" y="15558"/>
                      <a:pt x="4895" y="15516"/>
                      <a:pt x="4594" y="15482"/>
                    </a:cubicBezTo>
                    <a:close/>
                    <a:moveTo>
                      <a:pt x="1464" y="15221"/>
                    </a:moveTo>
                    <a:cubicBezTo>
                      <a:pt x="1477" y="14608"/>
                      <a:pt x="1328" y="13982"/>
                      <a:pt x="1272" y="13373"/>
                    </a:cubicBezTo>
                    <a:cubicBezTo>
                      <a:pt x="1242" y="13040"/>
                      <a:pt x="1219" y="12708"/>
                      <a:pt x="1198" y="12376"/>
                    </a:cubicBezTo>
                    <a:cubicBezTo>
                      <a:pt x="1664" y="12839"/>
                      <a:pt x="2115" y="13328"/>
                      <a:pt x="2561" y="13827"/>
                    </a:cubicBezTo>
                    <a:cubicBezTo>
                      <a:pt x="3013" y="14334"/>
                      <a:pt x="3489" y="15006"/>
                      <a:pt x="4026" y="15426"/>
                    </a:cubicBezTo>
                    <a:cubicBezTo>
                      <a:pt x="3170" y="15352"/>
                      <a:pt x="2311" y="15314"/>
                      <a:pt x="1464" y="15221"/>
                    </a:cubicBezTo>
                    <a:close/>
                    <a:moveTo>
                      <a:pt x="15673" y="2124"/>
                    </a:moveTo>
                    <a:cubicBezTo>
                      <a:pt x="15681" y="2143"/>
                      <a:pt x="15685" y="2161"/>
                      <a:pt x="15697" y="2178"/>
                    </a:cubicBezTo>
                    <a:cubicBezTo>
                      <a:pt x="16921" y="4147"/>
                      <a:pt x="18349" y="6136"/>
                      <a:pt x="19853" y="7825"/>
                    </a:cubicBezTo>
                    <a:cubicBezTo>
                      <a:pt x="19858" y="7988"/>
                      <a:pt x="19864" y="8149"/>
                      <a:pt x="19869" y="8310"/>
                    </a:cubicBezTo>
                    <a:cubicBezTo>
                      <a:pt x="19876" y="8589"/>
                      <a:pt x="19877" y="8868"/>
                      <a:pt x="19881" y="9147"/>
                    </a:cubicBezTo>
                    <a:cubicBezTo>
                      <a:pt x="19239" y="7982"/>
                      <a:pt x="18366" y="6999"/>
                      <a:pt x="17570" y="6016"/>
                    </a:cubicBezTo>
                    <a:cubicBezTo>
                      <a:pt x="17072" y="5403"/>
                      <a:pt x="16573" y="4791"/>
                      <a:pt x="16079" y="4172"/>
                    </a:cubicBezTo>
                    <a:cubicBezTo>
                      <a:pt x="15780" y="3795"/>
                      <a:pt x="15484" y="3415"/>
                      <a:pt x="15188" y="3034"/>
                    </a:cubicBezTo>
                    <a:cubicBezTo>
                      <a:pt x="15189" y="3035"/>
                      <a:pt x="14936" y="2727"/>
                      <a:pt x="14751" y="2511"/>
                    </a:cubicBezTo>
                    <a:cubicBezTo>
                      <a:pt x="14762" y="2500"/>
                      <a:pt x="14768" y="2482"/>
                      <a:pt x="14758" y="2466"/>
                    </a:cubicBezTo>
                    <a:cubicBezTo>
                      <a:pt x="14664" y="2302"/>
                      <a:pt x="14605" y="2166"/>
                      <a:pt x="14533" y="2055"/>
                    </a:cubicBezTo>
                    <a:cubicBezTo>
                      <a:pt x="14913" y="2080"/>
                      <a:pt x="15293" y="2103"/>
                      <a:pt x="15673" y="2124"/>
                    </a:cubicBezTo>
                    <a:close/>
                    <a:moveTo>
                      <a:pt x="17374" y="2197"/>
                    </a:moveTo>
                    <a:cubicBezTo>
                      <a:pt x="17582" y="2689"/>
                      <a:pt x="17882" y="3129"/>
                      <a:pt x="18154" y="3565"/>
                    </a:cubicBezTo>
                    <a:cubicBezTo>
                      <a:pt x="18621" y="4310"/>
                      <a:pt x="19145" y="5332"/>
                      <a:pt x="19778" y="5884"/>
                    </a:cubicBezTo>
                    <a:cubicBezTo>
                      <a:pt x="19787" y="6137"/>
                      <a:pt x="19797" y="6392"/>
                      <a:pt x="19807" y="6643"/>
                    </a:cubicBezTo>
                    <a:cubicBezTo>
                      <a:pt x="18591" y="5151"/>
                      <a:pt x="17370" y="3665"/>
                      <a:pt x="16168" y="2150"/>
                    </a:cubicBezTo>
                    <a:cubicBezTo>
                      <a:pt x="16570" y="2170"/>
                      <a:pt x="16972" y="2183"/>
                      <a:pt x="17374" y="2197"/>
                    </a:cubicBezTo>
                    <a:close/>
                    <a:moveTo>
                      <a:pt x="19182" y="2230"/>
                    </a:moveTo>
                    <a:cubicBezTo>
                      <a:pt x="19336" y="2567"/>
                      <a:pt x="19512" y="2961"/>
                      <a:pt x="19755" y="3217"/>
                    </a:cubicBezTo>
                    <a:cubicBezTo>
                      <a:pt x="19740" y="3771"/>
                      <a:pt x="19737" y="4328"/>
                      <a:pt x="19750" y="4885"/>
                    </a:cubicBezTo>
                    <a:cubicBezTo>
                      <a:pt x="19406" y="4412"/>
                      <a:pt x="18996" y="3977"/>
                      <a:pt x="18671" y="3530"/>
                    </a:cubicBezTo>
                    <a:cubicBezTo>
                      <a:pt x="18376" y="3124"/>
                      <a:pt x="18016" y="2680"/>
                      <a:pt x="17719" y="2210"/>
                    </a:cubicBezTo>
                    <a:cubicBezTo>
                      <a:pt x="18207" y="2224"/>
                      <a:pt x="18694" y="2230"/>
                      <a:pt x="19182" y="2230"/>
                    </a:cubicBezTo>
                    <a:close/>
                    <a:moveTo>
                      <a:pt x="20967" y="9717"/>
                    </a:moveTo>
                    <a:cubicBezTo>
                      <a:pt x="20966" y="9295"/>
                      <a:pt x="20957" y="8867"/>
                      <a:pt x="20950" y="8440"/>
                    </a:cubicBezTo>
                    <a:cubicBezTo>
                      <a:pt x="21009" y="8330"/>
                      <a:pt x="21018" y="8191"/>
                      <a:pt x="20944" y="8059"/>
                    </a:cubicBezTo>
                    <a:cubicBezTo>
                      <a:pt x="20900" y="5909"/>
                      <a:pt x="20772" y="3712"/>
                      <a:pt x="20478" y="1617"/>
                    </a:cubicBezTo>
                    <a:cubicBezTo>
                      <a:pt x="20485" y="1497"/>
                      <a:pt x="20468" y="1382"/>
                      <a:pt x="20431" y="1272"/>
                    </a:cubicBezTo>
                    <a:cubicBezTo>
                      <a:pt x="20429" y="1261"/>
                      <a:pt x="20427" y="1249"/>
                      <a:pt x="20426" y="1236"/>
                    </a:cubicBezTo>
                    <a:cubicBezTo>
                      <a:pt x="20406" y="1111"/>
                      <a:pt x="20332" y="1031"/>
                      <a:pt x="20244" y="1000"/>
                    </a:cubicBezTo>
                    <a:cubicBezTo>
                      <a:pt x="20171" y="942"/>
                      <a:pt x="20088" y="898"/>
                      <a:pt x="19980" y="894"/>
                    </a:cubicBezTo>
                    <a:cubicBezTo>
                      <a:pt x="19606" y="881"/>
                      <a:pt x="19233" y="862"/>
                      <a:pt x="18860" y="846"/>
                    </a:cubicBezTo>
                    <a:cubicBezTo>
                      <a:pt x="18849" y="825"/>
                      <a:pt x="18838" y="803"/>
                      <a:pt x="18827" y="783"/>
                    </a:cubicBezTo>
                    <a:cubicBezTo>
                      <a:pt x="18753" y="648"/>
                      <a:pt x="18605" y="712"/>
                      <a:pt x="18583" y="834"/>
                    </a:cubicBezTo>
                    <a:cubicBezTo>
                      <a:pt x="15746" y="710"/>
                      <a:pt x="12912" y="533"/>
                      <a:pt x="10076" y="378"/>
                    </a:cubicBezTo>
                    <a:cubicBezTo>
                      <a:pt x="9837" y="366"/>
                      <a:pt x="9586" y="346"/>
                      <a:pt x="9332" y="326"/>
                    </a:cubicBezTo>
                    <a:cubicBezTo>
                      <a:pt x="9310" y="259"/>
                      <a:pt x="9285" y="194"/>
                      <a:pt x="9264" y="126"/>
                    </a:cubicBezTo>
                    <a:cubicBezTo>
                      <a:pt x="9197" y="-92"/>
                      <a:pt x="8924" y="-6"/>
                      <a:pt x="8984" y="224"/>
                    </a:cubicBezTo>
                    <a:cubicBezTo>
                      <a:pt x="8990" y="250"/>
                      <a:pt x="9001" y="274"/>
                      <a:pt x="9008" y="301"/>
                    </a:cubicBezTo>
                    <a:cubicBezTo>
                      <a:pt x="6684" y="104"/>
                      <a:pt x="3887" y="-226"/>
                      <a:pt x="1770" y="746"/>
                    </a:cubicBezTo>
                    <a:cubicBezTo>
                      <a:pt x="1719" y="670"/>
                      <a:pt x="1670" y="592"/>
                      <a:pt x="1620" y="516"/>
                    </a:cubicBezTo>
                    <a:cubicBezTo>
                      <a:pt x="1522" y="367"/>
                      <a:pt x="1317" y="569"/>
                      <a:pt x="1409" y="723"/>
                    </a:cubicBezTo>
                    <a:cubicBezTo>
                      <a:pt x="1441" y="775"/>
                      <a:pt x="1471" y="829"/>
                      <a:pt x="1503" y="881"/>
                    </a:cubicBezTo>
                    <a:cubicBezTo>
                      <a:pt x="1405" y="933"/>
                      <a:pt x="1306" y="981"/>
                      <a:pt x="1211" y="1040"/>
                    </a:cubicBezTo>
                    <a:cubicBezTo>
                      <a:pt x="1208" y="1041"/>
                      <a:pt x="1206" y="1044"/>
                      <a:pt x="1204" y="1047"/>
                    </a:cubicBezTo>
                    <a:cubicBezTo>
                      <a:pt x="1120" y="1035"/>
                      <a:pt x="1034" y="1044"/>
                      <a:pt x="953" y="1100"/>
                    </a:cubicBezTo>
                    <a:cubicBezTo>
                      <a:pt x="-336" y="1996"/>
                      <a:pt x="58" y="7288"/>
                      <a:pt x="53" y="8781"/>
                    </a:cubicBezTo>
                    <a:cubicBezTo>
                      <a:pt x="49" y="10047"/>
                      <a:pt x="-188" y="14330"/>
                      <a:pt x="902" y="15481"/>
                    </a:cubicBezTo>
                    <a:cubicBezTo>
                      <a:pt x="739" y="15856"/>
                      <a:pt x="892" y="16495"/>
                      <a:pt x="1344" y="16562"/>
                    </a:cubicBezTo>
                    <a:cubicBezTo>
                      <a:pt x="2916" y="16793"/>
                      <a:pt x="4525" y="16887"/>
                      <a:pt x="6110" y="16878"/>
                    </a:cubicBezTo>
                    <a:cubicBezTo>
                      <a:pt x="6179" y="17023"/>
                      <a:pt x="6297" y="17138"/>
                      <a:pt x="6476" y="17158"/>
                    </a:cubicBezTo>
                    <a:cubicBezTo>
                      <a:pt x="8730" y="17409"/>
                      <a:pt x="11023" y="17298"/>
                      <a:pt x="13286" y="17286"/>
                    </a:cubicBezTo>
                    <a:cubicBezTo>
                      <a:pt x="14528" y="18367"/>
                      <a:pt x="15275" y="20243"/>
                      <a:pt x="16578" y="21209"/>
                    </a:cubicBezTo>
                    <a:cubicBezTo>
                      <a:pt x="16799" y="21374"/>
                      <a:pt x="16998" y="21308"/>
                      <a:pt x="17127" y="21143"/>
                    </a:cubicBezTo>
                    <a:cubicBezTo>
                      <a:pt x="17328" y="21249"/>
                      <a:pt x="17600" y="21116"/>
                      <a:pt x="17624" y="20738"/>
                    </a:cubicBezTo>
                    <a:cubicBezTo>
                      <a:pt x="17721" y="19274"/>
                      <a:pt x="17762" y="17799"/>
                      <a:pt x="17896" y="16340"/>
                    </a:cubicBezTo>
                    <a:cubicBezTo>
                      <a:pt x="18595" y="16346"/>
                      <a:pt x="19242" y="16137"/>
                      <a:pt x="19938" y="15836"/>
                    </a:cubicBezTo>
                    <a:cubicBezTo>
                      <a:pt x="20174" y="15734"/>
                      <a:pt x="20285" y="15490"/>
                      <a:pt x="20296" y="15238"/>
                    </a:cubicBezTo>
                    <a:cubicBezTo>
                      <a:pt x="21264" y="14208"/>
                      <a:pt x="20971" y="11043"/>
                      <a:pt x="20967" y="971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3359107" y="2842321"/>
                <a:ext cx="918333" cy="871839"/>
              </a:xfrm>
              <a:custGeom>
                <a:avLst/>
                <a:gdLst/>
                <a:ahLst/>
                <a:cxnLst/>
                <a:rect l="l" t="t" r="r" b="b"/>
                <a:pathLst>
                  <a:path w="21491" h="21432" extrusionOk="0">
                    <a:moveTo>
                      <a:pt x="20183" y="10422"/>
                    </a:moveTo>
                    <a:cubicBezTo>
                      <a:pt x="19999" y="10217"/>
                      <a:pt x="19796" y="10027"/>
                      <a:pt x="19618" y="9844"/>
                    </a:cubicBezTo>
                    <a:cubicBezTo>
                      <a:pt x="19439" y="9661"/>
                      <a:pt x="19252" y="9488"/>
                      <a:pt x="19061" y="9319"/>
                    </a:cubicBezTo>
                    <a:cubicBezTo>
                      <a:pt x="19436" y="9330"/>
                      <a:pt x="19811" y="9347"/>
                      <a:pt x="20186" y="9353"/>
                    </a:cubicBezTo>
                    <a:cubicBezTo>
                      <a:pt x="20198" y="9710"/>
                      <a:pt x="20225" y="10061"/>
                      <a:pt x="20183" y="10422"/>
                    </a:cubicBezTo>
                    <a:close/>
                    <a:moveTo>
                      <a:pt x="19833" y="16398"/>
                    </a:moveTo>
                    <a:cubicBezTo>
                      <a:pt x="18316" y="13622"/>
                      <a:pt x="16149" y="11293"/>
                      <a:pt x="13925" y="9120"/>
                    </a:cubicBezTo>
                    <a:cubicBezTo>
                      <a:pt x="14281" y="9136"/>
                      <a:pt x="14637" y="9152"/>
                      <a:pt x="14993" y="9167"/>
                    </a:cubicBezTo>
                    <a:cubicBezTo>
                      <a:pt x="14988" y="9214"/>
                      <a:pt x="14999" y="9261"/>
                      <a:pt x="15038" y="9298"/>
                    </a:cubicBezTo>
                    <a:cubicBezTo>
                      <a:pt x="16062" y="10274"/>
                      <a:pt x="16956" y="11351"/>
                      <a:pt x="17781" y="12516"/>
                    </a:cubicBezTo>
                    <a:cubicBezTo>
                      <a:pt x="18380" y="13359"/>
                      <a:pt x="18841" y="14611"/>
                      <a:pt x="19600" y="15285"/>
                    </a:cubicBezTo>
                    <a:cubicBezTo>
                      <a:pt x="19775" y="15440"/>
                      <a:pt x="20004" y="15291"/>
                      <a:pt x="19968" y="15060"/>
                    </a:cubicBezTo>
                    <a:cubicBezTo>
                      <a:pt x="19804" y="14028"/>
                      <a:pt x="18795" y="12985"/>
                      <a:pt x="18193" y="12181"/>
                    </a:cubicBezTo>
                    <a:cubicBezTo>
                      <a:pt x="17376" y="11092"/>
                      <a:pt x="16467" y="10048"/>
                      <a:pt x="15428" y="9187"/>
                    </a:cubicBezTo>
                    <a:cubicBezTo>
                      <a:pt x="15851" y="9206"/>
                      <a:pt x="16273" y="9222"/>
                      <a:pt x="16696" y="9240"/>
                    </a:cubicBezTo>
                    <a:cubicBezTo>
                      <a:pt x="17260" y="9883"/>
                      <a:pt x="17822" y="10528"/>
                      <a:pt x="18377" y="11181"/>
                    </a:cubicBezTo>
                    <a:cubicBezTo>
                      <a:pt x="18865" y="11756"/>
                      <a:pt x="19335" y="12450"/>
                      <a:pt x="19913" y="12944"/>
                    </a:cubicBezTo>
                    <a:cubicBezTo>
                      <a:pt x="19936" y="14136"/>
                      <a:pt x="20085" y="15376"/>
                      <a:pt x="20094" y="16403"/>
                    </a:cubicBezTo>
                    <a:cubicBezTo>
                      <a:pt x="20007" y="16403"/>
                      <a:pt x="19920" y="16398"/>
                      <a:pt x="19833" y="16398"/>
                    </a:cubicBezTo>
                    <a:close/>
                    <a:moveTo>
                      <a:pt x="17702" y="16318"/>
                    </a:moveTo>
                    <a:cubicBezTo>
                      <a:pt x="16586" y="13402"/>
                      <a:pt x="13999" y="11162"/>
                      <a:pt x="11738" y="9033"/>
                    </a:cubicBezTo>
                    <a:cubicBezTo>
                      <a:pt x="12309" y="9052"/>
                      <a:pt x="12879" y="9077"/>
                      <a:pt x="13449" y="9100"/>
                    </a:cubicBezTo>
                    <a:cubicBezTo>
                      <a:pt x="15474" y="11418"/>
                      <a:pt x="17480" y="13701"/>
                      <a:pt x="19064" y="16384"/>
                    </a:cubicBezTo>
                    <a:cubicBezTo>
                      <a:pt x="18609" y="16369"/>
                      <a:pt x="18156" y="16347"/>
                      <a:pt x="17702" y="16318"/>
                    </a:cubicBezTo>
                    <a:close/>
                    <a:moveTo>
                      <a:pt x="16019" y="16199"/>
                    </a:moveTo>
                    <a:cubicBezTo>
                      <a:pt x="14163" y="13534"/>
                      <a:pt x="11427" y="11303"/>
                      <a:pt x="9158" y="9036"/>
                    </a:cubicBezTo>
                    <a:cubicBezTo>
                      <a:pt x="9134" y="9012"/>
                      <a:pt x="9111" y="8985"/>
                      <a:pt x="9087" y="8961"/>
                    </a:cubicBezTo>
                    <a:cubicBezTo>
                      <a:pt x="9105" y="8964"/>
                      <a:pt x="9121" y="8972"/>
                      <a:pt x="9141" y="8972"/>
                    </a:cubicBezTo>
                    <a:cubicBezTo>
                      <a:pt x="9827" y="8978"/>
                      <a:pt x="10512" y="9000"/>
                      <a:pt x="11198" y="9021"/>
                    </a:cubicBezTo>
                    <a:cubicBezTo>
                      <a:pt x="13220" y="11411"/>
                      <a:pt x="15373" y="13541"/>
                      <a:pt x="17041" y="16275"/>
                    </a:cubicBezTo>
                    <a:cubicBezTo>
                      <a:pt x="16700" y="16250"/>
                      <a:pt x="16360" y="16224"/>
                      <a:pt x="16019" y="16199"/>
                    </a:cubicBezTo>
                    <a:close/>
                    <a:moveTo>
                      <a:pt x="13797" y="16071"/>
                    </a:moveTo>
                    <a:cubicBezTo>
                      <a:pt x="12827" y="13758"/>
                      <a:pt x="10412" y="11923"/>
                      <a:pt x="8639" y="10321"/>
                    </a:cubicBezTo>
                    <a:cubicBezTo>
                      <a:pt x="6246" y="8158"/>
                      <a:pt x="3828" y="6074"/>
                      <a:pt x="1632" y="3682"/>
                    </a:cubicBezTo>
                    <a:cubicBezTo>
                      <a:pt x="1590" y="3637"/>
                      <a:pt x="1544" y="3630"/>
                      <a:pt x="1504" y="3644"/>
                    </a:cubicBezTo>
                    <a:cubicBezTo>
                      <a:pt x="1636" y="2801"/>
                      <a:pt x="1874" y="1925"/>
                      <a:pt x="1879" y="1102"/>
                    </a:cubicBezTo>
                    <a:cubicBezTo>
                      <a:pt x="1879" y="1101"/>
                      <a:pt x="1879" y="1099"/>
                      <a:pt x="1879" y="1097"/>
                    </a:cubicBezTo>
                    <a:cubicBezTo>
                      <a:pt x="2484" y="1154"/>
                      <a:pt x="3092" y="1195"/>
                      <a:pt x="3699" y="1227"/>
                    </a:cubicBezTo>
                    <a:cubicBezTo>
                      <a:pt x="3961" y="2445"/>
                      <a:pt x="5193" y="3484"/>
                      <a:pt x="6013" y="4294"/>
                    </a:cubicBezTo>
                    <a:cubicBezTo>
                      <a:pt x="6569" y="4843"/>
                      <a:pt x="7144" y="5371"/>
                      <a:pt x="7709" y="5908"/>
                    </a:cubicBezTo>
                    <a:cubicBezTo>
                      <a:pt x="7997" y="6183"/>
                      <a:pt x="8274" y="6522"/>
                      <a:pt x="8574" y="6817"/>
                    </a:cubicBezTo>
                    <a:cubicBezTo>
                      <a:pt x="8575" y="7595"/>
                      <a:pt x="8592" y="8193"/>
                      <a:pt x="8636" y="8392"/>
                    </a:cubicBezTo>
                    <a:cubicBezTo>
                      <a:pt x="8651" y="8460"/>
                      <a:pt x="8676" y="8517"/>
                      <a:pt x="8706" y="8567"/>
                    </a:cubicBezTo>
                    <a:cubicBezTo>
                      <a:pt x="6536" y="6309"/>
                      <a:pt x="4493" y="3627"/>
                      <a:pt x="2111" y="1692"/>
                    </a:cubicBezTo>
                    <a:cubicBezTo>
                      <a:pt x="2053" y="1645"/>
                      <a:pt x="1970" y="1702"/>
                      <a:pt x="2006" y="1777"/>
                    </a:cubicBezTo>
                    <a:cubicBezTo>
                      <a:pt x="3368" y="4508"/>
                      <a:pt x="6187" y="6831"/>
                      <a:pt x="8244" y="8984"/>
                    </a:cubicBezTo>
                    <a:cubicBezTo>
                      <a:pt x="10480" y="11326"/>
                      <a:pt x="12683" y="14016"/>
                      <a:pt x="15134" y="16139"/>
                    </a:cubicBezTo>
                    <a:cubicBezTo>
                      <a:pt x="14688" y="16111"/>
                      <a:pt x="14243" y="16086"/>
                      <a:pt x="13797" y="16071"/>
                    </a:cubicBezTo>
                    <a:close/>
                    <a:moveTo>
                      <a:pt x="11333" y="16112"/>
                    </a:moveTo>
                    <a:cubicBezTo>
                      <a:pt x="11327" y="16105"/>
                      <a:pt x="11327" y="16098"/>
                      <a:pt x="11323" y="16092"/>
                    </a:cubicBezTo>
                    <a:cubicBezTo>
                      <a:pt x="10064" y="14316"/>
                      <a:pt x="8093" y="12986"/>
                      <a:pt x="6478" y="11588"/>
                    </a:cubicBezTo>
                    <a:cubicBezTo>
                      <a:pt x="4614" y="9975"/>
                      <a:pt x="2810" y="8299"/>
                      <a:pt x="1267" y="6344"/>
                    </a:cubicBezTo>
                    <a:cubicBezTo>
                      <a:pt x="1313" y="5599"/>
                      <a:pt x="1370" y="4857"/>
                      <a:pt x="1441" y="4114"/>
                    </a:cubicBezTo>
                    <a:cubicBezTo>
                      <a:pt x="1448" y="4053"/>
                      <a:pt x="1457" y="3989"/>
                      <a:pt x="1465" y="3926"/>
                    </a:cubicBezTo>
                    <a:cubicBezTo>
                      <a:pt x="3305" y="6282"/>
                      <a:pt x="5602" y="8253"/>
                      <a:pt x="7752" y="10286"/>
                    </a:cubicBezTo>
                    <a:cubicBezTo>
                      <a:pt x="9675" y="12105"/>
                      <a:pt x="11299" y="14081"/>
                      <a:pt x="13028" y="16059"/>
                    </a:cubicBezTo>
                    <a:cubicBezTo>
                      <a:pt x="12463" y="16056"/>
                      <a:pt x="11898" y="16066"/>
                      <a:pt x="11333" y="16112"/>
                    </a:cubicBezTo>
                    <a:close/>
                    <a:moveTo>
                      <a:pt x="9828" y="16308"/>
                    </a:moveTo>
                    <a:cubicBezTo>
                      <a:pt x="9716" y="16170"/>
                      <a:pt x="9542" y="16087"/>
                      <a:pt x="9377" y="16158"/>
                    </a:cubicBezTo>
                    <a:cubicBezTo>
                      <a:pt x="9159" y="16251"/>
                      <a:pt x="8968" y="16397"/>
                      <a:pt x="8795" y="16574"/>
                    </a:cubicBezTo>
                    <a:cubicBezTo>
                      <a:pt x="7874" y="15198"/>
                      <a:pt x="6450" y="14106"/>
                      <a:pt x="5283" y="12970"/>
                    </a:cubicBezTo>
                    <a:cubicBezTo>
                      <a:pt x="3819" y="11547"/>
                      <a:pt x="2390" y="10073"/>
                      <a:pt x="1164" y="8420"/>
                    </a:cubicBezTo>
                    <a:cubicBezTo>
                      <a:pt x="1186" y="7856"/>
                      <a:pt x="1216" y="7293"/>
                      <a:pt x="1248" y="6730"/>
                    </a:cubicBezTo>
                    <a:cubicBezTo>
                      <a:pt x="2554" y="8478"/>
                      <a:pt x="4066" y="10031"/>
                      <a:pt x="5622" y="11537"/>
                    </a:cubicBezTo>
                    <a:cubicBezTo>
                      <a:pt x="7220" y="13080"/>
                      <a:pt x="8828" y="14815"/>
                      <a:pt x="10576" y="16192"/>
                    </a:cubicBezTo>
                    <a:cubicBezTo>
                      <a:pt x="10326" y="16224"/>
                      <a:pt x="10077" y="16262"/>
                      <a:pt x="9828" y="16308"/>
                    </a:cubicBezTo>
                    <a:close/>
                    <a:moveTo>
                      <a:pt x="7987" y="17727"/>
                    </a:moveTo>
                    <a:cubicBezTo>
                      <a:pt x="5722" y="15450"/>
                      <a:pt x="2842" y="13814"/>
                      <a:pt x="1053" y="11053"/>
                    </a:cubicBezTo>
                    <a:cubicBezTo>
                      <a:pt x="1082" y="10368"/>
                      <a:pt x="1118" y="9695"/>
                      <a:pt x="1135" y="9063"/>
                    </a:cubicBezTo>
                    <a:cubicBezTo>
                      <a:pt x="1135" y="9057"/>
                      <a:pt x="1136" y="9052"/>
                      <a:pt x="1136" y="9045"/>
                    </a:cubicBezTo>
                    <a:cubicBezTo>
                      <a:pt x="2000" y="10325"/>
                      <a:pt x="3019" y="11476"/>
                      <a:pt x="4074" y="12598"/>
                    </a:cubicBezTo>
                    <a:cubicBezTo>
                      <a:pt x="5454" y="14066"/>
                      <a:pt x="6863" y="15737"/>
                      <a:pt x="8415" y="16998"/>
                    </a:cubicBezTo>
                    <a:cubicBezTo>
                      <a:pt x="8421" y="17004"/>
                      <a:pt x="8429" y="17004"/>
                      <a:pt x="8436" y="17010"/>
                    </a:cubicBezTo>
                    <a:cubicBezTo>
                      <a:pt x="8274" y="17239"/>
                      <a:pt x="8127" y="17487"/>
                      <a:pt x="7987" y="17727"/>
                    </a:cubicBezTo>
                    <a:close/>
                    <a:moveTo>
                      <a:pt x="7117" y="19068"/>
                    </a:moveTo>
                    <a:cubicBezTo>
                      <a:pt x="6968" y="18945"/>
                      <a:pt x="6825" y="18811"/>
                      <a:pt x="6688" y="18676"/>
                    </a:cubicBezTo>
                    <a:cubicBezTo>
                      <a:pt x="6380" y="18373"/>
                      <a:pt x="6095" y="18038"/>
                      <a:pt x="5863" y="17668"/>
                    </a:cubicBezTo>
                    <a:cubicBezTo>
                      <a:pt x="5857" y="17478"/>
                      <a:pt x="5850" y="17286"/>
                      <a:pt x="5843" y="17096"/>
                    </a:cubicBezTo>
                    <a:cubicBezTo>
                      <a:pt x="5834" y="16861"/>
                      <a:pt x="5799" y="16693"/>
                      <a:pt x="5750" y="16535"/>
                    </a:cubicBezTo>
                    <a:cubicBezTo>
                      <a:pt x="6400" y="17106"/>
                      <a:pt x="7044" y="17682"/>
                      <a:pt x="7647" y="18294"/>
                    </a:cubicBezTo>
                    <a:cubicBezTo>
                      <a:pt x="7477" y="18563"/>
                      <a:pt x="7300" y="18820"/>
                      <a:pt x="7117" y="19068"/>
                    </a:cubicBezTo>
                    <a:close/>
                    <a:moveTo>
                      <a:pt x="6069" y="20268"/>
                    </a:moveTo>
                    <a:cubicBezTo>
                      <a:pt x="6037" y="19716"/>
                      <a:pt x="5920" y="19131"/>
                      <a:pt x="5897" y="18638"/>
                    </a:cubicBezTo>
                    <a:cubicBezTo>
                      <a:pt x="5893" y="18537"/>
                      <a:pt x="5890" y="18435"/>
                      <a:pt x="5888" y="18334"/>
                    </a:cubicBezTo>
                    <a:cubicBezTo>
                      <a:pt x="6022" y="18528"/>
                      <a:pt x="6166" y="18714"/>
                      <a:pt x="6317" y="18894"/>
                    </a:cubicBezTo>
                    <a:cubicBezTo>
                      <a:pt x="6429" y="19031"/>
                      <a:pt x="6608" y="19272"/>
                      <a:pt x="6805" y="19470"/>
                    </a:cubicBezTo>
                    <a:cubicBezTo>
                      <a:pt x="6575" y="19749"/>
                      <a:pt x="6335" y="20017"/>
                      <a:pt x="6069" y="20268"/>
                    </a:cubicBezTo>
                    <a:close/>
                    <a:moveTo>
                      <a:pt x="3229" y="15756"/>
                    </a:moveTo>
                    <a:cubicBezTo>
                      <a:pt x="2977" y="15598"/>
                      <a:pt x="2750" y="15399"/>
                      <a:pt x="2530" y="15197"/>
                    </a:cubicBezTo>
                    <a:cubicBezTo>
                      <a:pt x="2047" y="14754"/>
                      <a:pt x="1606" y="14211"/>
                      <a:pt x="1366" y="13581"/>
                    </a:cubicBezTo>
                    <a:cubicBezTo>
                      <a:pt x="1304" y="13416"/>
                      <a:pt x="1113" y="13413"/>
                      <a:pt x="1026" y="13509"/>
                    </a:cubicBezTo>
                    <a:cubicBezTo>
                      <a:pt x="1003" y="12909"/>
                      <a:pt x="1014" y="12302"/>
                      <a:pt x="1032" y="11699"/>
                    </a:cubicBezTo>
                    <a:cubicBezTo>
                      <a:pt x="2103" y="13311"/>
                      <a:pt x="3526" y="14594"/>
                      <a:pt x="4969" y="15855"/>
                    </a:cubicBezTo>
                    <a:cubicBezTo>
                      <a:pt x="4395" y="15789"/>
                      <a:pt x="3814" y="15751"/>
                      <a:pt x="3229" y="15756"/>
                    </a:cubicBezTo>
                    <a:close/>
                    <a:moveTo>
                      <a:pt x="1442" y="15888"/>
                    </a:moveTo>
                    <a:cubicBezTo>
                      <a:pt x="1407" y="15893"/>
                      <a:pt x="1379" y="15908"/>
                      <a:pt x="1352" y="15923"/>
                    </a:cubicBezTo>
                    <a:cubicBezTo>
                      <a:pt x="1175" y="15261"/>
                      <a:pt x="1087" y="14547"/>
                      <a:pt x="1045" y="13819"/>
                    </a:cubicBezTo>
                    <a:cubicBezTo>
                      <a:pt x="1270" y="14441"/>
                      <a:pt x="1643" y="14969"/>
                      <a:pt x="2081" y="15447"/>
                    </a:cubicBezTo>
                    <a:cubicBezTo>
                      <a:pt x="2166" y="15541"/>
                      <a:pt x="2272" y="15661"/>
                      <a:pt x="2391" y="15783"/>
                    </a:cubicBezTo>
                    <a:cubicBezTo>
                      <a:pt x="2072" y="15806"/>
                      <a:pt x="1755" y="15841"/>
                      <a:pt x="1442" y="15888"/>
                    </a:cubicBezTo>
                    <a:close/>
                    <a:moveTo>
                      <a:pt x="5514" y="1290"/>
                    </a:moveTo>
                    <a:cubicBezTo>
                      <a:pt x="5477" y="1335"/>
                      <a:pt x="5465" y="1403"/>
                      <a:pt x="5516" y="1460"/>
                    </a:cubicBezTo>
                    <a:cubicBezTo>
                      <a:pt x="6508" y="2560"/>
                      <a:pt x="7438" y="3881"/>
                      <a:pt x="8591" y="4805"/>
                    </a:cubicBezTo>
                    <a:cubicBezTo>
                      <a:pt x="8585" y="5147"/>
                      <a:pt x="8582" y="5487"/>
                      <a:pt x="8578" y="5815"/>
                    </a:cubicBezTo>
                    <a:cubicBezTo>
                      <a:pt x="8011" y="5286"/>
                      <a:pt x="7335" y="4811"/>
                      <a:pt x="6862" y="4385"/>
                    </a:cubicBezTo>
                    <a:cubicBezTo>
                      <a:pt x="5788" y="3417"/>
                      <a:pt x="4879" y="2426"/>
                      <a:pt x="4049" y="1239"/>
                    </a:cubicBezTo>
                    <a:cubicBezTo>
                      <a:pt x="4537" y="1260"/>
                      <a:pt x="5026" y="1280"/>
                      <a:pt x="5514" y="1290"/>
                    </a:cubicBezTo>
                    <a:close/>
                    <a:moveTo>
                      <a:pt x="8627" y="1056"/>
                    </a:moveTo>
                    <a:cubicBezTo>
                      <a:pt x="8649" y="1436"/>
                      <a:pt x="8622" y="2794"/>
                      <a:pt x="8599" y="4244"/>
                    </a:cubicBezTo>
                    <a:cubicBezTo>
                      <a:pt x="8152" y="3801"/>
                      <a:pt x="7677" y="3383"/>
                      <a:pt x="7243" y="2922"/>
                    </a:cubicBezTo>
                    <a:cubicBezTo>
                      <a:pt x="6730" y="2379"/>
                      <a:pt x="6228" y="1826"/>
                      <a:pt x="5704" y="1294"/>
                    </a:cubicBezTo>
                    <a:cubicBezTo>
                      <a:pt x="6608" y="1319"/>
                      <a:pt x="7733" y="1380"/>
                      <a:pt x="8627" y="1056"/>
                    </a:cubicBezTo>
                    <a:close/>
                    <a:moveTo>
                      <a:pt x="18382" y="9298"/>
                    </a:moveTo>
                    <a:cubicBezTo>
                      <a:pt x="18698" y="9579"/>
                      <a:pt x="19001" y="9875"/>
                      <a:pt x="19287" y="10192"/>
                    </a:cubicBezTo>
                    <a:cubicBezTo>
                      <a:pt x="19544" y="10476"/>
                      <a:pt x="19768" y="10817"/>
                      <a:pt x="20031" y="11103"/>
                    </a:cubicBezTo>
                    <a:cubicBezTo>
                      <a:pt x="19979" y="11394"/>
                      <a:pt x="19944" y="11696"/>
                      <a:pt x="19927" y="12008"/>
                    </a:cubicBezTo>
                    <a:cubicBezTo>
                      <a:pt x="19594" y="11646"/>
                      <a:pt x="19231" y="11303"/>
                      <a:pt x="18902" y="10956"/>
                    </a:cubicBezTo>
                    <a:cubicBezTo>
                      <a:pt x="18367" y="10391"/>
                      <a:pt x="17834" y="9823"/>
                      <a:pt x="17293" y="9265"/>
                    </a:cubicBezTo>
                    <a:cubicBezTo>
                      <a:pt x="17656" y="9280"/>
                      <a:pt x="18019" y="9286"/>
                      <a:pt x="18382" y="9298"/>
                    </a:cubicBezTo>
                    <a:close/>
                    <a:moveTo>
                      <a:pt x="21082" y="9442"/>
                    </a:moveTo>
                    <a:cubicBezTo>
                      <a:pt x="21088" y="9392"/>
                      <a:pt x="21084" y="9342"/>
                      <a:pt x="21088" y="9293"/>
                    </a:cubicBezTo>
                    <a:cubicBezTo>
                      <a:pt x="21489" y="9047"/>
                      <a:pt x="21400" y="8249"/>
                      <a:pt x="20818" y="8241"/>
                    </a:cubicBezTo>
                    <a:cubicBezTo>
                      <a:pt x="17478" y="8196"/>
                      <a:pt x="13987" y="7532"/>
                      <a:pt x="10644" y="7977"/>
                    </a:cubicBezTo>
                    <a:cubicBezTo>
                      <a:pt x="10642" y="7975"/>
                      <a:pt x="10640" y="7973"/>
                      <a:pt x="10640" y="7972"/>
                    </a:cubicBezTo>
                    <a:cubicBezTo>
                      <a:pt x="10574" y="7907"/>
                      <a:pt x="10494" y="7938"/>
                      <a:pt x="10460" y="8000"/>
                    </a:cubicBezTo>
                    <a:cubicBezTo>
                      <a:pt x="10189" y="8041"/>
                      <a:pt x="9919" y="8085"/>
                      <a:pt x="9651" y="8141"/>
                    </a:cubicBezTo>
                    <a:cubicBezTo>
                      <a:pt x="9649" y="8127"/>
                      <a:pt x="9649" y="8113"/>
                      <a:pt x="9646" y="8100"/>
                    </a:cubicBezTo>
                    <a:cubicBezTo>
                      <a:pt x="9143" y="5796"/>
                      <a:pt x="10369" y="3029"/>
                      <a:pt x="9316" y="839"/>
                    </a:cubicBezTo>
                    <a:cubicBezTo>
                      <a:pt x="9298" y="801"/>
                      <a:pt x="9268" y="767"/>
                      <a:pt x="9233" y="735"/>
                    </a:cubicBezTo>
                    <a:cubicBezTo>
                      <a:pt x="9479" y="486"/>
                      <a:pt x="9316" y="61"/>
                      <a:pt x="8964" y="25"/>
                    </a:cubicBezTo>
                    <a:cubicBezTo>
                      <a:pt x="7859" y="-86"/>
                      <a:pt x="6660" y="202"/>
                      <a:pt x="5535" y="202"/>
                    </a:cubicBezTo>
                    <a:cubicBezTo>
                      <a:pt x="4144" y="201"/>
                      <a:pt x="2744" y="79"/>
                      <a:pt x="1357" y="204"/>
                    </a:cubicBezTo>
                    <a:cubicBezTo>
                      <a:pt x="951" y="241"/>
                      <a:pt x="870" y="695"/>
                      <a:pt x="1095" y="922"/>
                    </a:cubicBezTo>
                    <a:cubicBezTo>
                      <a:pt x="624" y="1523"/>
                      <a:pt x="578" y="2659"/>
                      <a:pt x="491" y="3360"/>
                    </a:cubicBezTo>
                    <a:cubicBezTo>
                      <a:pt x="257" y="5253"/>
                      <a:pt x="135" y="7157"/>
                      <a:pt x="57" y="9063"/>
                    </a:cubicBezTo>
                    <a:cubicBezTo>
                      <a:pt x="-18" y="10868"/>
                      <a:pt x="-30" y="12688"/>
                      <a:pt x="94" y="14492"/>
                    </a:cubicBezTo>
                    <a:cubicBezTo>
                      <a:pt x="139" y="15160"/>
                      <a:pt x="107" y="16278"/>
                      <a:pt x="796" y="16609"/>
                    </a:cubicBezTo>
                    <a:cubicBezTo>
                      <a:pt x="972" y="16694"/>
                      <a:pt x="1183" y="16646"/>
                      <a:pt x="1309" y="16517"/>
                    </a:cubicBezTo>
                    <a:cubicBezTo>
                      <a:pt x="1346" y="16550"/>
                      <a:pt x="1388" y="16577"/>
                      <a:pt x="1442" y="16585"/>
                    </a:cubicBezTo>
                    <a:cubicBezTo>
                      <a:pt x="2593" y="16761"/>
                      <a:pt x="3761" y="16772"/>
                      <a:pt x="4917" y="16922"/>
                    </a:cubicBezTo>
                    <a:cubicBezTo>
                      <a:pt x="4828" y="17365"/>
                      <a:pt x="4840" y="17833"/>
                      <a:pt x="4845" y="18375"/>
                    </a:cubicBezTo>
                    <a:cubicBezTo>
                      <a:pt x="4852" y="19154"/>
                      <a:pt x="4749" y="20525"/>
                      <a:pt x="5182" y="21203"/>
                    </a:cubicBezTo>
                    <a:cubicBezTo>
                      <a:pt x="5363" y="21486"/>
                      <a:pt x="5782" y="21514"/>
                      <a:pt x="5958" y="21241"/>
                    </a:cubicBezTo>
                    <a:cubicBezTo>
                      <a:pt x="6020" y="21248"/>
                      <a:pt x="6082" y="21244"/>
                      <a:pt x="6142" y="21216"/>
                    </a:cubicBezTo>
                    <a:cubicBezTo>
                      <a:pt x="6989" y="20829"/>
                      <a:pt x="7589" y="20090"/>
                      <a:pt x="8140" y="19337"/>
                    </a:cubicBezTo>
                    <a:cubicBezTo>
                      <a:pt x="8468" y="18890"/>
                      <a:pt x="8768" y="18421"/>
                      <a:pt x="9088" y="17968"/>
                    </a:cubicBezTo>
                    <a:cubicBezTo>
                      <a:pt x="9274" y="17707"/>
                      <a:pt x="9485" y="17477"/>
                      <a:pt x="9661" y="17223"/>
                    </a:cubicBezTo>
                    <a:cubicBezTo>
                      <a:pt x="9702" y="17229"/>
                      <a:pt x="9741" y="17237"/>
                      <a:pt x="9786" y="17230"/>
                    </a:cubicBezTo>
                    <a:cubicBezTo>
                      <a:pt x="13410" y="16717"/>
                      <a:pt x="17011" y="17664"/>
                      <a:pt x="20641" y="17565"/>
                    </a:cubicBezTo>
                    <a:cubicBezTo>
                      <a:pt x="20957" y="17556"/>
                      <a:pt x="21179" y="17305"/>
                      <a:pt x="21197" y="16980"/>
                    </a:cubicBezTo>
                    <a:cubicBezTo>
                      <a:pt x="21327" y="14705"/>
                      <a:pt x="20799" y="12260"/>
                      <a:pt x="21465" y="10055"/>
                    </a:cubicBezTo>
                    <a:cubicBezTo>
                      <a:pt x="21570" y="9707"/>
                      <a:pt x="21346" y="9481"/>
                      <a:pt x="21082" y="9442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4341000" y="4323773"/>
                <a:ext cx="178310" cy="178257"/>
              </a:xfrm>
              <a:custGeom>
                <a:avLst/>
                <a:gdLst/>
                <a:ahLst/>
                <a:cxnLst/>
                <a:rect l="l" t="t" r="r" b="b"/>
                <a:pathLst>
                  <a:path w="20389" h="20371" extrusionOk="0">
                    <a:moveTo>
                      <a:pt x="10157" y="18584"/>
                    </a:moveTo>
                    <a:cubicBezTo>
                      <a:pt x="12518" y="20948"/>
                      <a:pt x="16301" y="20975"/>
                      <a:pt x="18638" y="18612"/>
                    </a:cubicBezTo>
                    <a:cubicBezTo>
                      <a:pt x="20966" y="16276"/>
                      <a:pt x="20991" y="12518"/>
                      <a:pt x="18600" y="10127"/>
                    </a:cubicBezTo>
                    <a:lnTo>
                      <a:pt x="10248" y="1806"/>
                    </a:lnTo>
                    <a:cubicBezTo>
                      <a:pt x="7882" y="-557"/>
                      <a:pt x="4119" y="-625"/>
                      <a:pt x="1759" y="1740"/>
                    </a:cubicBezTo>
                    <a:cubicBezTo>
                      <a:pt x="-582" y="4073"/>
                      <a:pt x="-609" y="7831"/>
                      <a:pt x="1811" y="10221"/>
                    </a:cubicBezTo>
                    <a:cubicBezTo>
                      <a:pt x="1811" y="10221"/>
                      <a:pt x="10157" y="18584"/>
                      <a:pt x="10157" y="1858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5116178" y="4702750"/>
                <a:ext cx="208834" cy="10434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145" y="0"/>
                    </a:moveTo>
                    <a:lnTo>
                      <a:pt x="5451" y="0"/>
                    </a:lnTo>
                    <a:cubicBezTo>
                      <a:pt x="2431" y="0"/>
                      <a:pt x="0" y="4816"/>
                      <a:pt x="0" y="10776"/>
                    </a:cubicBezTo>
                    <a:cubicBezTo>
                      <a:pt x="0" y="16801"/>
                      <a:pt x="2368" y="21600"/>
                      <a:pt x="5451" y="21600"/>
                    </a:cubicBezTo>
                    <a:lnTo>
                      <a:pt x="16145" y="21600"/>
                    </a:lnTo>
                    <a:cubicBezTo>
                      <a:pt x="19174" y="21600"/>
                      <a:pt x="21600" y="16801"/>
                      <a:pt x="21600" y="10776"/>
                    </a:cubicBezTo>
                    <a:cubicBezTo>
                      <a:pt x="21600" y="4816"/>
                      <a:pt x="19194" y="0"/>
                      <a:pt x="16145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4185964" y="4702750"/>
                <a:ext cx="208801" cy="10434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776"/>
                    </a:moveTo>
                    <a:cubicBezTo>
                      <a:pt x="21600" y="4816"/>
                      <a:pt x="19209" y="0"/>
                      <a:pt x="16144" y="0"/>
                    </a:cubicBezTo>
                    <a:lnTo>
                      <a:pt x="5457" y="0"/>
                    </a:lnTo>
                    <a:cubicBezTo>
                      <a:pt x="2428" y="0"/>
                      <a:pt x="0" y="4816"/>
                      <a:pt x="0" y="10776"/>
                    </a:cubicBezTo>
                    <a:cubicBezTo>
                      <a:pt x="0" y="16801"/>
                      <a:pt x="2391" y="21600"/>
                      <a:pt x="5457" y="21600"/>
                    </a:cubicBezTo>
                    <a:lnTo>
                      <a:pt x="16144" y="21600"/>
                    </a:lnTo>
                    <a:cubicBezTo>
                      <a:pt x="19183" y="21600"/>
                      <a:pt x="21600" y="16801"/>
                      <a:pt x="21600" y="10776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4444357" y="4444357"/>
                <a:ext cx="626554" cy="62674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95" y="17998"/>
                    </a:moveTo>
                    <a:cubicBezTo>
                      <a:pt x="6824" y="17998"/>
                      <a:pt x="3596" y="14772"/>
                      <a:pt x="3596" y="10800"/>
                    </a:cubicBezTo>
                    <a:cubicBezTo>
                      <a:pt x="3596" y="6822"/>
                      <a:pt x="6824" y="3603"/>
                      <a:pt x="10795" y="3603"/>
                    </a:cubicBezTo>
                    <a:cubicBezTo>
                      <a:pt x="14775" y="3603"/>
                      <a:pt x="18004" y="6822"/>
                      <a:pt x="18004" y="10800"/>
                    </a:cubicBezTo>
                    <a:cubicBezTo>
                      <a:pt x="18004" y="14772"/>
                      <a:pt x="14775" y="17998"/>
                      <a:pt x="10795" y="17998"/>
                    </a:cubicBezTo>
                    <a:close/>
                    <a:moveTo>
                      <a:pt x="10795" y="0"/>
                    </a:moveTo>
                    <a:cubicBezTo>
                      <a:pt x="4834" y="0"/>
                      <a:pt x="0" y="4833"/>
                      <a:pt x="0" y="10800"/>
                    </a:cubicBezTo>
                    <a:cubicBezTo>
                      <a:pt x="0" y="16759"/>
                      <a:pt x="4834" y="21600"/>
                      <a:pt x="10795" y="21600"/>
                    </a:cubicBezTo>
                    <a:cubicBezTo>
                      <a:pt x="16765" y="21600"/>
                      <a:pt x="21600" y="16759"/>
                      <a:pt x="21600" y="10800"/>
                    </a:cubicBezTo>
                    <a:cubicBezTo>
                      <a:pt x="21600" y="4833"/>
                      <a:pt x="16765" y="0"/>
                      <a:pt x="10795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3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4341000" y="4995595"/>
                <a:ext cx="178211" cy="178286"/>
              </a:xfrm>
              <a:custGeom>
                <a:avLst/>
                <a:gdLst/>
                <a:ahLst/>
                <a:cxnLst/>
                <a:rect l="l" t="t" r="r" b="b"/>
                <a:pathLst>
                  <a:path w="20378" h="20415" extrusionOk="0">
                    <a:moveTo>
                      <a:pt x="10146" y="1800"/>
                    </a:moveTo>
                    <a:lnTo>
                      <a:pt x="1800" y="10180"/>
                    </a:lnTo>
                    <a:cubicBezTo>
                      <a:pt x="-562" y="12543"/>
                      <a:pt x="-620" y="16310"/>
                      <a:pt x="1748" y="18679"/>
                    </a:cubicBezTo>
                    <a:cubicBezTo>
                      <a:pt x="4085" y="21005"/>
                      <a:pt x="7848" y="21005"/>
                      <a:pt x="10237" y="18610"/>
                    </a:cubicBezTo>
                    <a:lnTo>
                      <a:pt x="18589" y="10257"/>
                    </a:lnTo>
                    <a:cubicBezTo>
                      <a:pt x="20955" y="7905"/>
                      <a:pt x="20980" y="4095"/>
                      <a:pt x="18627" y="1773"/>
                    </a:cubicBezTo>
                    <a:cubicBezTo>
                      <a:pt x="16290" y="-595"/>
                      <a:pt x="12535" y="-595"/>
                      <a:pt x="10146" y="1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4995595" y="4323773"/>
                <a:ext cx="178116" cy="178206"/>
              </a:xfrm>
              <a:custGeom>
                <a:avLst/>
                <a:gdLst/>
                <a:ahLst/>
                <a:cxnLst/>
                <a:rect l="l" t="t" r="r" b="b"/>
                <a:pathLst>
                  <a:path w="20400" h="20404" extrusionOk="0">
                    <a:moveTo>
                      <a:pt x="10250" y="18615"/>
                    </a:moveTo>
                    <a:lnTo>
                      <a:pt x="18604" y="10235"/>
                    </a:lnTo>
                    <a:cubicBezTo>
                      <a:pt x="20978" y="7868"/>
                      <a:pt x="20999" y="4106"/>
                      <a:pt x="18664" y="1738"/>
                    </a:cubicBezTo>
                    <a:cubicBezTo>
                      <a:pt x="16292" y="-590"/>
                      <a:pt x="12566" y="-590"/>
                      <a:pt x="10173" y="1804"/>
                    </a:cubicBezTo>
                    <a:lnTo>
                      <a:pt x="1790" y="10142"/>
                    </a:lnTo>
                    <a:cubicBezTo>
                      <a:pt x="-578" y="12510"/>
                      <a:pt x="-601" y="16301"/>
                      <a:pt x="1750" y="18643"/>
                    </a:cubicBezTo>
                    <a:cubicBezTo>
                      <a:pt x="4089" y="20983"/>
                      <a:pt x="7859" y="21010"/>
                      <a:pt x="10250" y="1861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4702750" y="5116178"/>
                <a:ext cx="104350" cy="20884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70" y="0"/>
                    </a:moveTo>
                    <a:cubicBezTo>
                      <a:pt x="4791" y="0"/>
                      <a:pt x="0" y="2407"/>
                      <a:pt x="0" y="5469"/>
                    </a:cubicBezTo>
                    <a:lnTo>
                      <a:pt x="0" y="16147"/>
                    </a:lnTo>
                    <a:cubicBezTo>
                      <a:pt x="0" y="19184"/>
                      <a:pt x="4791" y="21600"/>
                      <a:pt x="10770" y="21600"/>
                    </a:cubicBezTo>
                    <a:cubicBezTo>
                      <a:pt x="16774" y="21600"/>
                      <a:pt x="21600" y="19209"/>
                      <a:pt x="21600" y="16147"/>
                    </a:cubicBezTo>
                    <a:lnTo>
                      <a:pt x="21600" y="5469"/>
                    </a:lnTo>
                    <a:cubicBezTo>
                      <a:pt x="21600" y="2431"/>
                      <a:pt x="16774" y="0"/>
                      <a:pt x="1077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4995595" y="4995595"/>
                <a:ext cx="178184" cy="178110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20394" extrusionOk="0">
                    <a:moveTo>
                      <a:pt x="10250" y="1789"/>
                    </a:moveTo>
                    <a:cubicBezTo>
                      <a:pt x="7888" y="-579"/>
                      <a:pt x="4089" y="-606"/>
                      <a:pt x="1750" y="1762"/>
                    </a:cubicBezTo>
                    <a:cubicBezTo>
                      <a:pt x="-578" y="4084"/>
                      <a:pt x="-601" y="7851"/>
                      <a:pt x="1790" y="10246"/>
                    </a:cubicBezTo>
                    <a:lnTo>
                      <a:pt x="10173" y="18599"/>
                    </a:lnTo>
                    <a:cubicBezTo>
                      <a:pt x="12525" y="20967"/>
                      <a:pt x="16292" y="20994"/>
                      <a:pt x="18664" y="18668"/>
                    </a:cubicBezTo>
                    <a:cubicBezTo>
                      <a:pt x="20999" y="16325"/>
                      <a:pt x="20999" y="12561"/>
                      <a:pt x="18604" y="10169"/>
                    </a:cubicBezTo>
                    <a:cubicBezTo>
                      <a:pt x="18604" y="10169"/>
                      <a:pt x="10250" y="1789"/>
                      <a:pt x="10250" y="178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4702750" y="4185964"/>
                <a:ext cx="104350" cy="20884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70" y="21600"/>
                    </a:moveTo>
                    <a:cubicBezTo>
                      <a:pt x="16774" y="21600"/>
                      <a:pt x="21600" y="19208"/>
                      <a:pt x="21600" y="16145"/>
                    </a:cubicBezTo>
                    <a:lnTo>
                      <a:pt x="21600" y="5466"/>
                    </a:lnTo>
                    <a:cubicBezTo>
                      <a:pt x="21600" y="2452"/>
                      <a:pt x="16774" y="0"/>
                      <a:pt x="10770" y="0"/>
                    </a:cubicBezTo>
                    <a:cubicBezTo>
                      <a:pt x="4791" y="0"/>
                      <a:pt x="0" y="2406"/>
                      <a:pt x="0" y="5466"/>
                    </a:cubicBezTo>
                    <a:lnTo>
                      <a:pt x="0" y="16145"/>
                    </a:lnTo>
                    <a:cubicBezTo>
                      <a:pt x="0" y="19181"/>
                      <a:pt x="4791" y="21600"/>
                      <a:pt x="1077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6373690" y="1291964"/>
                <a:ext cx="1305641" cy="8160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7550" y="19440"/>
                    </a:moveTo>
                    <a:lnTo>
                      <a:pt x="4050" y="19440"/>
                    </a:lnTo>
                    <a:cubicBezTo>
                      <a:pt x="2562" y="19440"/>
                      <a:pt x="1350" y="17504"/>
                      <a:pt x="1350" y="15120"/>
                    </a:cubicBezTo>
                    <a:cubicBezTo>
                      <a:pt x="1350" y="12762"/>
                      <a:pt x="2539" y="10838"/>
                      <a:pt x="4008" y="10800"/>
                    </a:cubicBezTo>
                    <a:cubicBezTo>
                      <a:pt x="4071" y="10815"/>
                      <a:pt x="4137" y="10827"/>
                      <a:pt x="4203" y="10834"/>
                    </a:cubicBezTo>
                    <a:lnTo>
                      <a:pt x="5229" y="10941"/>
                    </a:lnTo>
                    <a:lnTo>
                      <a:pt x="5566" y="9391"/>
                    </a:lnTo>
                    <a:cubicBezTo>
                      <a:pt x="5946" y="7649"/>
                      <a:pt x="6963" y="6480"/>
                      <a:pt x="8100" y="6480"/>
                    </a:cubicBezTo>
                    <a:cubicBezTo>
                      <a:pt x="8232" y="6480"/>
                      <a:pt x="8377" y="6505"/>
                      <a:pt x="8572" y="6560"/>
                    </a:cubicBezTo>
                    <a:lnTo>
                      <a:pt x="9517" y="6832"/>
                    </a:lnTo>
                    <a:lnTo>
                      <a:pt x="9988" y="5493"/>
                    </a:lnTo>
                    <a:cubicBezTo>
                      <a:pt x="10711" y="3438"/>
                      <a:pt x="12055" y="2160"/>
                      <a:pt x="13500" y="2160"/>
                    </a:cubicBezTo>
                    <a:cubicBezTo>
                      <a:pt x="15717" y="2160"/>
                      <a:pt x="17524" y="5025"/>
                      <a:pt x="17550" y="8560"/>
                    </a:cubicBezTo>
                    <a:cubicBezTo>
                      <a:pt x="17540" y="8690"/>
                      <a:pt x="17531" y="8821"/>
                      <a:pt x="17529" y="8956"/>
                    </a:cubicBezTo>
                    <a:lnTo>
                      <a:pt x="17495" y="10543"/>
                    </a:lnTo>
                    <a:lnTo>
                      <a:pt x="18433" y="11066"/>
                    </a:lnTo>
                    <a:cubicBezTo>
                      <a:pt x="19520" y="11671"/>
                      <a:pt x="20250" y="13302"/>
                      <a:pt x="20250" y="15120"/>
                    </a:cubicBezTo>
                    <a:cubicBezTo>
                      <a:pt x="20250" y="17504"/>
                      <a:pt x="19040" y="19440"/>
                      <a:pt x="17550" y="19440"/>
                    </a:cubicBezTo>
                    <a:close/>
                    <a:moveTo>
                      <a:pt x="18876" y="9024"/>
                    </a:moveTo>
                    <a:cubicBezTo>
                      <a:pt x="18879" y="8893"/>
                      <a:pt x="18900" y="8771"/>
                      <a:pt x="18900" y="8640"/>
                    </a:cubicBezTo>
                    <a:cubicBezTo>
                      <a:pt x="18900" y="3869"/>
                      <a:pt x="16482" y="0"/>
                      <a:pt x="13500" y="0"/>
                    </a:cubicBezTo>
                    <a:cubicBezTo>
                      <a:pt x="11478" y="0"/>
                      <a:pt x="9736" y="1801"/>
                      <a:pt x="8811" y="4434"/>
                    </a:cubicBezTo>
                    <a:cubicBezTo>
                      <a:pt x="8580" y="4368"/>
                      <a:pt x="8344" y="4320"/>
                      <a:pt x="8100" y="4320"/>
                    </a:cubicBezTo>
                    <a:cubicBezTo>
                      <a:pt x="6331" y="4320"/>
                      <a:pt x="4842" y="6147"/>
                      <a:pt x="4291" y="8678"/>
                    </a:cubicBezTo>
                    <a:cubicBezTo>
                      <a:pt x="4211" y="8670"/>
                      <a:pt x="4133" y="8640"/>
                      <a:pt x="4050" y="8640"/>
                    </a:cubicBezTo>
                    <a:cubicBezTo>
                      <a:pt x="1814" y="8640"/>
                      <a:pt x="0" y="11543"/>
                      <a:pt x="0" y="15120"/>
                    </a:cubicBezTo>
                    <a:cubicBezTo>
                      <a:pt x="0" y="18698"/>
                      <a:pt x="1814" y="21600"/>
                      <a:pt x="4050" y="21600"/>
                    </a:cubicBezTo>
                    <a:lnTo>
                      <a:pt x="17550" y="21600"/>
                    </a:lnTo>
                    <a:cubicBezTo>
                      <a:pt x="19786" y="21600"/>
                      <a:pt x="21600" y="18698"/>
                      <a:pt x="21600" y="15120"/>
                    </a:cubicBezTo>
                    <a:cubicBezTo>
                      <a:pt x="21600" y="12289"/>
                      <a:pt x="20458" y="9906"/>
                      <a:pt x="18876" y="902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5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1" name="Freeform 21"/>
              <p:cNvSpPr/>
              <p:nvPr/>
            </p:nvSpPr>
            <p:spPr>
              <a:xfrm>
                <a:off x="7579524" y="3962023"/>
                <a:ext cx="642569" cy="4236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298" y="6947"/>
                    </a:moveTo>
                    <a:cubicBezTo>
                      <a:pt x="18287" y="4369"/>
                      <a:pt x="16862" y="2272"/>
                      <a:pt x="15100" y="2272"/>
                    </a:cubicBezTo>
                    <a:cubicBezTo>
                      <a:pt x="14591" y="2272"/>
                      <a:pt x="14116" y="2470"/>
                      <a:pt x="13688" y="2773"/>
                    </a:cubicBezTo>
                    <a:cubicBezTo>
                      <a:pt x="12975" y="1118"/>
                      <a:pt x="11707" y="0"/>
                      <a:pt x="10250" y="0"/>
                    </a:cubicBezTo>
                    <a:cubicBezTo>
                      <a:pt x="8528" y="0"/>
                      <a:pt x="7062" y="1562"/>
                      <a:pt x="6480" y="3749"/>
                    </a:cubicBezTo>
                    <a:cubicBezTo>
                      <a:pt x="6069" y="3593"/>
                      <a:pt x="5641" y="3489"/>
                      <a:pt x="5200" y="3489"/>
                    </a:cubicBezTo>
                    <a:cubicBezTo>
                      <a:pt x="2328" y="3489"/>
                      <a:pt x="0" y="6856"/>
                      <a:pt x="0" y="11001"/>
                    </a:cubicBezTo>
                    <a:cubicBezTo>
                      <a:pt x="0" y="15145"/>
                      <a:pt x="2328" y="18504"/>
                      <a:pt x="5200" y="18504"/>
                    </a:cubicBezTo>
                    <a:cubicBezTo>
                      <a:pt x="5860" y="18504"/>
                      <a:pt x="6487" y="18306"/>
                      <a:pt x="7065" y="17981"/>
                    </a:cubicBezTo>
                    <a:cubicBezTo>
                      <a:pt x="8103" y="20142"/>
                      <a:pt x="9957" y="21600"/>
                      <a:pt x="12100" y="21600"/>
                    </a:cubicBezTo>
                    <a:cubicBezTo>
                      <a:pt x="14538" y="21600"/>
                      <a:pt x="16628" y="19734"/>
                      <a:pt x="17527" y="17067"/>
                    </a:cubicBezTo>
                    <a:cubicBezTo>
                      <a:pt x="19827" y="16707"/>
                      <a:pt x="21600" y="14546"/>
                      <a:pt x="21600" y="11909"/>
                    </a:cubicBezTo>
                    <a:cubicBezTo>
                      <a:pt x="21600" y="9578"/>
                      <a:pt x="20207" y="7625"/>
                      <a:pt x="18298" y="694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4823333" y="5340119"/>
                <a:ext cx="642569" cy="42362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298" y="6947"/>
                    </a:moveTo>
                    <a:cubicBezTo>
                      <a:pt x="18287" y="4369"/>
                      <a:pt x="16862" y="2272"/>
                      <a:pt x="15100" y="2272"/>
                    </a:cubicBezTo>
                    <a:cubicBezTo>
                      <a:pt x="14590" y="2272"/>
                      <a:pt x="14116" y="2470"/>
                      <a:pt x="13688" y="2773"/>
                    </a:cubicBezTo>
                    <a:cubicBezTo>
                      <a:pt x="12975" y="1118"/>
                      <a:pt x="11707" y="0"/>
                      <a:pt x="10249" y="0"/>
                    </a:cubicBezTo>
                    <a:cubicBezTo>
                      <a:pt x="8528" y="0"/>
                      <a:pt x="7062" y="1562"/>
                      <a:pt x="6480" y="3749"/>
                    </a:cubicBezTo>
                    <a:cubicBezTo>
                      <a:pt x="6069" y="3593"/>
                      <a:pt x="5641" y="3489"/>
                      <a:pt x="5200" y="3489"/>
                    </a:cubicBezTo>
                    <a:cubicBezTo>
                      <a:pt x="2328" y="3489"/>
                      <a:pt x="0" y="6856"/>
                      <a:pt x="0" y="11001"/>
                    </a:cubicBezTo>
                    <a:cubicBezTo>
                      <a:pt x="0" y="15145"/>
                      <a:pt x="2328" y="18504"/>
                      <a:pt x="5200" y="18504"/>
                    </a:cubicBezTo>
                    <a:cubicBezTo>
                      <a:pt x="5860" y="18504"/>
                      <a:pt x="6487" y="18306"/>
                      <a:pt x="7065" y="17982"/>
                    </a:cubicBezTo>
                    <a:cubicBezTo>
                      <a:pt x="8103" y="20143"/>
                      <a:pt x="9957" y="21600"/>
                      <a:pt x="12100" y="21600"/>
                    </a:cubicBezTo>
                    <a:cubicBezTo>
                      <a:pt x="14538" y="21600"/>
                      <a:pt x="16628" y="19735"/>
                      <a:pt x="17526" y="17067"/>
                    </a:cubicBezTo>
                    <a:cubicBezTo>
                      <a:pt x="19827" y="16707"/>
                      <a:pt x="21600" y="14546"/>
                      <a:pt x="21600" y="11909"/>
                    </a:cubicBezTo>
                    <a:cubicBezTo>
                      <a:pt x="21600" y="9578"/>
                      <a:pt x="20207" y="7625"/>
                      <a:pt x="18298" y="694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2894000" y="3514142"/>
                <a:ext cx="642569" cy="42363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298" y="6946"/>
                    </a:moveTo>
                    <a:cubicBezTo>
                      <a:pt x="18287" y="4369"/>
                      <a:pt x="16862" y="2272"/>
                      <a:pt x="15100" y="2272"/>
                    </a:cubicBezTo>
                    <a:cubicBezTo>
                      <a:pt x="14591" y="2272"/>
                      <a:pt x="14116" y="2470"/>
                      <a:pt x="13688" y="2773"/>
                    </a:cubicBezTo>
                    <a:cubicBezTo>
                      <a:pt x="12975" y="1118"/>
                      <a:pt x="11707" y="0"/>
                      <a:pt x="10250" y="0"/>
                    </a:cubicBezTo>
                    <a:cubicBezTo>
                      <a:pt x="8528" y="0"/>
                      <a:pt x="7062" y="1562"/>
                      <a:pt x="6480" y="3749"/>
                    </a:cubicBezTo>
                    <a:cubicBezTo>
                      <a:pt x="6069" y="3593"/>
                      <a:pt x="5641" y="3489"/>
                      <a:pt x="5200" y="3489"/>
                    </a:cubicBezTo>
                    <a:cubicBezTo>
                      <a:pt x="2328" y="3489"/>
                      <a:pt x="0" y="6856"/>
                      <a:pt x="0" y="11001"/>
                    </a:cubicBezTo>
                    <a:cubicBezTo>
                      <a:pt x="0" y="15146"/>
                      <a:pt x="2328" y="18504"/>
                      <a:pt x="5200" y="18504"/>
                    </a:cubicBezTo>
                    <a:cubicBezTo>
                      <a:pt x="5860" y="18504"/>
                      <a:pt x="6487" y="18306"/>
                      <a:pt x="7065" y="17981"/>
                    </a:cubicBezTo>
                    <a:cubicBezTo>
                      <a:pt x="8103" y="20142"/>
                      <a:pt x="9957" y="21600"/>
                      <a:pt x="12100" y="21600"/>
                    </a:cubicBezTo>
                    <a:cubicBezTo>
                      <a:pt x="14538" y="21600"/>
                      <a:pt x="16628" y="19734"/>
                      <a:pt x="17527" y="17066"/>
                    </a:cubicBezTo>
                    <a:cubicBezTo>
                      <a:pt x="19827" y="16707"/>
                      <a:pt x="21600" y="14546"/>
                      <a:pt x="21600" y="11909"/>
                    </a:cubicBezTo>
                    <a:cubicBezTo>
                      <a:pt x="21600" y="9578"/>
                      <a:pt x="20207" y="7625"/>
                      <a:pt x="18298" y="6946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4341000" y="964666"/>
                <a:ext cx="591494" cy="461238"/>
              </a:xfrm>
              <a:custGeom>
                <a:avLst/>
                <a:gdLst/>
                <a:ahLst/>
                <a:cxnLst/>
                <a:rect l="l" t="t" r="r" b="b"/>
                <a:pathLst>
                  <a:path w="20318" h="20117" extrusionOk="0">
                    <a:moveTo>
                      <a:pt x="15330" y="1904"/>
                    </a:moveTo>
                    <a:cubicBezTo>
                      <a:pt x="14429" y="20"/>
                      <a:pt x="12453" y="-570"/>
                      <a:pt x="10908" y="605"/>
                    </a:cubicBezTo>
                    <a:cubicBezTo>
                      <a:pt x="10462" y="944"/>
                      <a:pt x="10114" y="1406"/>
                      <a:pt x="9844" y="1914"/>
                    </a:cubicBezTo>
                    <a:cubicBezTo>
                      <a:pt x="8646" y="1174"/>
                      <a:pt x="7147" y="1199"/>
                      <a:pt x="5870" y="2170"/>
                    </a:cubicBezTo>
                    <a:cubicBezTo>
                      <a:pt x="4360" y="3317"/>
                      <a:pt x="3615" y="5441"/>
                      <a:pt x="3862" y="7434"/>
                    </a:cubicBezTo>
                    <a:cubicBezTo>
                      <a:pt x="3447" y="7593"/>
                      <a:pt x="3036" y="7802"/>
                      <a:pt x="2650" y="8096"/>
                    </a:cubicBezTo>
                    <a:cubicBezTo>
                      <a:pt x="131" y="10010"/>
                      <a:pt x="-745" y="14032"/>
                      <a:pt x="690" y="17075"/>
                    </a:cubicBezTo>
                    <a:cubicBezTo>
                      <a:pt x="2124" y="20116"/>
                      <a:pt x="5327" y="21030"/>
                      <a:pt x="7846" y="19115"/>
                    </a:cubicBezTo>
                    <a:cubicBezTo>
                      <a:pt x="8425" y="18676"/>
                      <a:pt x="8905" y="18112"/>
                      <a:pt x="9300" y="17489"/>
                    </a:cubicBezTo>
                    <a:cubicBezTo>
                      <a:pt x="10958" y="18384"/>
                      <a:pt x="13087" y="18218"/>
                      <a:pt x="14967" y="16789"/>
                    </a:cubicBezTo>
                    <a:cubicBezTo>
                      <a:pt x="17104" y="15164"/>
                      <a:pt x="18290" y="12403"/>
                      <a:pt x="18156" y="9846"/>
                    </a:cubicBezTo>
                    <a:cubicBezTo>
                      <a:pt x="20048" y="8049"/>
                      <a:pt x="20855" y="5281"/>
                      <a:pt x="19943" y="3346"/>
                    </a:cubicBezTo>
                    <a:cubicBezTo>
                      <a:pt x="19136" y="1635"/>
                      <a:pt x="17239" y="1130"/>
                      <a:pt x="15330" y="190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809630" y="6425369"/>
                <a:ext cx="810053" cy="81003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2" y="15093"/>
                    </a:moveTo>
                    <a:cubicBezTo>
                      <a:pt x="10011" y="15093"/>
                      <a:pt x="9256" y="14974"/>
                      <a:pt x="8564" y="14757"/>
                    </a:cubicBezTo>
                    <a:cubicBezTo>
                      <a:pt x="7858" y="15310"/>
                      <a:pt x="6671" y="16073"/>
                      <a:pt x="5507" y="16073"/>
                    </a:cubicBezTo>
                    <a:cubicBezTo>
                      <a:pt x="6113" y="15500"/>
                      <a:pt x="6288" y="14383"/>
                      <a:pt x="6326" y="13552"/>
                    </a:cubicBezTo>
                    <a:cubicBezTo>
                      <a:pt x="5323" y="12699"/>
                      <a:pt x="4713" y="11561"/>
                      <a:pt x="4713" y="10307"/>
                    </a:cubicBezTo>
                    <a:cubicBezTo>
                      <a:pt x="4713" y="7666"/>
                      <a:pt x="7439" y="5526"/>
                      <a:pt x="10802" y="5526"/>
                    </a:cubicBezTo>
                    <a:cubicBezTo>
                      <a:pt x="14160" y="5526"/>
                      <a:pt x="16887" y="7666"/>
                      <a:pt x="16887" y="10307"/>
                    </a:cubicBezTo>
                    <a:cubicBezTo>
                      <a:pt x="16887" y="12950"/>
                      <a:pt x="14160" y="15093"/>
                      <a:pt x="10802" y="15093"/>
                    </a:cubicBezTo>
                    <a:close/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5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6890476" y="2170500"/>
                <a:ext cx="782380" cy="78238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420" y="11594"/>
                    </a:moveTo>
                    <a:cubicBezTo>
                      <a:pt x="15907" y="11745"/>
                      <a:pt x="15375" y="11849"/>
                      <a:pt x="14829" y="11905"/>
                    </a:cubicBezTo>
                    <a:cubicBezTo>
                      <a:pt x="14648" y="11478"/>
                      <a:pt x="14229" y="11177"/>
                      <a:pt x="13738" y="11168"/>
                    </a:cubicBezTo>
                    <a:cubicBezTo>
                      <a:pt x="13341" y="9958"/>
                      <a:pt x="12713" y="8852"/>
                      <a:pt x="11905" y="7904"/>
                    </a:cubicBezTo>
                    <a:cubicBezTo>
                      <a:pt x="11985" y="7743"/>
                      <a:pt x="12029" y="7563"/>
                      <a:pt x="12029" y="7373"/>
                    </a:cubicBezTo>
                    <a:cubicBezTo>
                      <a:pt x="12029" y="7332"/>
                      <a:pt x="12028" y="7292"/>
                      <a:pt x="12023" y="7252"/>
                    </a:cubicBezTo>
                    <a:cubicBezTo>
                      <a:pt x="12832" y="6909"/>
                      <a:pt x="13701" y="6681"/>
                      <a:pt x="14611" y="6592"/>
                    </a:cubicBezTo>
                    <a:cubicBezTo>
                      <a:pt x="15756" y="7631"/>
                      <a:pt x="16476" y="9132"/>
                      <a:pt x="16476" y="10800"/>
                    </a:cubicBezTo>
                    <a:cubicBezTo>
                      <a:pt x="16476" y="11070"/>
                      <a:pt x="16456" y="11334"/>
                      <a:pt x="16420" y="11594"/>
                    </a:cubicBezTo>
                    <a:close/>
                    <a:moveTo>
                      <a:pt x="14144" y="15386"/>
                    </a:moveTo>
                    <a:cubicBezTo>
                      <a:pt x="14194" y="14989"/>
                      <a:pt x="14220" y="14585"/>
                      <a:pt x="14220" y="14176"/>
                    </a:cubicBezTo>
                    <a:cubicBezTo>
                      <a:pt x="14220" y="13942"/>
                      <a:pt x="14211" y="13712"/>
                      <a:pt x="14195" y="13484"/>
                    </a:cubicBezTo>
                    <a:cubicBezTo>
                      <a:pt x="14510" y="13347"/>
                      <a:pt x="14756" y="13080"/>
                      <a:pt x="14864" y="12749"/>
                    </a:cubicBezTo>
                    <a:cubicBezTo>
                      <a:pt x="15322" y="12705"/>
                      <a:pt x="15771" y="12630"/>
                      <a:pt x="16209" y="12524"/>
                    </a:cubicBezTo>
                    <a:cubicBezTo>
                      <a:pt x="15840" y="13684"/>
                      <a:pt x="15107" y="14682"/>
                      <a:pt x="14144" y="15386"/>
                    </a:cubicBezTo>
                    <a:close/>
                    <a:moveTo>
                      <a:pt x="13195" y="15946"/>
                    </a:moveTo>
                    <a:cubicBezTo>
                      <a:pt x="12467" y="16285"/>
                      <a:pt x="11656" y="16476"/>
                      <a:pt x="10801" y="16476"/>
                    </a:cubicBezTo>
                    <a:cubicBezTo>
                      <a:pt x="10324" y="16476"/>
                      <a:pt x="9863" y="16416"/>
                      <a:pt x="9421" y="16306"/>
                    </a:cubicBezTo>
                    <a:cubicBezTo>
                      <a:pt x="10297" y="15030"/>
                      <a:pt x="11506" y="13988"/>
                      <a:pt x="12953" y="13310"/>
                    </a:cubicBezTo>
                    <a:cubicBezTo>
                      <a:pt x="13069" y="13405"/>
                      <a:pt x="13203" y="13478"/>
                      <a:pt x="13348" y="13525"/>
                    </a:cubicBezTo>
                    <a:cubicBezTo>
                      <a:pt x="13365" y="13739"/>
                      <a:pt x="13375" y="13956"/>
                      <a:pt x="13375" y="14176"/>
                    </a:cubicBezTo>
                    <a:cubicBezTo>
                      <a:pt x="13375" y="14782"/>
                      <a:pt x="13313" y="15373"/>
                      <a:pt x="13195" y="15946"/>
                    </a:cubicBezTo>
                    <a:close/>
                    <a:moveTo>
                      <a:pt x="6650" y="14670"/>
                    </a:moveTo>
                    <a:cubicBezTo>
                      <a:pt x="6749" y="13456"/>
                      <a:pt x="7095" y="12312"/>
                      <a:pt x="7637" y="11285"/>
                    </a:cubicBezTo>
                    <a:cubicBezTo>
                      <a:pt x="7717" y="11302"/>
                      <a:pt x="7799" y="11311"/>
                      <a:pt x="7885" y="11311"/>
                    </a:cubicBezTo>
                    <a:cubicBezTo>
                      <a:pt x="8115" y="11311"/>
                      <a:pt x="8331" y="11245"/>
                      <a:pt x="8514" y="11133"/>
                    </a:cubicBezTo>
                    <a:cubicBezTo>
                      <a:pt x="9644" y="11898"/>
                      <a:pt x="10944" y="12433"/>
                      <a:pt x="12345" y="12665"/>
                    </a:cubicBezTo>
                    <a:cubicBezTo>
                      <a:pt x="10795" y="13446"/>
                      <a:pt x="9510" y="14615"/>
                      <a:pt x="8591" y="16029"/>
                    </a:cubicBezTo>
                    <a:cubicBezTo>
                      <a:pt x="7850" y="15716"/>
                      <a:pt x="7190" y="15249"/>
                      <a:pt x="6650" y="14670"/>
                    </a:cubicBezTo>
                    <a:close/>
                    <a:moveTo>
                      <a:pt x="5124" y="10800"/>
                    </a:moveTo>
                    <a:cubicBezTo>
                      <a:pt x="5124" y="9884"/>
                      <a:pt x="5343" y="9018"/>
                      <a:pt x="5728" y="8252"/>
                    </a:cubicBezTo>
                    <a:cubicBezTo>
                      <a:pt x="6036" y="8741"/>
                      <a:pt x="6387" y="9200"/>
                      <a:pt x="6775" y="9626"/>
                    </a:cubicBezTo>
                    <a:cubicBezTo>
                      <a:pt x="6712" y="9772"/>
                      <a:pt x="6676" y="9933"/>
                      <a:pt x="6676" y="10103"/>
                    </a:cubicBezTo>
                    <a:cubicBezTo>
                      <a:pt x="6676" y="10377"/>
                      <a:pt x="6769" y="10630"/>
                      <a:pt x="6923" y="10832"/>
                    </a:cubicBezTo>
                    <a:cubicBezTo>
                      <a:pt x="6449" y="11718"/>
                      <a:pt x="6105" y="12682"/>
                      <a:pt x="5923" y="13703"/>
                    </a:cubicBezTo>
                    <a:cubicBezTo>
                      <a:pt x="5417" y="12854"/>
                      <a:pt x="5124" y="11861"/>
                      <a:pt x="5124" y="10800"/>
                    </a:cubicBezTo>
                    <a:close/>
                    <a:moveTo>
                      <a:pt x="7820" y="5969"/>
                    </a:moveTo>
                    <a:cubicBezTo>
                      <a:pt x="8482" y="6235"/>
                      <a:pt x="9105" y="6580"/>
                      <a:pt x="9677" y="6990"/>
                    </a:cubicBezTo>
                    <a:cubicBezTo>
                      <a:pt x="9637" y="7111"/>
                      <a:pt x="9614" y="7239"/>
                      <a:pt x="9614" y="7373"/>
                    </a:cubicBezTo>
                    <a:cubicBezTo>
                      <a:pt x="9614" y="7470"/>
                      <a:pt x="9626" y="7563"/>
                      <a:pt x="9648" y="7654"/>
                    </a:cubicBezTo>
                    <a:cubicBezTo>
                      <a:pt x="9137" y="8039"/>
                      <a:pt x="8665" y="8472"/>
                      <a:pt x="8240" y="8949"/>
                    </a:cubicBezTo>
                    <a:cubicBezTo>
                      <a:pt x="8128" y="8915"/>
                      <a:pt x="8008" y="8896"/>
                      <a:pt x="7885" y="8896"/>
                    </a:cubicBezTo>
                    <a:cubicBezTo>
                      <a:pt x="7696" y="8896"/>
                      <a:pt x="7519" y="8940"/>
                      <a:pt x="7360" y="9016"/>
                    </a:cubicBezTo>
                    <a:cubicBezTo>
                      <a:pt x="6928" y="8535"/>
                      <a:pt x="6547" y="8006"/>
                      <a:pt x="6227" y="7438"/>
                    </a:cubicBezTo>
                    <a:cubicBezTo>
                      <a:pt x="6658" y="6853"/>
                      <a:pt x="7200" y="6353"/>
                      <a:pt x="7820" y="5969"/>
                    </a:cubicBezTo>
                    <a:close/>
                    <a:moveTo>
                      <a:pt x="8909" y="9467"/>
                    </a:moveTo>
                    <a:cubicBezTo>
                      <a:pt x="9278" y="9061"/>
                      <a:pt x="9683" y="8687"/>
                      <a:pt x="10120" y="8354"/>
                    </a:cubicBezTo>
                    <a:cubicBezTo>
                      <a:pt x="10318" y="8496"/>
                      <a:pt x="10560" y="8580"/>
                      <a:pt x="10822" y="8580"/>
                    </a:cubicBezTo>
                    <a:cubicBezTo>
                      <a:pt x="10990" y="8580"/>
                      <a:pt x="11148" y="8546"/>
                      <a:pt x="11293" y="8485"/>
                    </a:cubicBezTo>
                    <a:cubicBezTo>
                      <a:pt x="12021" y="9348"/>
                      <a:pt x="12586" y="10352"/>
                      <a:pt x="12942" y="11448"/>
                    </a:cubicBezTo>
                    <a:cubicBezTo>
                      <a:pt x="12810" y="11558"/>
                      <a:pt x="12703" y="11697"/>
                      <a:pt x="12628" y="11853"/>
                    </a:cubicBezTo>
                    <a:cubicBezTo>
                      <a:pt x="11315" y="11658"/>
                      <a:pt x="10095" y="11173"/>
                      <a:pt x="9037" y="10465"/>
                    </a:cubicBezTo>
                    <a:cubicBezTo>
                      <a:pt x="9072" y="10351"/>
                      <a:pt x="9092" y="10229"/>
                      <a:pt x="9092" y="10103"/>
                    </a:cubicBezTo>
                    <a:cubicBezTo>
                      <a:pt x="9092" y="9870"/>
                      <a:pt x="9024" y="9652"/>
                      <a:pt x="8909" y="9467"/>
                    </a:cubicBezTo>
                    <a:close/>
                    <a:moveTo>
                      <a:pt x="10801" y="5124"/>
                    </a:moveTo>
                    <a:cubicBezTo>
                      <a:pt x="11831" y="5124"/>
                      <a:pt x="12797" y="5400"/>
                      <a:pt x="13630" y="5880"/>
                    </a:cubicBezTo>
                    <a:cubicBezTo>
                      <a:pt x="12940" y="6013"/>
                      <a:pt x="12276" y="6221"/>
                      <a:pt x="11646" y="6492"/>
                    </a:cubicBezTo>
                    <a:cubicBezTo>
                      <a:pt x="11430" y="6289"/>
                      <a:pt x="11141" y="6165"/>
                      <a:pt x="10822" y="6165"/>
                    </a:cubicBezTo>
                    <a:cubicBezTo>
                      <a:pt x="10598" y="6165"/>
                      <a:pt x="10388" y="6227"/>
                      <a:pt x="10209" y="6334"/>
                    </a:cubicBezTo>
                    <a:cubicBezTo>
                      <a:pt x="9766" y="6013"/>
                      <a:pt x="9297" y="5729"/>
                      <a:pt x="8804" y="5486"/>
                    </a:cubicBezTo>
                    <a:cubicBezTo>
                      <a:pt x="9425" y="5252"/>
                      <a:pt x="10097" y="5124"/>
                      <a:pt x="10801" y="5124"/>
                    </a:cubicBezTo>
                    <a:close/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4"/>
                      <a:pt x="4836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3738083" y="0"/>
                <a:ext cx="754219" cy="75422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882" y="13979"/>
                    </a:moveTo>
                    <a:lnTo>
                      <a:pt x="6787" y="16350"/>
                    </a:lnTo>
                    <a:cubicBezTo>
                      <a:pt x="6274" y="16471"/>
                      <a:pt x="5747" y="16099"/>
                      <a:pt x="5611" y="15521"/>
                    </a:cubicBezTo>
                    <a:lnTo>
                      <a:pt x="4139" y="9258"/>
                    </a:lnTo>
                    <a:cubicBezTo>
                      <a:pt x="4004" y="8679"/>
                      <a:pt x="4310" y="8111"/>
                      <a:pt x="4824" y="7990"/>
                    </a:cubicBezTo>
                    <a:lnTo>
                      <a:pt x="7073" y="7461"/>
                    </a:lnTo>
                    <a:cubicBezTo>
                      <a:pt x="7711" y="6231"/>
                      <a:pt x="8994" y="5389"/>
                      <a:pt x="10477" y="5389"/>
                    </a:cubicBezTo>
                    <a:cubicBezTo>
                      <a:pt x="11323" y="5389"/>
                      <a:pt x="12105" y="5665"/>
                      <a:pt x="12740" y="6130"/>
                    </a:cubicBezTo>
                    <a:lnTo>
                      <a:pt x="14919" y="5618"/>
                    </a:lnTo>
                    <a:cubicBezTo>
                      <a:pt x="15433" y="5498"/>
                      <a:pt x="15960" y="5869"/>
                      <a:pt x="16096" y="6449"/>
                    </a:cubicBezTo>
                    <a:lnTo>
                      <a:pt x="17567" y="12711"/>
                    </a:lnTo>
                    <a:cubicBezTo>
                      <a:pt x="17702" y="13290"/>
                      <a:pt x="17397" y="13857"/>
                      <a:pt x="16882" y="13979"/>
                    </a:cubicBezTo>
                    <a:close/>
                    <a:moveTo>
                      <a:pt x="19815" y="16748"/>
                    </a:moveTo>
                    <a:cubicBezTo>
                      <a:pt x="20943" y="15041"/>
                      <a:pt x="21600" y="12997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3379" y="21600"/>
                      <a:pt x="15749" y="20695"/>
                      <a:pt x="17606" y="19186"/>
                    </a:cubicBezTo>
                    <a:lnTo>
                      <a:pt x="21396" y="20556"/>
                    </a:lnTo>
                    <a:lnTo>
                      <a:pt x="19816" y="16748"/>
                    </a:lnTo>
                    <a:cubicBezTo>
                      <a:pt x="19816" y="16748"/>
                      <a:pt x="19815" y="16748"/>
                      <a:pt x="19815" y="16748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4030928" y="292845"/>
                <a:ext cx="189977" cy="1900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3" y="17702"/>
                    </a:moveTo>
                    <a:cubicBezTo>
                      <a:pt x="6989" y="17702"/>
                      <a:pt x="3894" y="14615"/>
                      <a:pt x="3894" y="10801"/>
                    </a:cubicBezTo>
                    <a:cubicBezTo>
                      <a:pt x="3894" y="6984"/>
                      <a:pt x="6989" y="3893"/>
                      <a:pt x="10803" y="3893"/>
                    </a:cubicBezTo>
                    <a:cubicBezTo>
                      <a:pt x="14617" y="3893"/>
                      <a:pt x="17708" y="6984"/>
                      <a:pt x="17708" y="10801"/>
                    </a:cubicBezTo>
                    <a:cubicBezTo>
                      <a:pt x="17708" y="14615"/>
                      <a:pt x="14617" y="17702"/>
                      <a:pt x="10803" y="17702"/>
                    </a:cubicBezTo>
                    <a:close/>
                    <a:moveTo>
                      <a:pt x="10803" y="0"/>
                    </a:moveTo>
                    <a:cubicBezTo>
                      <a:pt x="4833" y="0"/>
                      <a:pt x="0" y="4838"/>
                      <a:pt x="0" y="10801"/>
                    </a:cubicBezTo>
                    <a:cubicBezTo>
                      <a:pt x="0" y="16764"/>
                      <a:pt x="4833" y="21600"/>
                      <a:pt x="10803" y="21600"/>
                    </a:cubicBezTo>
                    <a:cubicBezTo>
                      <a:pt x="16767" y="21600"/>
                      <a:pt x="21600" y="16764"/>
                      <a:pt x="21600" y="10801"/>
                    </a:cubicBezTo>
                    <a:cubicBezTo>
                      <a:pt x="21600" y="4838"/>
                      <a:pt x="16767" y="0"/>
                      <a:pt x="10803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7769011" y="2566702"/>
                <a:ext cx="357328" cy="30314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6" y="15785"/>
                    </a:moveTo>
                    <a:cubicBezTo>
                      <a:pt x="7623" y="15785"/>
                      <a:pt x="4941" y="13495"/>
                      <a:pt x="4941" y="10816"/>
                    </a:cubicBezTo>
                    <a:cubicBezTo>
                      <a:pt x="4941" y="8103"/>
                      <a:pt x="7623" y="5824"/>
                      <a:pt x="10806" y="5824"/>
                    </a:cubicBezTo>
                    <a:cubicBezTo>
                      <a:pt x="13981" y="5824"/>
                      <a:pt x="16655" y="8103"/>
                      <a:pt x="16655" y="10816"/>
                    </a:cubicBezTo>
                    <a:cubicBezTo>
                      <a:pt x="16655" y="13495"/>
                      <a:pt x="13981" y="15785"/>
                      <a:pt x="10806" y="15785"/>
                    </a:cubicBezTo>
                    <a:close/>
                    <a:moveTo>
                      <a:pt x="10806" y="0"/>
                    </a:moveTo>
                    <a:cubicBezTo>
                      <a:pt x="4839" y="0"/>
                      <a:pt x="0" y="4855"/>
                      <a:pt x="0" y="10816"/>
                    </a:cubicBezTo>
                    <a:cubicBezTo>
                      <a:pt x="0" y="16765"/>
                      <a:pt x="4839" y="21600"/>
                      <a:pt x="10806" y="21600"/>
                    </a:cubicBezTo>
                    <a:cubicBezTo>
                      <a:pt x="16753" y="21600"/>
                      <a:pt x="21600" y="16765"/>
                      <a:pt x="21600" y="10816"/>
                    </a:cubicBezTo>
                    <a:cubicBezTo>
                      <a:pt x="21600" y="4855"/>
                      <a:pt x="16753" y="0"/>
                      <a:pt x="10806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6356464" y="6528726"/>
                <a:ext cx="357327" cy="30315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6" y="15786"/>
                    </a:moveTo>
                    <a:cubicBezTo>
                      <a:pt x="7623" y="15786"/>
                      <a:pt x="4941" y="13494"/>
                      <a:pt x="4941" y="10816"/>
                    </a:cubicBezTo>
                    <a:cubicBezTo>
                      <a:pt x="4941" y="8103"/>
                      <a:pt x="7623" y="5825"/>
                      <a:pt x="10806" y="5825"/>
                    </a:cubicBezTo>
                    <a:cubicBezTo>
                      <a:pt x="13981" y="5825"/>
                      <a:pt x="16655" y="8103"/>
                      <a:pt x="16655" y="10816"/>
                    </a:cubicBezTo>
                    <a:cubicBezTo>
                      <a:pt x="16655" y="13494"/>
                      <a:pt x="13981" y="15786"/>
                      <a:pt x="10806" y="15786"/>
                    </a:cubicBezTo>
                    <a:close/>
                    <a:moveTo>
                      <a:pt x="10806" y="0"/>
                    </a:moveTo>
                    <a:cubicBezTo>
                      <a:pt x="4839" y="0"/>
                      <a:pt x="0" y="4856"/>
                      <a:pt x="0" y="10816"/>
                    </a:cubicBezTo>
                    <a:cubicBezTo>
                      <a:pt x="0" y="16765"/>
                      <a:pt x="4839" y="21600"/>
                      <a:pt x="10806" y="21600"/>
                    </a:cubicBezTo>
                    <a:cubicBezTo>
                      <a:pt x="16752" y="21600"/>
                      <a:pt x="21600" y="16765"/>
                      <a:pt x="21600" y="10816"/>
                    </a:cubicBezTo>
                    <a:cubicBezTo>
                      <a:pt x="21600" y="4856"/>
                      <a:pt x="16752" y="0"/>
                      <a:pt x="10806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361750" y="6821571"/>
                <a:ext cx="357318" cy="30314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6" y="15786"/>
                    </a:moveTo>
                    <a:cubicBezTo>
                      <a:pt x="7623" y="15786"/>
                      <a:pt x="4941" y="13495"/>
                      <a:pt x="4941" y="10817"/>
                    </a:cubicBezTo>
                    <a:cubicBezTo>
                      <a:pt x="4941" y="8103"/>
                      <a:pt x="7623" y="5823"/>
                      <a:pt x="10806" y="5823"/>
                    </a:cubicBezTo>
                    <a:cubicBezTo>
                      <a:pt x="13981" y="5823"/>
                      <a:pt x="16655" y="8103"/>
                      <a:pt x="16655" y="10817"/>
                    </a:cubicBezTo>
                    <a:cubicBezTo>
                      <a:pt x="16655" y="13495"/>
                      <a:pt x="13981" y="15786"/>
                      <a:pt x="10806" y="15786"/>
                    </a:cubicBezTo>
                    <a:close/>
                    <a:moveTo>
                      <a:pt x="10806" y="0"/>
                    </a:moveTo>
                    <a:cubicBezTo>
                      <a:pt x="4839" y="0"/>
                      <a:pt x="0" y="4855"/>
                      <a:pt x="0" y="10817"/>
                    </a:cubicBezTo>
                    <a:cubicBezTo>
                      <a:pt x="0" y="16765"/>
                      <a:pt x="4839" y="21600"/>
                      <a:pt x="10806" y="21600"/>
                    </a:cubicBezTo>
                    <a:cubicBezTo>
                      <a:pt x="16753" y="21600"/>
                      <a:pt x="21600" y="16765"/>
                      <a:pt x="21600" y="10817"/>
                    </a:cubicBezTo>
                    <a:cubicBezTo>
                      <a:pt x="21600" y="4855"/>
                      <a:pt x="16753" y="0"/>
                      <a:pt x="10806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2" name="Freeform 32"/>
              <p:cNvSpPr/>
              <p:nvPr/>
            </p:nvSpPr>
            <p:spPr>
              <a:xfrm>
                <a:off x="2738964" y="6132523"/>
                <a:ext cx="268941" cy="26897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99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4"/>
                      <a:pt x="4836" y="21600"/>
                      <a:pt x="10799" y="21600"/>
                    </a:cubicBezTo>
                    <a:cubicBezTo>
                      <a:pt x="16764" y="21600"/>
                      <a:pt x="21600" y="16764"/>
                      <a:pt x="21600" y="10800"/>
                    </a:cubicBezTo>
                    <a:cubicBezTo>
                      <a:pt x="21600" y="4836"/>
                      <a:pt x="16764" y="0"/>
                      <a:pt x="1079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3066261" y="6339238"/>
                <a:ext cx="195798" cy="1957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99" y="0"/>
                    </a:moveTo>
                    <a:cubicBezTo>
                      <a:pt x="4836" y="0"/>
                      <a:pt x="0" y="4837"/>
                      <a:pt x="0" y="10800"/>
                    </a:cubicBezTo>
                    <a:cubicBezTo>
                      <a:pt x="0" y="16763"/>
                      <a:pt x="4836" y="21600"/>
                      <a:pt x="10799" y="21600"/>
                    </a:cubicBezTo>
                    <a:cubicBezTo>
                      <a:pt x="16764" y="21600"/>
                      <a:pt x="21600" y="16763"/>
                      <a:pt x="21600" y="10800"/>
                    </a:cubicBezTo>
                    <a:cubicBezTo>
                      <a:pt x="21600" y="4837"/>
                      <a:pt x="16764" y="0"/>
                      <a:pt x="1079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1946559" y="5185083"/>
                <a:ext cx="1284009" cy="95021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2814"/>
                    </a:moveTo>
                    <a:cubicBezTo>
                      <a:pt x="21600" y="10552"/>
                      <a:pt x="20413" y="8665"/>
                      <a:pt x="18835" y="8224"/>
                    </a:cubicBezTo>
                    <a:cubicBezTo>
                      <a:pt x="18635" y="8168"/>
                      <a:pt x="18483" y="7951"/>
                      <a:pt x="18460" y="7678"/>
                    </a:cubicBezTo>
                    <a:cubicBezTo>
                      <a:pt x="18070" y="3352"/>
                      <a:pt x="15342" y="0"/>
                      <a:pt x="12032" y="0"/>
                    </a:cubicBezTo>
                    <a:cubicBezTo>
                      <a:pt x="9387" y="0"/>
                      <a:pt x="7110" y="2145"/>
                      <a:pt x="6105" y="5220"/>
                    </a:cubicBezTo>
                    <a:cubicBezTo>
                      <a:pt x="6012" y="5500"/>
                      <a:pt x="5783" y="5655"/>
                      <a:pt x="5563" y="5580"/>
                    </a:cubicBezTo>
                    <a:cubicBezTo>
                      <a:pt x="5204" y="5459"/>
                      <a:pt x="4827" y="5397"/>
                      <a:pt x="4439" y="5400"/>
                    </a:cubicBezTo>
                    <a:cubicBezTo>
                      <a:pt x="1973" y="5429"/>
                      <a:pt x="0" y="8119"/>
                      <a:pt x="0" y="11452"/>
                    </a:cubicBezTo>
                    <a:cubicBezTo>
                      <a:pt x="0" y="13506"/>
                      <a:pt x="758" y="15322"/>
                      <a:pt x="1915" y="16414"/>
                    </a:cubicBezTo>
                    <a:cubicBezTo>
                      <a:pt x="2407" y="17832"/>
                      <a:pt x="3473" y="18816"/>
                      <a:pt x="4708" y="18816"/>
                    </a:cubicBezTo>
                    <a:cubicBezTo>
                      <a:pt x="5276" y="18816"/>
                      <a:pt x="5806" y="18608"/>
                      <a:pt x="6263" y="18248"/>
                    </a:cubicBezTo>
                    <a:cubicBezTo>
                      <a:pt x="6488" y="18068"/>
                      <a:pt x="6780" y="18168"/>
                      <a:pt x="6910" y="18475"/>
                    </a:cubicBezTo>
                    <a:cubicBezTo>
                      <a:pt x="7708" y="20343"/>
                      <a:pt x="9200" y="21600"/>
                      <a:pt x="10909" y="21600"/>
                    </a:cubicBezTo>
                    <a:cubicBezTo>
                      <a:pt x="12250" y="21600"/>
                      <a:pt x="13458" y="20827"/>
                      <a:pt x="14301" y="19589"/>
                    </a:cubicBezTo>
                    <a:cubicBezTo>
                      <a:pt x="14460" y="19359"/>
                      <a:pt x="14717" y="19325"/>
                      <a:pt x="14912" y="19499"/>
                    </a:cubicBezTo>
                    <a:cubicBezTo>
                      <a:pt x="15275" y="19825"/>
                      <a:pt x="15709" y="20014"/>
                      <a:pt x="16178" y="20014"/>
                    </a:cubicBezTo>
                    <a:cubicBezTo>
                      <a:pt x="17197" y="20014"/>
                      <a:pt x="18063" y="19108"/>
                      <a:pt x="18355" y="17860"/>
                    </a:cubicBezTo>
                    <a:cubicBezTo>
                      <a:pt x="18408" y="17637"/>
                      <a:pt x="18547" y="17472"/>
                      <a:pt x="18718" y="17432"/>
                    </a:cubicBezTo>
                    <a:cubicBezTo>
                      <a:pt x="20355" y="17057"/>
                      <a:pt x="21600" y="15132"/>
                      <a:pt x="21600" y="1281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6046392" y="637369"/>
                <a:ext cx="604651" cy="87766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41" y="10003"/>
                    </a:moveTo>
                    <a:cubicBezTo>
                      <a:pt x="9348" y="10003"/>
                      <a:pt x="7823" y="9524"/>
                      <a:pt x="7072" y="8199"/>
                    </a:cubicBezTo>
                    <a:cubicBezTo>
                      <a:pt x="6960" y="7987"/>
                      <a:pt x="6967" y="7564"/>
                      <a:pt x="6967" y="7526"/>
                    </a:cubicBezTo>
                    <a:lnTo>
                      <a:pt x="6967" y="6930"/>
                    </a:lnTo>
                    <a:cubicBezTo>
                      <a:pt x="6967" y="5242"/>
                      <a:pt x="9050" y="4473"/>
                      <a:pt x="10862" y="4473"/>
                    </a:cubicBezTo>
                    <a:cubicBezTo>
                      <a:pt x="13090" y="4473"/>
                      <a:pt x="14814" y="5702"/>
                      <a:pt x="14814" y="7239"/>
                    </a:cubicBezTo>
                    <a:cubicBezTo>
                      <a:pt x="14814" y="8775"/>
                      <a:pt x="12971" y="10003"/>
                      <a:pt x="10741" y="10003"/>
                    </a:cubicBezTo>
                    <a:close/>
                    <a:moveTo>
                      <a:pt x="21090" y="5376"/>
                    </a:moveTo>
                    <a:cubicBezTo>
                      <a:pt x="20978" y="5088"/>
                      <a:pt x="20751" y="4781"/>
                      <a:pt x="20583" y="4511"/>
                    </a:cubicBezTo>
                    <a:cubicBezTo>
                      <a:pt x="18578" y="1190"/>
                      <a:pt x="14194" y="0"/>
                      <a:pt x="10654" y="0"/>
                    </a:cubicBezTo>
                    <a:cubicBezTo>
                      <a:pt x="5916" y="0"/>
                      <a:pt x="698" y="2189"/>
                      <a:pt x="0" y="6700"/>
                    </a:cubicBezTo>
                    <a:lnTo>
                      <a:pt x="0" y="7622"/>
                    </a:lnTo>
                    <a:cubicBezTo>
                      <a:pt x="0" y="7660"/>
                      <a:pt x="19" y="8006"/>
                      <a:pt x="47" y="8179"/>
                    </a:cubicBezTo>
                    <a:cubicBezTo>
                      <a:pt x="437" y="10329"/>
                      <a:pt x="2901" y="12614"/>
                      <a:pt x="4739" y="14764"/>
                    </a:cubicBezTo>
                    <a:cubicBezTo>
                      <a:pt x="6718" y="17069"/>
                      <a:pt x="8771" y="19335"/>
                      <a:pt x="10805" y="21600"/>
                    </a:cubicBezTo>
                    <a:cubicBezTo>
                      <a:pt x="12060" y="20121"/>
                      <a:pt x="13311" y="18623"/>
                      <a:pt x="14536" y="17183"/>
                    </a:cubicBezTo>
                    <a:cubicBezTo>
                      <a:pt x="14871" y="16761"/>
                      <a:pt x="15259" y="16339"/>
                      <a:pt x="15592" y="15936"/>
                    </a:cubicBezTo>
                    <a:cubicBezTo>
                      <a:pt x="15815" y="15667"/>
                      <a:pt x="16242" y="15398"/>
                      <a:pt x="16436" y="15149"/>
                    </a:cubicBezTo>
                    <a:cubicBezTo>
                      <a:pt x="18414" y="12653"/>
                      <a:pt x="21600" y="10138"/>
                      <a:pt x="21600" y="7660"/>
                    </a:cubicBezTo>
                    <a:lnTo>
                      <a:pt x="21600" y="6643"/>
                    </a:lnTo>
                    <a:cubicBezTo>
                      <a:pt x="21600" y="6375"/>
                      <a:pt x="21117" y="5434"/>
                      <a:pt x="21090" y="5376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6235880" y="2273857"/>
                <a:ext cx="476902" cy="4768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9088" y="5169"/>
                    </a:moveTo>
                    <a:cubicBezTo>
                      <a:pt x="19088" y="5920"/>
                      <a:pt x="18478" y="6530"/>
                      <a:pt x="17727" y="6530"/>
                    </a:cubicBezTo>
                    <a:lnTo>
                      <a:pt x="16432" y="6530"/>
                    </a:lnTo>
                    <a:cubicBezTo>
                      <a:pt x="15680" y="6530"/>
                      <a:pt x="15069" y="5920"/>
                      <a:pt x="15069" y="5169"/>
                    </a:cubicBezTo>
                    <a:lnTo>
                      <a:pt x="15069" y="3873"/>
                    </a:lnTo>
                    <a:cubicBezTo>
                      <a:pt x="15069" y="3122"/>
                      <a:pt x="15680" y="2512"/>
                      <a:pt x="16432" y="2512"/>
                    </a:cubicBezTo>
                    <a:lnTo>
                      <a:pt x="17727" y="2512"/>
                    </a:lnTo>
                    <a:cubicBezTo>
                      <a:pt x="18478" y="2512"/>
                      <a:pt x="19088" y="3122"/>
                      <a:pt x="19088" y="3873"/>
                    </a:cubicBezTo>
                    <a:cubicBezTo>
                      <a:pt x="19088" y="3873"/>
                      <a:pt x="19088" y="5169"/>
                      <a:pt x="19088" y="5169"/>
                    </a:cubicBezTo>
                    <a:close/>
                    <a:moveTo>
                      <a:pt x="19088" y="17724"/>
                    </a:moveTo>
                    <a:cubicBezTo>
                      <a:pt x="19088" y="18476"/>
                      <a:pt x="18388" y="19088"/>
                      <a:pt x="17636" y="19088"/>
                    </a:cubicBezTo>
                    <a:lnTo>
                      <a:pt x="4017" y="19088"/>
                    </a:lnTo>
                    <a:cubicBezTo>
                      <a:pt x="3263" y="19088"/>
                      <a:pt x="2512" y="18476"/>
                      <a:pt x="2512" y="17724"/>
                    </a:cubicBezTo>
                    <a:lnTo>
                      <a:pt x="2512" y="10916"/>
                    </a:lnTo>
                    <a:cubicBezTo>
                      <a:pt x="2512" y="10162"/>
                      <a:pt x="3263" y="9544"/>
                      <a:pt x="4017" y="9544"/>
                    </a:cubicBezTo>
                    <a:lnTo>
                      <a:pt x="4776" y="9544"/>
                    </a:lnTo>
                    <a:cubicBezTo>
                      <a:pt x="4920" y="9544"/>
                      <a:pt x="5054" y="9607"/>
                      <a:pt x="5151" y="9713"/>
                    </a:cubicBezTo>
                    <a:cubicBezTo>
                      <a:pt x="5245" y="9821"/>
                      <a:pt x="5289" y="9964"/>
                      <a:pt x="5270" y="10107"/>
                    </a:cubicBezTo>
                    <a:cubicBezTo>
                      <a:pt x="5241" y="10333"/>
                      <a:pt x="5223" y="10564"/>
                      <a:pt x="5223" y="10800"/>
                    </a:cubicBezTo>
                    <a:cubicBezTo>
                      <a:pt x="5223" y="13875"/>
                      <a:pt x="7725" y="16375"/>
                      <a:pt x="10800" y="16375"/>
                    </a:cubicBezTo>
                    <a:cubicBezTo>
                      <a:pt x="13875" y="16375"/>
                      <a:pt x="16376" y="13875"/>
                      <a:pt x="16376" y="10800"/>
                    </a:cubicBezTo>
                    <a:cubicBezTo>
                      <a:pt x="16376" y="10564"/>
                      <a:pt x="16359" y="10333"/>
                      <a:pt x="16330" y="10107"/>
                    </a:cubicBezTo>
                    <a:cubicBezTo>
                      <a:pt x="16311" y="9964"/>
                      <a:pt x="16355" y="9821"/>
                      <a:pt x="16449" y="9713"/>
                    </a:cubicBezTo>
                    <a:cubicBezTo>
                      <a:pt x="16545" y="9605"/>
                      <a:pt x="16681" y="9544"/>
                      <a:pt x="16824" y="9544"/>
                    </a:cubicBezTo>
                    <a:lnTo>
                      <a:pt x="17636" y="9544"/>
                    </a:lnTo>
                    <a:cubicBezTo>
                      <a:pt x="18389" y="9544"/>
                      <a:pt x="19088" y="10162"/>
                      <a:pt x="19088" y="10916"/>
                    </a:cubicBezTo>
                    <a:cubicBezTo>
                      <a:pt x="19088" y="10916"/>
                      <a:pt x="19088" y="17724"/>
                      <a:pt x="19088" y="17724"/>
                    </a:cubicBezTo>
                    <a:close/>
                    <a:moveTo>
                      <a:pt x="10800" y="7635"/>
                    </a:moveTo>
                    <a:cubicBezTo>
                      <a:pt x="12544" y="7635"/>
                      <a:pt x="13965" y="9055"/>
                      <a:pt x="13965" y="10800"/>
                    </a:cubicBezTo>
                    <a:cubicBezTo>
                      <a:pt x="13965" y="12544"/>
                      <a:pt x="12544" y="13965"/>
                      <a:pt x="10800" y="13965"/>
                    </a:cubicBezTo>
                    <a:cubicBezTo>
                      <a:pt x="9056" y="13965"/>
                      <a:pt x="7635" y="12544"/>
                      <a:pt x="7635" y="10800"/>
                    </a:cubicBezTo>
                    <a:cubicBezTo>
                      <a:pt x="7635" y="9055"/>
                      <a:pt x="9056" y="7635"/>
                      <a:pt x="10800" y="7635"/>
                    </a:cubicBezTo>
                    <a:close/>
                    <a:moveTo>
                      <a:pt x="18877" y="0"/>
                    </a:moveTo>
                    <a:lnTo>
                      <a:pt x="2725" y="0"/>
                    </a:lnTo>
                    <a:cubicBezTo>
                      <a:pt x="1221" y="0"/>
                      <a:pt x="0" y="1221"/>
                      <a:pt x="0" y="2724"/>
                    </a:cubicBezTo>
                    <a:lnTo>
                      <a:pt x="0" y="18876"/>
                    </a:lnTo>
                    <a:cubicBezTo>
                      <a:pt x="0" y="20380"/>
                      <a:pt x="1221" y="21600"/>
                      <a:pt x="2725" y="21600"/>
                    </a:cubicBezTo>
                    <a:lnTo>
                      <a:pt x="18877" y="21600"/>
                    </a:lnTo>
                    <a:cubicBezTo>
                      <a:pt x="20379" y="21600"/>
                      <a:pt x="21600" y="20380"/>
                      <a:pt x="21600" y="18876"/>
                    </a:cubicBezTo>
                    <a:lnTo>
                      <a:pt x="21600" y="2724"/>
                    </a:lnTo>
                    <a:cubicBezTo>
                      <a:pt x="21600" y="1221"/>
                      <a:pt x="20379" y="0"/>
                      <a:pt x="18877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1757071" y="7045511"/>
                <a:ext cx="1002465" cy="98649"/>
              </a:xfrm>
              <a:custGeom>
                <a:avLst/>
                <a:gdLst/>
                <a:ahLst/>
                <a:cxnLst/>
                <a:rect l="l" t="t" r="r" b="b"/>
                <a:pathLst>
                  <a:path w="21592" h="21600" extrusionOk="0">
                    <a:moveTo>
                      <a:pt x="12404" y="14557"/>
                    </a:moveTo>
                    <a:lnTo>
                      <a:pt x="9188" y="14557"/>
                    </a:lnTo>
                    <a:lnTo>
                      <a:pt x="9188" y="7043"/>
                    </a:lnTo>
                    <a:lnTo>
                      <a:pt x="12404" y="7043"/>
                    </a:lnTo>
                    <a:cubicBezTo>
                      <a:pt x="12404" y="7043"/>
                      <a:pt x="12404" y="14557"/>
                      <a:pt x="12404" y="14557"/>
                    </a:cubicBezTo>
                    <a:close/>
                    <a:moveTo>
                      <a:pt x="21566" y="383"/>
                    </a:moveTo>
                    <a:cubicBezTo>
                      <a:pt x="21545" y="140"/>
                      <a:pt x="21515" y="0"/>
                      <a:pt x="21483" y="0"/>
                    </a:cubicBezTo>
                    <a:lnTo>
                      <a:pt x="109" y="0"/>
                    </a:lnTo>
                    <a:cubicBezTo>
                      <a:pt x="78" y="0"/>
                      <a:pt x="47" y="140"/>
                      <a:pt x="27" y="383"/>
                    </a:cubicBezTo>
                    <a:cubicBezTo>
                      <a:pt x="6" y="626"/>
                      <a:pt x="-4" y="958"/>
                      <a:pt x="1" y="1274"/>
                    </a:cubicBezTo>
                    <a:cubicBezTo>
                      <a:pt x="5" y="1481"/>
                      <a:pt x="327" y="21600"/>
                      <a:pt x="2829" y="21600"/>
                    </a:cubicBezTo>
                    <a:lnTo>
                      <a:pt x="18763" y="21600"/>
                    </a:lnTo>
                    <a:cubicBezTo>
                      <a:pt x="21266" y="21600"/>
                      <a:pt x="21588" y="1481"/>
                      <a:pt x="21591" y="1274"/>
                    </a:cubicBezTo>
                    <a:cubicBezTo>
                      <a:pt x="21596" y="958"/>
                      <a:pt x="21587" y="626"/>
                      <a:pt x="21566" y="38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8" name="Freeform 38"/>
              <p:cNvSpPr/>
              <p:nvPr/>
            </p:nvSpPr>
            <p:spPr>
              <a:xfrm>
                <a:off x="1843202" y="6477047"/>
                <a:ext cx="827345" cy="52403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82" y="2970"/>
                    </a:moveTo>
                    <a:lnTo>
                      <a:pt x="19718" y="2970"/>
                    </a:lnTo>
                    <a:lnTo>
                      <a:pt x="19718" y="18629"/>
                    </a:lnTo>
                    <a:lnTo>
                      <a:pt x="1882" y="18629"/>
                    </a:lnTo>
                    <a:cubicBezTo>
                      <a:pt x="1882" y="18629"/>
                      <a:pt x="1882" y="2970"/>
                      <a:pt x="1882" y="2970"/>
                    </a:cubicBezTo>
                    <a:close/>
                    <a:moveTo>
                      <a:pt x="538" y="21600"/>
                    </a:moveTo>
                    <a:lnTo>
                      <a:pt x="21062" y="21600"/>
                    </a:lnTo>
                    <a:cubicBezTo>
                      <a:pt x="21358" y="21600"/>
                      <a:pt x="21600" y="21219"/>
                      <a:pt x="21600" y="20750"/>
                    </a:cubicBezTo>
                    <a:lnTo>
                      <a:pt x="21600" y="849"/>
                    </a:lnTo>
                    <a:cubicBezTo>
                      <a:pt x="21600" y="381"/>
                      <a:pt x="21358" y="0"/>
                      <a:pt x="21062" y="0"/>
                    </a:cubicBezTo>
                    <a:lnTo>
                      <a:pt x="538" y="0"/>
                    </a:lnTo>
                    <a:cubicBezTo>
                      <a:pt x="241" y="0"/>
                      <a:pt x="0" y="381"/>
                      <a:pt x="0" y="849"/>
                    </a:cubicBezTo>
                    <a:lnTo>
                      <a:pt x="0" y="20750"/>
                    </a:lnTo>
                    <a:cubicBezTo>
                      <a:pt x="0" y="21219"/>
                      <a:pt x="241" y="21600"/>
                      <a:pt x="538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1171381" y="1998238"/>
                <a:ext cx="560925" cy="805437"/>
              </a:xfrm>
              <a:custGeom>
                <a:avLst/>
                <a:gdLst/>
                <a:ahLst/>
                <a:cxnLst/>
                <a:rect l="l" t="t" r="r" b="b"/>
                <a:pathLst>
                  <a:path w="19853" h="21378" extrusionOk="0">
                    <a:moveTo>
                      <a:pt x="7357" y="3410"/>
                    </a:moveTo>
                    <a:cubicBezTo>
                      <a:pt x="6437" y="3329"/>
                      <a:pt x="5441" y="3414"/>
                      <a:pt x="4521" y="3402"/>
                    </a:cubicBezTo>
                    <a:cubicBezTo>
                      <a:pt x="3899" y="3395"/>
                      <a:pt x="3277" y="3400"/>
                      <a:pt x="2660" y="3428"/>
                    </a:cubicBezTo>
                    <a:cubicBezTo>
                      <a:pt x="3060" y="2715"/>
                      <a:pt x="3576" y="2029"/>
                      <a:pt x="4221" y="1387"/>
                    </a:cubicBezTo>
                    <a:cubicBezTo>
                      <a:pt x="4578" y="1624"/>
                      <a:pt x="5050" y="1803"/>
                      <a:pt x="5424" y="1960"/>
                    </a:cubicBezTo>
                    <a:cubicBezTo>
                      <a:pt x="6131" y="2256"/>
                      <a:pt x="6891" y="2535"/>
                      <a:pt x="7652" y="2784"/>
                    </a:cubicBezTo>
                    <a:cubicBezTo>
                      <a:pt x="7563" y="2956"/>
                      <a:pt x="7462" y="3171"/>
                      <a:pt x="7357" y="3410"/>
                    </a:cubicBezTo>
                    <a:close/>
                    <a:moveTo>
                      <a:pt x="6600" y="5466"/>
                    </a:moveTo>
                    <a:cubicBezTo>
                      <a:pt x="5854" y="5366"/>
                      <a:pt x="4998" y="5445"/>
                      <a:pt x="4265" y="5442"/>
                    </a:cubicBezTo>
                    <a:cubicBezTo>
                      <a:pt x="3457" y="5437"/>
                      <a:pt x="2651" y="5450"/>
                      <a:pt x="1845" y="5484"/>
                    </a:cubicBezTo>
                    <a:cubicBezTo>
                      <a:pt x="1972" y="4959"/>
                      <a:pt x="2156" y="4442"/>
                      <a:pt x="2397" y="3935"/>
                    </a:cubicBezTo>
                    <a:cubicBezTo>
                      <a:pt x="3181" y="3925"/>
                      <a:pt x="3965" y="3955"/>
                      <a:pt x="4752" y="3999"/>
                    </a:cubicBezTo>
                    <a:cubicBezTo>
                      <a:pt x="5499" y="4039"/>
                      <a:pt x="6316" y="4139"/>
                      <a:pt x="7082" y="4078"/>
                    </a:cubicBezTo>
                    <a:cubicBezTo>
                      <a:pt x="6918" y="4501"/>
                      <a:pt x="6752" y="4971"/>
                      <a:pt x="6600" y="5466"/>
                    </a:cubicBezTo>
                    <a:close/>
                    <a:moveTo>
                      <a:pt x="6180" y="7129"/>
                    </a:moveTo>
                    <a:cubicBezTo>
                      <a:pt x="6151" y="7121"/>
                      <a:pt x="6122" y="7113"/>
                      <a:pt x="6088" y="7112"/>
                    </a:cubicBezTo>
                    <a:cubicBezTo>
                      <a:pt x="5416" y="7070"/>
                      <a:pt x="4694" y="7216"/>
                      <a:pt x="4014" y="7239"/>
                    </a:cubicBezTo>
                    <a:cubicBezTo>
                      <a:pt x="3220" y="7265"/>
                      <a:pt x="2418" y="7233"/>
                      <a:pt x="1623" y="7185"/>
                    </a:cubicBezTo>
                    <a:cubicBezTo>
                      <a:pt x="1630" y="6755"/>
                      <a:pt x="1680" y="6327"/>
                      <a:pt x="1758" y="5902"/>
                    </a:cubicBezTo>
                    <a:cubicBezTo>
                      <a:pt x="2671" y="5888"/>
                      <a:pt x="3581" y="5907"/>
                      <a:pt x="4494" y="5958"/>
                    </a:cubicBezTo>
                    <a:cubicBezTo>
                      <a:pt x="5114" y="5992"/>
                      <a:pt x="5794" y="6092"/>
                      <a:pt x="6431" y="6054"/>
                    </a:cubicBezTo>
                    <a:cubicBezTo>
                      <a:pt x="6337" y="6409"/>
                      <a:pt x="6249" y="6771"/>
                      <a:pt x="6180" y="7129"/>
                    </a:cubicBezTo>
                    <a:close/>
                    <a:moveTo>
                      <a:pt x="6010" y="9114"/>
                    </a:moveTo>
                    <a:cubicBezTo>
                      <a:pt x="5506" y="9125"/>
                      <a:pt x="4999" y="9164"/>
                      <a:pt x="4500" y="9158"/>
                    </a:cubicBezTo>
                    <a:cubicBezTo>
                      <a:pt x="3661" y="9149"/>
                      <a:pt x="2822" y="9091"/>
                      <a:pt x="1987" y="9037"/>
                    </a:cubicBezTo>
                    <a:cubicBezTo>
                      <a:pt x="1916" y="9032"/>
                      <a:pt x="1862" y="9047"/>
                      <a:pt x="1815" y="9069"/>
                    </a:cubicBezTo>
                    <a:cubicBezTo>
                      <a:pt x="1705" y="8585"/>
                      <a:pt x="1657" y="8100"/>
                      <a:pt x="1637" y="7615"/>
                    </a:cubicBezTo>
                    <a:cubicBezTo>
                      <a:pt x="2346" y="7666"/>
                      <a:pt x="3056" y="7701"/>
                      <a:pt x="3770" y="7709"/>
                    </a:cubicBezTo>
                    <a:cubicBezTo>
                      <a:pt x="4483" y="7717"/>
                      <a:pt x="5432" y="7796"/>
                      <a:pt x="6104" y="7573"/>
                    </a:cubicBezTo>
                    <a:cubicBezTo>
                      <a:pt x="6022" y="8113"/>
                      <a:pt x="5982" y="8638"/>
                      <a:pt x="6010" y="9114"/>
                    </a:cubicBezTo>
                    <a:close/>
                    <a:moveTo>
                      <a:pt x="10022" y="11823"/>
                    </a:moveTo>
                    <a:cubicBezTo>
                      <a:pt x="11196" y="11913"/>
                      <a:pt x="12371" y="12007"/>
                      <a:pt x="13547" y="12109"/>
                    </a:cubicBezTo>
                    <a:cubicBezTo>
                      <a:pt x="13670" y="12120"/>
                      <a:pt x="13766" y="12095"/>
                      <a:pt x="13848" y="12056"/>
                    </a:cubicBezTo>
                    <a:cubicBezTo>
                      <a:pt x="14230" y="12435"/>
                      <a:pt x="14610" y="12815"/>
                      <a:pt x="14993" y="13193"/>
                    </a:cubicBezTo>
                    <a:cubicBezTo>
                      <a:pt x="13326" y="13030"/>
                      <a:pt x="11588" y="13013"/>
                      <a:pt x="9932" y="12896"/>
                    </a:cubicBezTo>
                    <a:cubicBezTo>
                      <a:pt x="7755" y="12743"/>
                      <a:pt x="5580" y="12581"/>
                      <a:pt x="3396" y="12514"/>
                    </a:cubicBezTo>
                    <a:cubicBezTo>
                      <a:pt x="3134" y="12149"/>
                      <a:pt x="2909" y="11777"/>
                      <a:pt x="2704" y="11399"/>
                    </a:cubicBezTo>
                    <a:cubicBezTo>
                      <a:pt x="4351" y="11459"/>
                      <a:pt x="5994" y="11541"/>
                      <a:pt x="7633" y="11650"/>
                    </a:cubicBezTo>
                    <a:cubicBezTo>
                      <a:pt x="7638" y="11807"/>
                      <a:pt x="7674" y="11918"/>
                      <a:pt x="7809" y="12058"/>
                    </a:cubicBezTo>
                    <a:cubicBezTo>
                      <a:pt x="8034" y="12293"/>
                      <a:pt x="8456" y="12338"/>
                      <a:pt x="8796" y="12246"/>
                    </a:cubicBezTo>
                    <a:cubicBezTo>
                      <a:pt x="9214" y="12132"/>
                      <a:pt x="9625" y="11989"/>
                      <a:pt x="10022" y="11823"/>
                    </a:cubicBezTo>
                    <a:close/>
                    <a:moveTo>
                      <a:pt x="12227" y="10468"/>
                    </a:moveTo>
                    <a:cubicBezTo>
                      <a:pt x="12528" y="10757"/>
                      <a:pt x="12824" y="11050"/>
                      <a:pt x="13122" y="11342"/>
                    </a:cubicBezTo>
                    <a:cubicBezTo>
                      <a:pt x="12486" y="11295"/>
                      <a:pt x="11851" y="11253"/>
                      <a:pt x="11214" y="11218"/>
                    </a:cubicBezTo>
                    <a:cubicBezTo>
                      <a:pt x="11584" y="10991"/>
                      <a:pt x="11927" y="10742"/>
                      <a:pt x="12227" y="10468"/>
                    </a:cubicBezTo>
                    <a:close/>
                    <a:moveTo>
                      <a:pt x="17393" y="16783"/>
                    </a:moveTo>
                    <a:cubicBezTo>
                      <a:pt x="15672" y="16613"/>
                      <a:pt x="13887" y="16668"/>
                      <a:pt x="12148" y="16526"/>
                    </a:cubicBezTo>
                    <a:cubicBezTo>
                      <a:pt x="10457" y="16388"/>
                      <a:pt x="8771" y="16270"/>
                      <a:pt x="7072" y="16249"/>
                    </a:cubicBezTo>
                    <a:cubicBezTo>
                      <a:pt x="6532" y="15776"/>
                      <a:pt x="6001" y="15302"/>
                      <a:pt x="5492" y="14823"/>
                    </a:cubicBezTo>
                    <a:cubicBezTo>
                      <a:pt x="7602" y="14964"/>
                      <a:pt x="9701" y="15220"/>
                      <a:pt x="11798" y="15430"/>
                    </a:cubicBezTo>
                    <a:cubicBezTo>
                      <a:pt x="12986" y="15548"/>
                      <a:pt x="15822" y="16192"/>
                      <a:pt x="16879" y="15511"/>
                    </a:cubicBezTo>
                    <a:cubicBezTo>
                      <a:pt x="17185" y="15315"/>
                      <a:pt x="16893" y="14996"/>
                      <a:pt x="16535" y="15078"/>
                    </a:cubicBezTo>
                    <a:cubicBezTo>
                      <a:pt x="15971" y="15207"/>
                      <a:pt x="15054" y="15069"/>
                      <a:pt x="14471" y="15046"/>
                    </a:cubicBezTo>
                    <a:cubicBezTo>
                      <a:pt x="13333" y="15003"/>
                      <a:pt x="12198" y="14918"/>
                      <a:pt x="11066" y="14838"/>
                    </a:cubicBezTo>
                    <a:cubicBezTo>
                      <a:pt x="9076" y="14697"/>
                      <a:pt x="7079" y="14485"/>
                      <a:pt x="5082" y="14430"/>
                    </a:cubicBezTo>
                    <a:cubicBezTo>
                      <a:pt x="4818" y="14173"/>
                      <a:pt x="4560" y="13914"/>
                      <a:pt x="4317" y="13653"/>
                    </a:cubicBezTo>
                    <a:cubicBezTo>
                      <a:pt x="4067" y="13383"/>
                      <a:pt x="3838" y="13106"/>
                      <a:pt x="3623" y="12826"/>
                    </a:cubicBezTo>
                    <a:cubicBezTo>
                      <a:pt x="5701" y="13011"/>
                      <a:pt x="7778" y="13206"/>
                      <a:pt x="9852" y="13414"/>
                    </a:cubicBezTo>
                    <a:cubicBezTo>
                      <a:pt x="11747" y="13603"/>
                      <a:pt x="13787" y="13954"/>
                      <a:pt x="15712" y="13895"/>
                    </a:cubicBezTo>
                    <a:cubicBezTo>
                      <a:pt x="16580" y="14735"/>
                      <a:pt x="17470" y="15561"/>
                      <a:pt x="18423" y="16344"/>
                    </a:cubicBezTo>
                    <a:cubicBezTo>
                      <a:pt x="18087" y="16411"/>
                      <a:pt x="17736" y="16580"/>
                      <a:pt x="17393" y="16783"/>
                    </a:cubicBezTo>
                    <a:close/>
                    <a:moveTo>
                      <a:pt x="15679" y="17945"/>
                    </a:moveTo>
                    <a:cubicBezTo>
                      <a:pt x="15348" y="18137"/>
                      <a:pt x="15012" y="18324"/>
                      <a:pt x="14676" y="18511"/>
                    </a:cubicBezTo>
                    <a:cubicBezTo>
                      <a:pt x="14026" y="18547"/>
                      <a:pt x="13379" y="18601"/>
                      <a:pt x="12715" y="18577"/>
                    </a:cubicBezTo>
                    <a:cubicBezTo>
                      <a:pt x="11670" y="18539"/>
                      <a:pt x="10627" y="18425"/>
                      <a:pt x="9604" y="18267"/>
                    </a:cubicBezTo>
                    <a:cubicBezTo>
                      <a:pt x="9504" y="18251"/>
                      <a:pt x="9433" y="18277"/>
                      <a:pt x="9386" y="18319"/>
                    </a:cubicBezTo>
                    <a:cubicBezTo>
                      <a:pt x="8779" y="17747"/>
                      <a:pt x="8137" y="17184"/>
                      <a:pt x="7495" y="16621"/>
                    </a:cubicBezTo>
                    <a:cubicBezTo>
                      <a:pt x="9030" y="16697"/>
                      <a:pt x="10546" y="16873"/>
                      <a:pt x="12070" y="17040"/>
                    </a:cubicBezTo>
                    <a:cubicBezTo>
                      <a:pt x="13478" y="17194"/>
                      <a:pt x="15054" y="17441"/>
                      <a:pt x="16521" y="17364"/>
                    </a:cubicBezTo>
                    <a:cubicBezTo>
                      <a:pt x="16204" y="17593"/>
                      <a:pt x="15914" y="17808"/>
                      <a:pt x="15679" y="17945"/>
                    </a:cubicBezTo>
                    <a:close/>
                    <a:moveTo>
                      <a:pt x="11290" y="20342"/>
                    </a:moveTo>
                    <a:cubicBezTo>
                      <a:pt x="10846" y="19780"/>
                      <a:pt x="10332" y="19234"/>
                      <a:pt x="9783" y="18696"/>
                    </a:cubicBezTo>
                    <a:cubicBezTo>
                      <a:pt x="10816" y="18869"/>
                      <a:pt x="11861" y="18990"/>
                      <a:pt x="12917" y="19047"/>
                    </a:cubicBezTo>
                    <a:cubicBezTo>
                      <a:pt x="13134" y="19058"/>
                      <a:pt x="13372" y="19073"/>
                      <a:pt x="13621" y="19083"/>
                    </a:cubicBezTo>
                    <a:cubicBezTo>
                      <a:pt x="12842" y="19501"/>
                      <a:pt x="12060" y="19914"/>
                      <a:pt x="11290" y="20342"/>
                    </a:cubicBezTo>
                    <a:close/>
                    <a:moveTo>
                      <a:pt x="1914" y="9450"/>
                    </a:moveTo>
                    <a:cubicBezTo>
                      <a:pt x="1918" y="9451"/>
                      <a:pt x="1919" y="9452"/>
                      <a:pt x="1923" y="9453"/>
                    </a:cubicBezTo>
                    <a:cubicBezTo>
                      <a:pt x="3182" y="9586"/>
                      <a:pt x="4739" y="9844"/>
                      <a:pt x="6082" y="9700"/>
                    </a:cubicBezTo>
                    <a:cubicBezTo>
                      <a:pt x="6205" y="10309"/>
                      <a:pt x="6476" y="10794"/>
                      <a:pt x="6956" y="11059"/>
                    </a:cubicBezTo>
                    <a:cubicBezTo>
                      <a:pt x="5472" y="11027"/>
                      <a:pt x="3986" y="11014"/>
                      <a:pt x="2503" y="11018"/>
                    </a:cubicBezTo>
                    <a:cubicBezTo>
                      <a:pt x="2252" y="10503"/>
                      <a:pt x="2059" y="9978"/>
                      <a:pt x="1914" y="9450"/>
                    </a:cubicBezTo>
                    <a:close/>
                    <a:moveTo>
                      <a:pt x="8471" y="2148"/>
                    </a:moveTo>
                    <a:cubicBezTo>
                      <a:pt x="7861" y="1808"/>
                      <a:pt x="7179" y="1525"/>
                      <a:pt x="6556" y="1212"/>
                    </a:cubicBezTo>
                    <a:cubicBezTo>
                      <a:pt x="6116" y="992"/>
                      <a:pt x="5604" y="578"/>
                      <a:pt x="5068" y="337"/>
                    </a:cubicBezTo>
                    <a:cubicBezTo>
                      <a:pt x="4966" y="104"/>
                      <a:pt x="4596" y="-80"/>
                      <a:pt x="4262" y="35"/>
                    </a:cubicBezTo>
                    <a:cubicBezTo>
                      <a:pt x="-1589" y="2070"/>
                      <a:pt x="-312" y="8969"/>
                      <a:pt x="1626" y="12522"/>
                    </a:cubicBezTo>
                    <a:cubicBezTo>
                      <a:pt x="2705" y="14501"/>
                      <a:pt x="4781" y="16263"/>
                      <a:pt x="6539" y="17913"/>
                    </a:cubicBezTo>
                    <a:cubicBezTo>
                      <a:pt x="7270" y="18599"/>
                      <a:pt x="9236" y="20755"/>
                      <a:pt x="10782" y="20818"/>
                    </a:cubicBezTo>
                    <a:cubicBezTo>
                      <a:pt x="10754" y="21154"/>
                      <a:pt x="11191" y="21520"/>
                      <a:pt x="11666" y="21322"/>
                    </a:cubicBezTo>
                    <a:cubicBezTo>
                      <a:pt x="13400" y="20604"/>
                      <a:pt x="15056" y="19738"/>
                      <a:pt x="16654" y="18865"/>
                    </a:cubicBezTo>
                    <a:cubicBezTo>
                      <a:pt x="17420" y="18447"/>
                      <a:pt x="19336" y="17690"/>
                      <a:pt x="19394" y="16840"/>
                    </a:cubicBezTo>
                    <a:cubicBezTo>
                      <a:pt x="19747" y="16789"/>
                      <a:pt x="20011" y="16483"/>
                      <a:pt x="19745" y="16176"/>
                    </a:cubicBezTo>
                    <a:cubicBezTo>
                      <a:pt x="17811" y="13931"/>
                      <a:pt x="15737" y="11726"/>
                      <a:pt x="13536" y="9624"/>
                    </a:cubicBezTo>
                    <a:cubicBezTo>
                      <a:pt x="13351" y="9448"/>
                      <a:pt x="13119" y="9379"/>
                      <a:pt x="12891" y="9383"/>
                    </a:cubicBezTo>
                    <a:cubicBezTo>
                      <a:pt x="12744" y="9080"/>
                      <a:pt x="12208" y="8922"/>
                      <a:pt x="11829" y="9254"/>
                    </a:cubicBezTo>
                    <a:cubicBezTo>
                      <a:pt x="10966" y="10012"/>
                      <a:pt x="9950" y="10518"/>
                      <a:pt x="8771" y="10897"/>
                    </a:cubicBezTo>
                    <a:cubicBezTo>
                      <a:pt x="8737" y="10832"/>
                      <a:pt x="8662" y="10783"/>
                      <a:pt x="8537" y="10783"/>
                    </a:cubicBezTo>
                    <a:cubicBezTo>
                      <a:pt x="5791" y="10781"/>
                      <a:pt x="8600" y="3878"/>
                      <a:pt x="9203" y="2900"/>
                    </a:cubicBezTo>
                    <a:cubicBezTo>
                      <a:pt x="9306" y="2734"/>
                      <a:pt x="9256" y="2486"/>
                      <a:pt x="9091" y="2351"/>
                    </a:cubicBezTo>
                    <a:cubicBezTo>
                      <a:pt x="8945" y="2230"/>
                      <a:pt x="8810" y="2162"/>
                      <a:pt x="8592" y="2143"/>
                    </a:cubicBezTo>
                    <a:cubicBezTo>
                      <a:pt x="8550" y="2139"/>
                      <a:pt x="8512" y="2146"/>
                      <a:pt x="8471" y="2148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5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1550357" y="1774297"/>
                <a:ext cx="537551" cy="751361"/>
              </a:xfrm>
              <a:custGeom>
                <a:avLst/>
                <a:gdLst/>
                <a:ahLst/>
                <a:cxnLst/>
                <a:rect l="l" t="t" r="r" b="b"/>
                <a:pathLst>
                  <a:path w="21161" h="21275" extrusionOk="0">
                    <a:moveTo>
                      <a:pt x="8191" y="3273"/>
                    </a:moveTo>
                    <a:cubicBezTo>
                      <a:pt x="7265" y="3138"/>
                      <a:pt x="6272" y="3116"/>
                      <a:pt x="5368" y="3069"/>
                    </a:cubicBezTo>
                    <a:cubicBezTo>
                      <a:pt x="4368" y="3016"/>
                      <a:pt x="3366" y="3026"/>
                      <a:pt x="2365" y="3059"/>
                    </a:cubicBezTo>
                    <a:cubicBezTo>
                      <a:pt x="2466" y="2835"/>
                      <a:pt x="2603" y="2637"/>
                      <a:pt x="2752" y="2448"/>
                    </a:cubicBezTo>
                    <a:cubicBezTo>
                      <a:pt x="4260" y="2589"/>
                      <a:pt x="5825" y="2708"/>
                      <a:pt x="7335" y="2714"/>
                    </a:cubicBezTo>
                    <a:cubicBezTo>
                      <a:pt x="7698" y="2813"/>
                      <a:pt x="8058" y="2908"/>
                      <a:pt x="8405" y="3002"/>
                    </a:cubicBezTo>
                    <a:cubicBezTo>
                      <a:pt x="8335" y="3083"/>
                      <a:pt x="8262" y="3178"/>
                      <a:pt x="8191" y="3273"/>
                    </a:cubicBezTo>
                    <a:close/>
                    <a:moveTo>
                      <a:pt x="7304" y="4827"/>
                    </a:moveTo>
                    <a:cubicBezTo>
                      <a:pt x="6487" y="4779"/>
                      <a:pt x="5628" y="4842"/>
                      <a:pt x="4822" y="4863"/>
                    </a:cubicBezTo>
                    <a:cubicBezTo>
                      <a:pt x="3834" y="4889"/>
                      <a:pt x="2847" y="4940"/>
                      <a:pt x="1862" y="5007"/>
                    </a:cubicBezTo>
                    <a:cubicBezTo>
                      <a:pt x="1906" y="4537"/>
                      <a:pt x="2019" y="4073"/>
                      <a:pt x="2169" y="3616"/>
                    </a:cubicBezTo>
                    <a:cubicBezTo>
                      <a:pt x="3201" y="3631"/>
                      <a:pt x="4231" y="3673"/>
                      <a:pt x="5259" y="3756"/>
                    </a:cubicBezTo>
                    <a:cubicBezTo>
                      <a:pt x="6062" y="3821"/>
                      <a:pt x="6876" y="3964"/>
                      <a:pt x="7686" y="4065"/>
                    </a:cubicBezTo>
                    <a:cubicBezTo>
                      <a:pt x="7554" y="4305"/>
                      <a:pt x="7424" y="4556"/>
                      <a:pt x="7304" y="4827"/>
                    </a:cubicBezTo>
                    <a:close/>
                    <a:moveTo>
                      <a:pt x="6743" y="6428"/>
                    </a:moveTo>
                    <a:cubicBezTo>
                      <a:pt x="6741" y="6427"/>
                      <a:pt x="6741" y="6426"/>
                      <a:pt x="6739" y="6426"/>
                    </a:cubicBezTo>
                    <a:cubicBezTo>
                      <a:pt x="5927" y="6267"/>
                      <a:pt x="5007" y="6380"/>
                      <a:pt x="4172" y="6369"/>
                    </a:cubicBezTo>
                    <a:cubicBezTo>
                      <a:pt x="3396" y="6360"/>
                      <a:pt x="2625" y="6302"/>
                      <a:pt x="1860" y="6221"/>
                    </a:cubicBezTo>
                    <a:cubicBezTo>
                      <a:pt x="1833" y="5989"/>
                      <a:pt x="1826" y="5758"/>
                      <a:pt x="1829" y="5526"/>
                    </a:cubicBezTo>
                    <a:cubicBezTo>
                      <a:pt x="2830" y="5488"/>
                      <a:pt x="3831" y="5466"/>
                      <a:pt x="4835" y="5465"/>
                    </a:cubicBezTo>
                    <a:cubicBezTo>
                      <a:pt x="5553" y="5465"/>
                      <a:pt x="6303" y="5518"/>
                      <a:pt x="7033" y="5499"/>
                    </a:cubicBezTo>
                    <a:cubicBezTo>
                      <a:pt x="6923" y="5802"/>
                      <a:pt x="6824" y="6113"/>
                      <a:pt x="6743" y="6428"/>
                    </a:cubicBezTo>
                    <a:close/>
                    <a:moveTo>
                      <a:pt x="6557" y="8957"/>
                    </a:moveTo>
                    <a:cubicBezTo>
                      <a:pt x="6076" y="9026"/>
                      <a:pt x="5592" y="9091"/>
                      <a:pt x="5083" y="9093"/>
                    </a:cubicBezTo>
                    <a:cubicBezTo>
                      <a:pt x="4250" y="9095"/>
                      <a:pt x="3418" y="9016"/>
                      <a:pt x="2598" y="8910"/>
                    </a:cubicBezTo>
                    <a:cubicBezTo>
                      <a:pt x="2292" y="8198"/>
                      <a:pt x="2078" y="7466"/>
                      <a:pt x="1937" y="6730"/>
                    </a:cubicBezTo>
                    <a:cubicBezTo>
                      <a:pt x="2646" y="6826"/>
                      <a:pt x="3359" y="6902"/>
                      <a:pt x="4080" y="6944"/>
                    </a:cubicBezTo>
                    <a:cubicBezTo>
                      <a:pt x="4888" y="6991"/>
                      <a:pt x="5831" y="7080"/>
                      <a:pt x="6628" y="6921"/>
                    </a:cubicBezTo>
                    <a:cubicBezTo>
                      <a:pt x="6487" y="7640"/>
                      <a:pt x="6445" y="8347"/>
                      <a:pt x="6557" y="8957"/>
                    </a:cubicBezTo>
                    <a:close/>
                    <a:moveTo>
                      <a:pt x="10705" y="10510"/>
                    </a:moveTo>
                    <a:cubicBezTo>
                      <a:pt x="11441" y="10694"/>
                      <a:pt x="12231" y="10762"/>
                      <a:pt x="13002" y="10824"/>
                    </a:cubicBezTo>
                    <a:cubicBezTo>
                      <a:pt x="13840" y="10891"/>
                      <a:pt x="14745" y="11044"/>
                      <a:pt x="15585" y="11001"/>
                    </a:cubicBezTo>
                    <a:cubicBezTo>
                      <a:pt x="15844" y="11266"/>
                      <a:pt x="16103" y="11532"/>
                      <a:pt x="16362" y="11797"/>
                    </a:cubicBezTo>
                    <a:cubicBezTo>
                      <a:pt x="14637" y="11291"/>
                      <a:pt x="12363" y="11364"/>
                      <a:pt x="10528" y="11250"/>
                    </a:cubicBezTo>
                    <a:cubicBezTo>
                      <a:pt x="10267" y="11233"/>
                      <a:pt x="10003" y="11219"/>
                      <a:pt x="9741" y="11203"/>
                    </a:cubicBezTo>
                    <a:cubicBezTo>
                      <a:pt x="10075" y="10986"/>
                      <a:pt x="10391" y="10750"/>
                      <a:pt x="10705" y="10510"/>
                    </a:cubicBezTo>
                    <a:close/>
                    <a:moveTo>
                      <a:pt x="13327" y="8716"/>
                    </a:moveTo>
                    <a:cubicBezTo>
                      <a:pt x="13912" y="9293"/>
                      <a:pt x="14487" y="9876"/>
                      <a:pt x="15057" y="10460"/>
                    </a:cubicBezTo>
                    <a:cubicBezTo>
                      <a:pt x="14481" y="10413"/>
                      <a:pt x="13877" y="10442"/>
                      <a:pt x="13308" y="10424"/>
                    </a:cubicBezTo>
                    <a:cubicBezTo>
                      <a:pt x="12539" y="10400"/>
                      <a:pt x="11787" y="10334"/>
                      <a:pt x="11027" y="10261"/>
                    </a:cubicBezTo>
                    <a:cubicBezTo>
                      <a:pt x="11747" y="9703"/>
                      <a:pt x="12464" y="9142"/>
                      <a:pt x="13327" y="8716"/>
                    </a:cubicBezTo>
                    <a:close/>
                    <a:moveTo>
                      <a:pt x="16923" y="12372"/>
                    </a:moveTo>
                    <a:cubicBezTo>
                      <a:pt x="17152" y="12604"/>
                      <a:pt x="17466" y="13009"/>
                      <a:pt x="17829" y="13443"/>
                    </a:cubicBezTo>
                    <a:cubicBezTo>
                      <a:pt x="16242" y="13117"/>
                      <a:pt x="14352" y="13149"/>
                      <a:pt x="12832" y="13074"/>
                    </a:cubicBezTo>
                    <a:cubicBezTo>
                      <a:pt x="10226" y="12947"/>
                      <a:pt x="7610" y="12852"/>
                      <a:pt x="5002" y="12766"/>
                    </a:cubicBezTo>
                    <a:cubicBezTo>
                      <a:pt x="4816" y="12616"/>
                      <a:pt x="4636" y="12464"/>
                      <a:pt x="4449" y="12315"/>
                    </a:cubicBezTo>
                    <a:cubicBezTo>
                      <a:pt x="4599" y="12214"/>
                      <a:pt x="4665" y="12036"/>
                      <a:pt x="4527" y="11888"/>
                    </a:cubicBezTo>
                    <a:cubicBezTo>
                      <a:pt x="4357" y="11708"/>
                      <a:pt x="4198" y="11521"/>
                      <a:pt x="4045" y="11332"/>
                    </a:cubicBezTo>
                    <a:cubicBezTo>
                      <a:pt x="5973" y="11507"/>
                      <a:pt x="7903" y="11667"/>
                      <a:pt x="9832" y="11834"/>
                    </a:cubicBezTo>
                    <a:cubicBezTo>
                      <a:pt x="11912" y="12015"/>
                      <a:pt x="14203" y="12493"/>
                      <a:pt x="16290" y="12424"/>
                    </a:cubicBezTo>
                    <a:cubicBezTo>
                      <a:pt x="16556" y="12415"/>
                      <a:pt x="16671" y="12257"/>
                      <a:pt x="16656" y="12100"/>
                    </a:cubicBezTo>
                    <a:cubicBezTo>
                      <a:pt x="16746" y="12190"/>
                      <a:pt x="16833" y="12281"/>
                      <a:pt x="16923" y="12372"/>
                    </a:cubicBezTo>
                    <a:close/>
                    <a:moveTo>
                      <a:pt x="14356" y="14620"/>
                    </a:moveTo>
                    <a:cubicBezTo>
                      <a:pt x="11753" y="14540"/>
                      <a:pt x="9185" y="14438"/>
                      <a:pt x="6649" y="13980"/>
                    </a:cubicBezTo>
                    <a:cubicBezTo>
                      <a:pt x="6587" y="13969"/>
                      <a:pt x="6531" y="13973"/>
                      <a:pt x="6479" y="13982"/>
                    </a:cubicBezTo>
                    <a:cubicBezTo>
                      <a:pt x="6156" y="13713"/>
                      <a:pt x="5833" y="13444"/>
                      <a:pt x="5506" y="13177"/>
                    </a:cubicBezTo>
                    <a:cubicBezTo>
                      <a:pt x="7708" y="13410"/>
                      <a:pt x="9951" y="13503"/>
                      <a:pt x="12162" y="13669"/>
                    </a:cubicBezTo>
                    <a:cubicBezTo>
                      <a:pt x="14363" y="13834"/>
                      <a:pt x="16530" y="14246"/>
                      <a:pt x="18715" y="14407"/>
                    </a:cubicBezTo>
                    <a:cubicBezTo>
                      <a:pt x="18917" y="14600"/>
                      <a:pt x="19127" y="14766"/>
                      <a:pt x="19338" y="14910"/>
                    </a:cubicBezTo>
                    <a:cubicBezTo>
                      <a:pt x="17743" y="14623"/>
                      <a:pt x="15920" y="14670"/>
                      <a:pt x="14356" y="14620"/>
                    </a:cubicBezTo>
                    <a:close/>
                    <a:moveTo>
                      <a:pt x="18214" y="15882"/>
                    </a:moveTo>
                    <a:cubicBezTo>
                      <a:pt x="16867" y="15719"/>
                      <a:pt x="15278" y="15817"/>
                      <a:pt x="14000" y="15756"/>
                    </a:cubicBezTo>
                    <a:cubicBezTo>
                      <a:pt x="12100" y="15666"/>
                      <a:pt x="10193" y="15537"/>
                      <a:pt x="8287" y="15513"/>
                    </a:cubicBezTo>
                    <a:cubicBezTo>
                      <a:pt x="7924" y="15195"/>
                      <a:pt x="7552" y="14882"/>
                      <a:pt x="7182" y="14569"/>
                    </a:cubicBezTo>
                    <a:cubicBezTo>
                      <a:pt x="9081" y="14960"/>
                      <a:pt x="11058" y="15102"/>
                      <a:pt x="13023" y="15212"/>
                    </a:cubicBezTo>
                    <a:cubicBezTo>
                      <a:pt x="14854" y="15315"/>
                      <a:pt x="16674" y="15509"/>
                      <a:pt x="18492" y="15662"/>
                    </a:cubicBezTo>
                    <a:cubicBezTo>
                      <a:pt x="18400" y="15735"/>
                      <a:pt x="18304" y="15805"/>
                      <a:pt x="18214" y="15882"/>
                    </a:cubicBezTo>
                    <a:close/>
                    <a:moveTo>
                      <a:pt x="16542" y="17342"/>
                    </a:moveTo>
                    <a:cubicBezTo>
                      <a:pt x="16489" y="17378"/>
                      <a:pt x="16435" y="17414"/>
                      <a:pt x="16384" y="17449"/>
                    </a:cubicBezTo>
                    <a:cubicBezTo>
                      <a:pt x="15726" y="17435"/>
                      <a:pt x="15056" y="17457"/>
                      <a:pt x="14406" y="17433"/>
                    </a:cubicBezTo>
                    <a:cubicBezTo>
                      <a:pt x="13109" y="17384"/>
                      <a:pt x="11804" y="17299"/>
                      <a:pt x="10526" y="17129"/>
                    </a:cubicBezTo>
                    <a:cubicBezTo>
                      <a:pt x="10381" y="17109"/>
                      <a:pt x="10268" y="17158"/>
                      <a:pt x="10192" y="17231"/>
                    </a:cubicBezTo>
                    <a:cubicBezTo>
                      <a:pt x="9775" y="16837"/>
                      <a:pt x="9346" y="16449"/>
                      <a:pt x="8915" y="16063"/>
                    </a:cubicBezTo>
                    <a:cubicBezTo>
                      <a:pt x="10576" y="16175"/>
                      <a:pt x="12237" y="16281"/>
                      <a:pt x="13897" y="16408"/>
                    </a:cubicBezTo>
                    <a:cubicBezTo>
                      <a:pt x="14879" y="16484"/>
                      <a:pt x="16118" y="16689"/>
                      <a:pt x="17271" y="16741"/>
                    </a:cubicBezTo>
                    <a:cubicBezTo>
                      <a:pt x="17033" y="16957"/>
                      <a:pt x="16793" y="17164"/>
                      <a:pt x="16542" y="17342"/>
                    </a:cubicBezTo>
                    <a:close/>
                    <a:moveTo>
                      <a:pt x="14255" y="18848"/>
                    </a:moveTo>
                    <a:cubicBezTo>
                      <a:pt x="14111" y="18846"/>
                      <a:pt x="13965" y="18843"/>
                      <a:pt x="13824" y="18835"/>
                    </a:cubicBezTo>
                    <a:cubicBezTo>
                      <a:pt x="13086" y="18790"/>
                      <a:pt x="12356" y="18691"/>
                      <a:pt x="11635" y="18571"/>
                    </a:cubicBezTo>
                    <a:cubicBezTo>
                      <a:pt x="11610" y="18566"/>
                      <a:pt x="11588" y="18569"/>
                      <a:pt x="11563" y="18570"/>
                    </a:cubicBezTo>
                    <a:cubicBezTo>
                      <a:pt x="11284" y="18287"/>
                      <a:pt x="11003" y="18004"/>
                      <a:pt x="10714" y="17726"/>
                    </a:cubicBezTo>
                    <a:cubicBezTo>
                      <a:pt x="11895" y="17914"/>
                      <a:pt x="13098" y="18012"/>
                      <a:pt x="14302" y="18087"/>
                    </a:cubicBezTo>
                    <a:cubicBezTo>
                      <a:pt x="14633" y="18107"/>
                      <a:pt x="14978" y="18137"/>
                      <a:pt x="15327" y="18161"/>
                    </a:cubicBezTo>
                    <a:cubicBezTo>
                      <a:pt x="14971" y="18392"/>
                      <a:pt x="14613" y="18620"/>
                      <a:pt x="14255" y="18848"/>
                    </a:cubicBezTo>
                    <a:close/>
                    <a:moveTo>
                      <a:pt x="12752" y="19819"/>
                    </a:moveTo>
                    <a:cubicBezTo>
                      <a:pt x="12525" y="19569"/>
                      <a:pt x="12289" y="19324"/>
                      <a:pt x="12054" y="19079"/>
                    </a:cubicBezTo>
                    <a:cubicBezTo>
                      <a:pt x="12551" y="19168"/>
                      <a:pt x="13049" y="19244"/>
                      <a:pt x="13554" y="19301"/>
                    </a:cubicBezTo>
                    <a:cubicBezTo>
                      <a:pt x="13285" y="19473"/>
                      <a:pt x="13015" y="19644"/>
                      <a:pt x="12752" y="19819"/>
                    </a:cubicBezTo>
                    <a:close/>
                    <a:moveTo>
                      <a:pt x="2797" y="9328"/>
                    </a:moveTo>
                    <a:cubicBezTo>
                      <a:pt x="3627" y="9453"/>
                      <a:pt x="4464" y="9539"/>
                      <a:pt x="5317" y="9565"/>
                    </a:cubicBezTo>
                    <a:cubicBezTo>
                      <a:pt x="5759" y="9578"/>
                      <a:pt x="6252" y="9584"/>
                      <a:pt x="6734" y="9547"/>
                    </a:cubicBezTo>
                    <a:cubicBezTo>
                      <a:pt x="6975" y="10115"/>
                      <a:pt x="7408" y="10540"/>
                      <a:pt x="8103" y="10713"/>
                    </a:cubicBezTo>
                    <a:cubicBezTo>
                      <a:pt x="8103" y="10753"/>
                      <a:pt x="8099" y="10792"/>
                      <a:pt x="8112" y="10830"/>
                    </a:cubicBezTo>
                    <a:cubicBezTo>
                      <a:pt x="8155" y="10952"/>
                      <a:pt x="8207" y="11041"/>
                      <a:pt x="8278" y="11119"/>
                    </a:cubicBezTo>
                    <a:cubicBezTo>
                      <a:pt x="6744" y="11031"/>
                      <a:pt x="5210" y="10941"/>
                      <a:pt x="3677" y="10844"/>
                    </a:cubicBezTo>
                    <a:cubicBezTo>
                      <a:pt x="3328" y="10357"/>
                      <a:pt x="3047" y="9847"/>
                      <a:pt x="2797" y="9328"/>
                    </a:cubicBezTo>
                    <a:close/>
                    <a:moveTo>
                      <a:pt x="3812" y="1373"/>
                    </a:moveTo>
                    <a:cubicBezTo>
                      <a:pt x="4150" y="1584"/>
                      <a:pt x="4537" y="1768"/>
                      <a:pt x="4948" y="1937"/>
                    </a:cubicBezTo>
                    <a:cubicBezTo>
                      <a:pt x="4374" y="1933"/>
                      <a:pt x="3800" y="1934"/>
                      <a:pt x="3233" y="1921"/>
                    </a:cubicBezTo>
                    <a:cubicBezTo>
                      <a:pt x="3422" y="1737"/>
                      <a:pt x="3616" y="1557"/>
                      <a:pt x="3812" y="1373"/>
                    </a:cubicBezTo>
                    <a:close/>
                    <a:moveTo>
                      <a:pt x="9247" y="2479"/>
                    </a:moveTo>
                    <a:cubicBezTo>
                      <a:pt x="8531" y="2106"/>
                      <a:pt x="7788" y="1767"/>
                      <a:pt x="7035" y="1434"/>
                    </a:cubicBezTo>
                    <a:cubicBezTo>
                      <a:pt x="6189" y="1061"/>
                      <a:pt x="5391" y="596"/>
                      <a:pt x="4474" y="319"/>
                    </a:cubicBezTo>
                    <a:cubicBezTo>
                      <a:pt x="4462" y="315"/>
                      <a:pt x="4453" y="317"/>
                      <a:pt x="4441" y="314"/>
                    </a:cubicBezTo>
                    <a:cubicBezTo>
                      <a:pt x="4307" y="81"/>
                      <a:pt x="3935" y="-68"/>
                      <a:pt x="3516" y="31"/>
                    </a:cubicBezTo>
                    <a:cubicBezTo>
                      <a:pt x="672" y="705"/>
                      <a:pt x="-76" y="3874"/>
                      <a:pt x="6" y="5707"/>
                    </a:cubicBezTo>
                    <a:cubicBezTo>
                      <a:pt x="91" y="7608"/>
                      <a:pt x="688" y="9537"/>
                      <a:pt x="2225" y="11052"/>
                    </a:cubicBezTo>
                    <a:cubicBezTo>
                      <a:pt x="2054" y="11157"/>
                      <a:pt x="1978" y="11342"/>
                      <a:pt x="2152" y="11519"/>
                    </a:cubicBezTo>
                    <a:cubicBezTo>
                      <a:pt x="5294" y="14714"/>
                      <a:pt x="8800" y="17709"/>
                      <a:pt x="11735" y="21009"/>
                    </a:cubicBezTo>
                    <a:cubicBezTo>
                      <a:pt x="12199" y="21532"/>
                      <a:pt x="13096" y="21203"/>
                      <a:pt x="13246" y="20716"/>
                    </a:cubicBezTo>
                    <a:cubicBezTo>
                      <a:pt x="13269" y="20706"/>
                      <a:pt x="13292" y="20704"/>
                      <a:pt x="13316" y="20693"/>
                    </a:cubicBezTo>
                    <a:cubicBezTo>
                      <a:pt x="14162" y="20282"/>
                      <a:pt x="14986" y="19849"/>
                      <a:pt x="15788" y="19396"/>
                    </a:cubicBezTo>
                    <a:cubicBezTo>
                      <a:pt x="15875" y="19386"/>
                      <a:pt x="15965" y="19384"/>
                      <a:pt x="16049" y="19369"/>
                    </a:cubicBezTo>
                    <a:cubicBezTo>
                      <a:pt x="16251" y="19334"/>
                      <a:pt x="16334" y="19207"/>
                      <a:pt x="16303" y="19096"/>
                    </a:cubicBezTo>
                    <a:cubicBezTo>
                      <a:pt x="16877" y="18763"/>
                      <a:pt x="17442" y="18423"/>
                      <a:pt x="17993" y="18071"/>
                    </a:cubicBezTo>
                    <a:cubicBezTo>
                      <a:pt x="18863" y="17516"/>
                      <a:pt x="20278" y="16707"/>
                      <a:pt x="20411" y="15791"/>
                    </a:cubicBezTo>
                    <a:cubicBezTo>
                      <a:pt x="20782" y="15766"/>
                      <a:pt x="20903" y="15444"/>
                      <a:pt x="20655" y="15268"/>
                    </a:cubicBezTo>
                    <a:cubicBezTo>
                      <a:pt x="20859" y="15221"/>
                      <a:pt x="21038" y="15125"/>
                      <a:pt x="21107" y="14969"/>
                    </a:cubicBezTo>
                    <a:cubicBezTo>
                      <a:pt x="21524" y="14017"/>
                      <a:pt x="19405" y="12538"/>
                      <a:pt x="18709" y="11817"/>
                    </a:cubicBezTo>
                    <a:cubicBezTo>
                      <a:pt x="17401" y="10465"/>
                      <a:pt x="16109" y="9093"/>
                      <a:pt x="14644" y="7828"/>
                    </a:cubicBezTo>
                    <a:cubicBezTo>
                      <a:pt x="14333" y="7560"/>
                      <a:pt x="13923" y="7547"/>
                      <a:pt x="13595" y="7663"/>
                    </a:cubicBezTo>
                    <a:cubicBezTo>
                      <a:pt x="13570" y="7667"/>
                      <a:pt x="13547" y="7664"/>
                      <a:pt x="13521" y="7670"/>
                    </a:cubicBezTo>
                    <a:cubicBezTo>
                      <a:pt x="11694" y="8078"/>
                      <a:pt x="10263" y="9041"/>
                      <a:pt x="8860" y="9943"/>
                    </a:cubicBezTo>
                    <a:cubicBezTo>
                      <a:pt x="8612" y="9703"/>
                      <a:pt x="8437" y="9428"/>
                      <a:pt x="8310" y="9133"/>
                    </a:cubicBezTo>
                    <a:cubicBezTo>
                      <a:pt x="8384" y="9039"/>
                      <a:pt x="8324" y="8926"/>
                      <a:pt x="8206" y="8858"/>
                    </a:cubicBezTo>
                    <a:cubicBezTo>
                      <a:pt x="7662" y="7064"/>
                      <a:pt x="8923" y="4605"/>
                      <a:pt x="10099" y="3406"/>
                    </a:cubicBezTo>
                    <a:cubicBezTo>
                      <a:pt x="10601" y="2894"/>
                      <a:pt x="9912" y="2394"/>
                      <a:pt x="9247" y="247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1" name="Freeform 41"/>
              <p:cNvSpPr/>
              <p:nvPr/>
            </p:nvSpPr>
            <p:spPr>
              <a:xfrm>
                <a:off x="7407261" y="4892238"/>
                <a:ext cx="976" cy="150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14897" y="7361"/>
                      <a:pt x="5586" y="14601"/>
                      <a:pt x="0" y="21600"/>
                    </a:cubicBez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2" name="Freeform 42"/>
              <p:cNvSpPr/>
              <p:nvPr/>
            </p:nvSpPr>
            <p:spPr>
              <a:xfrm>
                <a:off x="3996476" y="1136928"/>
                <a:ext cx="523" cy="7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600" y="0"/>
                    </a:lnTo>
                    <a:cubicBezTo>
                      <a:pt x="13239" y="7038"/>
                      <a:pt x="6271" y="14804"/>
                      <a:pt x="0" y="21600"/>
                    </a:cubicBezTo>
                    <a:cubicBezTo>
                      <a:pt x="0" y="21600"/>
                      <a:pt x="21600" y="21600"/>
                      <a:pt x="2160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3" name="Freeform 43"/>
              <p:cNvSpPr/>
              <p:nvPr/>
            </p:nvSpPr>
            <p:spPr>
              <a:xfrm>
                <a:off x="3703630" y="895761"/>
                <a:ext cx="527335" cy="52733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312" y="18081"/>
                    </a:moveTo>
                    <a:lnTo>
                      <a:pt x="15050" y="18081"/>
                    </a:lnTo>
                    <a:lnTo>
                      <a:pt x="15050" y="12862"/>
                    </a:lnTo>
                    <a:cubicBezTo>
                      <a:pt x="15050" y="11551"/>
                      <a:pt x="14576" y="10657"/>
                      <a:pt x="13398" y="10657"/>
                    </a:cubicBezTo>
                    <a:cubicBezTo>
                      <a:pt x="12494" y="10657"/>
                      <a:pt x="11959" y="11260"/>
                      <a:pt x="11723" y="11843"/>
                    </a:cubicBezTo>
                    <a:cubicBezTo>
                      <a:pt x="11636" y="12051"/>
                      <a:pt x="11616" y="12342"/>
                      <a:pt x="11616" y="12633"/>
                    </a:cubicBezTo>
                    <a:lnTo>
                      <a:pt x="11616" y="18081"/>
                    </a:lnTo>
                    <a:lnTo>
                      <a:pt x="8353" y="18081"/>
                    </a:lnTo>
                    <a:cubicBezTo>
                      <a:pt x="8353" y="18081"/>
                      <a:pt x="8396" y="9242"/>
                      <a:pt x="8353" y="8329"/>
                    </a:cubicBezTo>
                    <a:lnTo>
                      <a:pt x="11616" y="8329"/>
                    </a:lnTo>
                    <a:lnTo>
                      <a:pt x="11616" y="9711"/>
                    </a:lnTo>
                    <a:cubicBezTo>
                      <a:pt x="12049" y="9047"/>
                      <a:pt x="12823" y="8099"/>
                      <a:pt x="14556" y="8099"/>
                    </a:cubicBezTo>
                    <a:cubicBezTo>
                      <a:pt x="16702" y="8099"/>
                      <a:pt x="18312" y="9492"/>
                      <a:pt x="18312" y="12489"/>
                    </a:cubicBezTo>
                    <a:cubicBezTo>
                      <a:pt x="18312" y="12489"/>
                      <a:pt x="18312" y="18081"/>
                      <a:pt x="18312" y="18081"/>
                    </a:cubicBezTo>
                    <a:close/>
                    <a:moveTo>
                      <a:pt x="4916" y="6996"/>
                    </a:moveTo>
                    <a:lnTo>
                      <a:pt x="4895" y="6996"/>
                    </a:lnTo>
                    <a:cubicBezTo>
                      <a:pt x="3800" y="6996"/>
                      <a:pt x="3091" y="6247"/>
                      <a:pt x="3091" y="5311"/>
                    </a:cubicBezTo>
                    <a:cubicBezTo>
                      <a:pt x="3091" y="4354"/>
                      <a:pt x="3822" y="3627"/>
                      <a:pt x="4937" y="3627"/>
                    </a:cubicBezTo>
                    <a:cubicBezTo>
                      <a:pt x="6053" y="3627"/>
                      <a:pt x="6740" y="4354"/>
                      <a:pt x="6762" y="5311"/>
                    </a:cubicBezTo>
                    <a:cubicBezTo>
                      <a:pt x="6762" y="6248"/>
                      <a:pt x="6053" y="6996"/>
                      <a:pt x="4916" y="6996"/>
                    </a:cubicBezTo>
                    <a:close/>
                    <a:moveTo>
                      <a:pt x="6548" y="18081"/>
                    </a:moveTo>
                    <a:lnTo>
                      <a:pt x="3284" y="18081"/>
                    </a:lnTo>
                    <a:lnTo>
                      <a:pt x="3284" y="8329"/>
                    </a:lnTo>
                    <a:lnTo>
                      <a:pt x="6548" y="8329"/>
                    </a:lnTo>
                    <a:cubicBezTo>
                      <a:pt x="6548" y="8329"/>
                      <a:pt x="6548" y="18081"/>
                      <a:pt x="6548" y="18081"/>
                    </a:cubicBezTo>
                    <a:close/>
                    <a:moveTo>
                      <a:pt x="20005" y="0"/>
                    </a:moveTo>
                    <a:lnTo>
                      <a:pt x="1595" y="0"/>
                    </a:lnTo>
                    <a:cubicBezTo>
                      <a:pt x="715" y="0"/>
                      <a:pt x="0" y="692"/>
                      <a:pt x="0" y="1548"/>
                    </a:cubicBezTo>
                    <a:lnTo>
                      <a:pt x="0" y="20052"/>
                    </a:lnTo>
                    <a:cubicBezTo>
                      <a:pt x="0" y="20906"/>
                      <a:pt x="715" y="21600"/>
                      <a:pt x="1595" y="21600"/>
                    </a:cubicBezTo>
                    <a:lnTo>
                      <a:pt x="20005" y="21600"/>
                    </a:lnTo>
                    <a:cubicBezTo>
                      <a:pt x="20886" y="21600"/>
                      <a:pt x="21600" y="20906"/>
                      <a:pt x="21600" y="20052"/>
                    </a:cubicBezTo>
                    <a:lnTo>
                      <a:pt x="21600" y="1548"/>
                    </a:lnTo>
                    <a:cubicBezTo>
                      <a:pt x="21600" y="692"/>
                      <a:pt x="20886" y="0"/>
                      <a:pt x="20005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4" name="Freeform 44"/>
              <p:cNvSpPr/>
              <p:nvPr/>
            </p:nvSpPr>
            <p:spPr>
              <a:xfrm>
                <a:off x="2566702" y="2911226"/>
                <a:ext cx="57602" cy="5760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2" y="0"/>
                      <a:pt x="0" y="4835"/>
                      <a:pt x="0" y="10798"/>
                    </a:cubicBezTo>
                    <a:cubicBezTo>
                      <a:pt x="0" y="16762"/>
                      <a:pt x="4832" y="21600"/>
                      <a:pt x="10800" y="21600"/>
                    </a:cubicBezTo>
                    <a:cubicBezTo>
                      <a:pt x="16768" y="21600"/>
                      <a:pt x="21600" y="16762"/>
                      <a:pt x="21600" y="10798"/>
                    </a:cubicBezTo>
                    <a:cubicBezTo>
                      <a:pt x="21600" y="4835"/>
                      <a:pt x="16768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5" name="Freeform 45"/>
              <p:cNvSpPr/>
              <p:nvPr/>
            </p:nvSpPr>
            <p:spPr>
              <a:xfrm>
                <a:off x="2566702" y="2756190"/>
                <a:ext cx="5760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2" y="0"/>
                      <a:pt x="0" y="4830"/>
                      <a:pt x="0" y="10802"/>
                    </a:cubicBezTo>
                    <a:cubicBezTo>
                      <a:pt x="0" y="16773"/>
                      <a:pt x="4832" y="21600"/>
                      <a:pt x="10800" y="21600"/>
                    </a:cubicBezTo>
                    <a:cubicBezTo>
                      <a:pt x="16768" y="21600"/>
                      <a:pt x="21600" y="16773"/>
                      <a:pt x="21600" y="10802"/>
                    </a:cubicBezTo>
                    <a:cubicBezTo>
                      <a:pt x="21600" y="4830"/>
                      <a:pt x="16768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6" name="Freeform 46"/>
              <p:cNvSpPr/>
              <p:nvPr/>
            </p:nvSpPr>
            <p:spPr>
              <a:xfrm>
                <a:off x="2566702" y="2601154"/>
                <a:ext cx="57602" cy="576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832" y="0"/>
                      <a:pt x="0" y="4833"/>
                      <a:pt x="0" y="10795"/>
                    </a:cubicBezTo>
                    <a:cubicBezTo>
                      <a:pt x="0" y="16760"/>
                      <a:pt x="4832" y="21600"/>
                      <a:pt x="10800" y="21600"/>
                    </a:cubicBezTo>
                    <a:cubicBezTo>
                      <a:pt x="16768" y="21600"/>
                      <a:pt x="21600" y="16760"/>
                      <a:pt x="21600" y="10795"/>
                    </a:cubicBezTo>
                    <a:cubicBezTo>
                      <a:pt x="21600" y="4840"/>
                      <a:pt x="16768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2256631" y="2273857"/>
                <a:ext cx="1025674" cy="102567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4523" y="8600"/>
                    </a:moveTo>
                    <a:lnTo>
                      <a:pt x="7077" y="8600"/>
                    </a:lnTo>
                    <a:cubicBezTo>
                      <a:pt x="6423" y="8600"/>
                      <a:pt x="5892" y="8070"/>
                      <a:pt x="5892" y="7415"/>
                    </a:cubicBezTo>
                    <a:cubicBezTo>
                      <a:pt x="5892" y="6761"/>
                      <a:pt x="6423" y="6231"/>
                      <a:pt x="7077" y="6231"/>
                    </a:cubicBezTo>
                    <a:lnTo>
                      <a:pt x="14523" y="6231"/>
                    </a:lnTo>
                    <a:cubicBezTo>
                      <a:pt x="15177" y="6231"/>
                      <a:pt x="15708" y="6761"/>
                      <a:pt x="15708" y="7415"/>
                    </a:cubicBezTo>
                    <a:cubicBezTo>
                      <a:pt x="15708" y="8070"/>
                      <a:pt x="15177" y="8600"/>
                      <a:pt x="14523" y="8600"/>
                    </a:cubicBezTo>
                    <a:close/>
                    <a:moveTo>
                      <a:pt x="14523" y="11985"/>
                    </a:moveTo>
                    <a:lnTo>
                      <a:pt x="7077" y="11985"/>
                    </a:lnTo>
                    <a:cubicBezTo>
                      <a:pt x="6423" y="11985"/>
                      <a:pt x="5892" y="11454"/>
                      <a:pt x="5892" y="10800"/>
                    </a:cubicBezTo>
                    <a:cubicBezTo>
                      <a:pt x="5892" y="10146"/>
                      <a:pt x="6423" y="9615"/>
                      <a:pt x="7077" y="9615"/>
                    </a:cubicBezTo>
                    <a:lnTo>
                      <a:pt x="14523" y="9615"/>
                    </a:lnTo>
                    <a:cubicBezTo>
                      <a:pt x="15177" y="9615"/>
                      <a:pt x="15707" y="10146"/>
                      <a:pt x="15708" y="10800"/>
                    </a:cubicBezTo>
                    <a:cubicBezTo>
                      <a:pt x="15708" y="11454"/>
                      <a:pt x="15177" y="11985"/>
                      <a:pt x="14523" y="11985"/>
                    </a:cubicBezTo>
                    <a:close/>
                    <a:moveTo>
                      <a:pt x="14523" y="15369"/>
                    </a:moveTo>
                    <a:lnTo>
                      <a:pt x="7077" y="15369"/>
                    </a:lnTo>
                    <a:cubicBezTo>
                      <a:pt x="6423" y="15369"/>
                      <a:pt x="5892" y="14839"/>
                      <a:pt x="5892" y="14185"/>
                    </a:cubicBezTo>
                    <a:cubicBezTo>
                      <a:pt x="5892" y="13531"/>
                      <a:pt x="6423" y="13000"/>
                      <a:pt x="7077" y="13000"/>
                    </a:cubicBezTo>
                    <a:lnTo>
                      <a:pt x="14523" y="13000"/>
                    </a:lnTo>
                    <a:cubicBezTo>
                      <a:pt x="15177" y="13000"/>
                      <a:pt x="15707" y="13531"/>
                      <a:pt x="15708" y="14185"/>
                    </a:cubicBezTo>
                    <a:cubicBezTo>
                      <a:pt x="15708" y="14839"/>
                      <a:pt x="15177" y="15369"/>
                      <a:pt x="14523" y="15369"/>
                    </a:cubicBezTo>
                    <a:close/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6184202" y="3083488"/>
                <a:ext cx="1310099" cy="116447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462" extrusionOk="0">
                    <a:moveTo>
                      <a:pt x="20797" y="17957"/>
                    </a:moveTo>
                    <a:cubicBezTo>
                      <a:pt x="20794" y="16928"/>
                      <a:pt x="20149" y="16904"/>
                      <a:pt x="19377" y="16559"/>
                    </a:cubicBezTo>
                    <a:lnTo>
                      <a:pt x="15777" y="14948"/>
                    </a:lnTo>
                    <a:cubicBezTo>
                      <a:pt x="15715" y="14920"/>
                      <a:pt x="15653" y="14890"/>
                      <a:pt x="15592" y="14859"/>
                    </a:cubicBezTo>
                    <a:lnTo>
                      <a:pt x="15592" y="14858"/>
                    </a:lnTo>
                    <a:cubicBezTo>
                      <a:pt x="14952" y="14535"/>
                      <a:pt x="14387" y="14084"/>
                      <a:pt x="14180" y="13767"/>
                    </a:cubicBezTo>
                    <a:lnTo>
                      <a:pt x="14171" y="13757"/>
                    </a:lnTo>
                    <a:lnTo>
                      <a:pt x="14169" y="13752"/>
                    </a:lnTo>
                    <a:cubicBezTo>
                      <a:pt x="14157" y="13732"/>
                      <a:pt x="14145" y="13711"/>
                      <a:pt x="14134" y="13690"/>
                    </a:cubicBezTo>
                    <a:lnTo>
                      <a:pt x="14126" y="13675"/>
                    </a:lnTo>
                    <a:lnTo>
                      <a:pt x="14124" y="13669"/>
                    </a:lnTo>
                    <a:lnTo>
                      <a:pt x="14116" y="13660"/>
                    </a:lnTo>
                    <a:lnTo>
                      <a:pt x="14116" y="13658"/>
                    </a:lnTo>
                    <a:cubicBezTo>
                      <a:pt x="14020" y="13498"/>
                      <a:pt x="13923" y="13425"/>
                      <a:pt x="13842" y="13457"/>
                    </a:cubicBezTo>
                    <a:lnTo>
                      <a:pt x="13837" y="13459"/>
                    </a:lnTo>
                    <a:lnTo>
                      <a:pt x="13834" y="13459"/>
                    </a:lnTo>
                    <a:lnTo>
                      <a:pt x="13834" y="13460"/>
                    </a:lnTo>
                    <a:lnTo>
                      <a:pt x="13829" y="13462"/>
                    </a:lnTo>
                    <a:lnTo>
                      <a:pt x="13826" y="13463"/>
                    </a:lnTo>
                    <a:lnTo>
                      <a:pt x="13821" y="13468"/>
                    </a:lnTo>
                    <a:cubicBezTo>
                      <a:pt x="13724" y="13525"/>
                      <a:pt x="13744" y="13462"/>
                      <a:pt x="13704" y="13343"/>
                    </a:cubicBezTo>
                    <a:cubicBezTo>
                      <a:pt x="13607" y="13048"/>
                      <a:pt x="13447" y="12489"/>
                      <a:pt x="13422" y="12406"/>
                    </a:cubicBezTo>
                    <a:cubicBezTo>
                      <a:pt x="13384" y="12253"/>
                      <a:pt x="13284" y="12649"/>
                      <a:pt x="13306" y="12221"/>
                    </a:cubicBezTo>
                    <a:lnTo>
                      <a:pt x="13348" y="11448"/>
                    </a:lnTo>
                    <a:cubicBezTo>
                      <a:pt x="13414" y="11369"/>
                      <a:pt x="13468" y="11305"/>
                      <a:pt x="13504" y="11260"/>
                    </a:cubicBezTo>
                    <a:cubicBezTo>
                      <a:pt x="13738" y="10960"/>
                      <a:pt x="13755" y="10167"/>
                      <a:pt x="13872" y="9975"/>
                    </a:cubicBezTo>
                    <a:cubicBezTo>
                      <a:pt x="13990" y="9781"/>
                      <a:pt x="14226" y="9740"/>
                      <a:pt x="14460" y="8840"/>
                    </a:cubicBezTo>
                    <a:cubicBezTo>
                      <a:pt x="14696" y="7940"/>
                      <a:pt x="14983" y="6655"/>
                      <a:pt x="14680" y="6635"/>
                    </a:cubicBezTo>
                    <a:cubicBezTo>
                      <a:pt x="14606" y="6629"/>
                      <a:pt x="14521" y="6683"/>
                      <a:pt x="14434" y="6768"/>
                    </a:cubicBezTo>
                    <a:cubicBezTo>
                      <a:pt x="14487" y="6438"/>
                      <a:pt x="14600" y="5688"/>
                      <a:pt x="14625" y="5135"/>
                    </a:cubicBezTo>
                    <a:cubicBezTo>
                      <a:pt x="14658" y="4407"/>
                      <a:pt x="14550" y="2540"/>
                      <a:pt x="14180" y="1856"/>
                    </a:cubicBezTo>
                    <a:cubicBezTo>
                      <a:pt x="13948" y="1428"/>
                      <a:pt x="13480" y="1004"/>
                      <a:pt x="13015" y="673"/>
                    </a:cubicBezTo>
                    <a:cubicBezTo>
                      <a:pt x="12736" y="473"/>
                      <a:pt x="12457" y="310"/>
                      <a:pt x="12230" y="199"/>
                    </a:cubicBezTo>
                    <a:cubicBezTo>
                      <a:pt x="11551" y="-138"/>
                      <a:pt x="9411" y="17"/>
                      <a:pt x="8687" y="199"/>
                    </a:cubicBezTo>
                    <a:cubicBezTo>
                      <a:pt x="7862" y="404"/>
                      <a:pt x="7283" y="983"/>
                      <a:pt x="6914" y="1668"/>
                    </a:cubicBezTo>
                    <a:cubicBezTo>
                      <a:pt x="6545" y="2352"/>
                      <a:pt x="6381" y="4407"/>
                      <a:pt x="6414" y="5135"/>
                    </a:cubicBezTo>
                    <a:cubicBezTo>
                      <a:pt x="6429" y="5463"/>
                      <a:pt x="6604" y="6014"/>
                      <a:pt x="6649" y="6351"/>
                    </a:cubicBezTo>
                    <a:cubicBezTo>
                      <a:pt x="6674" y="6527"/>
                      <a:pt x="6698" y="6529"/>
                      <a:pt x="6716" y="6653"/>
                    </a:cubicBezTo>
                    <a:cubicBezTo>
                      <a:pt x="6686" y="6640"/>
                      <a:pt x="6657" y="6633"/>
                      <a:pt x="6629" y="6636"/>
                    </a:cubicBezTo>
                    <a:cubicBezTo>
                      <a:pt x="6326" y="6655"/>
                      <a:pt x="6612" y="7940"/>
                      <a:pt x="6846" y="8840"/>
                    </a:cubicBezTo>
                    <a:cubicBezTo>
                      <a:pt x="7081" y="9740"/>
                      <a:pt x="7316" y="9781"/>
                      <a:pt x="7435" y="9975"/>
                    </a:cubicBezTo>
                    <a:cubicBezTo>
                      <a:pt x="7552" y="10167"/>
                      <a:pt x="7568" y="10960"/>
                      <a:pt x="7805" y="11260"/>
                    </a:cubicBezTo>
                    <a:cubicBezTo>
                      <a:pt x="7841" y="11307"/>
                      <a:pt x="7899" y="11377"/>
                      <a:pt x="7968" y="11460"/>
                    </a:cubicBezTo>
                    <a:lnTo>
                      <a:pt x="8013" y="12090"/>
                    </a:lnTo>
                    <a:lnTo>
                      <a:pt x="8093" y="12440"/>
                    </a:lnTo>
                    <a:cubicBezTo>
                      <a:pt x="8056" y="12340"/>
                      <a:pt x="7985" y="12274"/>
                      <a:pt x="7952" y="12406"/>
                    </a:cubicBezTo>
                    <a:cubicBezTo>
                      <a:pt x="7851" y="12751"/>
                      <a:pt x="7749" y="13094"/>
                      <a:pt x="7648" y="13438"/>
                    </a:cubicBezTo>
                    <a:cubicBezTo>
                      <a:pt x="7637" y="13422"/>
                      <a:pt x="7620" y="13411"/>
                      <a:pt x="7601" y="13410"/>
                    </a:cubicBezTo>
                    <a:cubicBezTo>
                      <a:pt x="7504" y="13313"/>
                      <a:pt x="7371" y="13396"/>
                      <a:pt x="7252" y="13621"/>
                    </a:cubicBezTo>
                    <a:cubicBezTo>
                      <a:pt x="7074" y="13951"/>
                      <a:pt x="6486" y="14427"/>
                      <a:pt x="5802" y="14773"/>
                    </a:cubicBezTo>
                    <a:lnTo>
                      <a:pt x="5783" y="14855"/>
                    </a:lnTo>
                    <a:lnTo>
                      <a:pt x="5780" y="14871"/>
                    </a:lnTo>
                    <a:cubicBezTo>
                      <a:pt x="5726" y="14898"/>
                      <a:pt x="5673" y="14924"/>
                      <a:pt x="5618" y="14948"/>
                    </a:cubicBezTo>
                    <a:lnTo>
                      <a:pt x="2017" y="16559"/>
                    </a:lnTo>
                    <a:cubicBezTo>
                      <a:pt x="1246" y="16905"/>
                      <a:pt x="600" y="16928"/>
                      <a:pt x="596" y="17958"/>
                    </a:cubicBezTo>
                    <a:lnTo>
                      <a:pt x="0" y="21462"/>
                    </a:lnTo>
                    <a:lnTo>
                      <a:pt x="21600" y="21462"/>
                    </a:lnTo>
                    <a:cubicBezTo>
                      <a:pt x="21600" y="21462"/>
                      <a:pt x="20797" y="17957"/>
                      <a:pt x="20797" y="1795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9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6390916" y="5581285"/>
                <a:ext cx="443121" cy="78241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4189" y="19922"/>
                    </a:moveTo>
                    <a:lnTo>
                      <a:pt x="7411" y="19922"/>
                    </a:lnTo>
                    <a:lnTo>
                      <a:pt x="7411" y="18743"/>
                    </a:lnTo>
                    <a:lnTo>
                      <a:pt x="14189" y="18743"/>
                    </a:lnTo>
                    <a:cubicBezTo>
                      <a:pt x="14189" y="18743"/>
                      <a:pt x="14189" y="19922"/>
                      <a:pt x="14189" y="19922"/>
                    </a:cubicBezTo>
                    <a:close/>
                    <a:moveTo>
                      <a:pt x="7076" y="1135"/>
                    </a:moveTo>
                    <a:lnTo>
                      <a:pt x="14524" y="1135"/>
                    </a:lnTo>
                    <a:lnTo>
                      <a:pt x="14524" y="1598"/>
                    </a:lnTo>
                    <a:lnTo>
                      <a:pt x="7076" y="1598"/>
                    </a:lnTo>
                    <a:cubicBezTo>
                      <a:pt x="7076" y="1598"/>
                      <a:pt x="7076" y="1135"/>
                      <a:pt x="7076" y="1135"/>
                    </a:cubicBezTo>
                    <a:close/>
                    <a:moveTo>
                      <a:pt x="16990" y="984"/>
                    </a:moveTo>
                    <a:cubicBezTo>
                      <a:pt x="17383" y="984"/>
                      <a:pt x="17702" y="1164"/>
                      <a:pt x="17702" y="1388"/>
                    </a:cubicBezTo>
                    <a:cubicBezTo>
                      <a:pt x="17702" y="1607"/>
                      <a:pt x="17383" y="1786"/>
                      <a:pt x="16990" y="1786"/>
                    </a:cubicBezTo>
                    <a:cubicBezTo>
                      <a:pt x="16598" y="1786"/>
                      <a:pt x="16279" y="1607"/>
                      <a:pt x="16279" y="1388"/>
                    </a:cubicBezTo>
                    <a:cubicBezTo>
                      <a:pt x="16279" y="1164"/>
                      <a:pt x="16598" y="984"/>
                      <a:pt x="16990" y="984"/>
                    </a:cubicBezTo>
                    <a:close/>
                    <a:moveTo>
                      <a:pt x="19517" y="17499"/>
                    </a:moveTo>
                    <a:lnTo>
                      <a:pt x="2080" y="17499"/>
                    </a:lnTo>
                    <a:lnTo>
                      <a:pt x="2080" y="2653"/>
                    </a:lnTo>
                    <a:lnTo>
                      <a:pt x="19517" y="2653"/>
                    </a:lnTo>
                    <a:lnTo>
                      <a:pt x="19517" y="5851"/>
                    </a:lnTo>
                    <a:lnTo>
                      <a:pt x="21594" y="5851"/>
                    </a:lnTo>
                    <a:lnTo>
                      <a:pt x="21594" y="1573"/>
                    </a:lnTo>
                    <a:cubicBezTo>
                      <a:pt x="21594" y="705"/>
                      <a:pt x="20354" y="0"/>
                      <a:pt x="18819" y="0"/>
                    </a:cubicBezTo>
                    <a:lnTo>
                      <a:pt x="2773" y="0"/>
                    </a:lnTo>
                    <a:cubicBezTo>
                      <a:pt x="1241" y="0"/>
                      <a:pt x="0" y="705"/>
                      <a:pt x="0" y="1573"/>
                    </a:cubicBezTo>
                    <a:lnTo>
                      <a:pt x="0" y="20025"/>
                    </a:lnTo>
                    <a:cubicBezTo>
                      <a:pt x="0" y="20894"/>
                      <a:pt x="1241" y="21600"/>
                      <a:pt x="2773" y="21600"/>
                    </a:cubicBezTo>
                    <a:lnTo>
                      <a:pt x="18819" y="21600"/>
                    </a:lnTo>
                    <a:cubicBezTo>
                      <a:pt x="20354" y="21600"/>
                      <a:pt x="21600" y="20894"/>
                      <a:pt x="21600" y="20025"/>
                    </a:cubicBezTo>
                    <a:lnTo>
                      <a:pt x="21600" y="13098"/>
                    </a:lnTo>
                    <a:lnTo>
                      <a:pt x="19517" y="13098"/>
                    </a:lnTo>
                    <a:cubicBezTo>
                      <a:pt x="19517" y="13098"/>
                      <a:pt x="19517" y="17499"/>
                      <a:pt x="19517" y="1749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6614857" y="5822452"/>
                <a:ext cx="289162" cy="27479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0" y="15308"/>
                    </a:lnTo>
                    <a:lnTo>
                      <a:pt x="2513" y="15308"/>
                    </a:lnTo>
                    <a:lnTo>
                      <a:pt x="0" y="21600"/>
                    </a:lnTo>
                    <a:lnTo>
                      <a:pt x="7340" y="15308"/>
                    </a:lnTo>
                    <a:lnTo>
                      <a:pt x="21600" y="15308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2411666" y="4444357"/>
                <a:ext cx="290154" cy="22653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0234" extrusionOk="0">
                    <a:moveTo>
                      <a:pt x="12270" y="16668"/>
                    </a:moveTo>
                    <a:cubicBezTo>
                      <a:pt x="12198" y="16574"/>
                      <a:pt x="10009" y="13717"/>
                      <a:pt x="12226" y="11044"/>
                    </a:cubicBezTo>
                    <a:lnTo>
                      <a:pt x="14688" y="8058"/>
                    </a:lnTo>
                    <a:cubicBezTo>
                      <a:pt x="14688" y="8058"/>
                      <a:pt x="17264" y="5653"/>
                      <a:pt x="19312" y="8087"/>
                    </a:cubicBezTo>
                    <a:lnTo>
                      <a:pt x="21600" y="5325"/>
                    </a:lnTo>
                    <a:lnTo>
                      <a:pt x="20499" y="4016"/>
                    </a:lnTo>
                    <a:cubicBezTo>
                      <a:pt x="15990" y="-1366"/>
                      <a:pt x="8691" y="-1337"/>
                      <a:pt x="4198" y="4090"/>
                    </a:cubicBezTo>
                    <a:lnTo>
                      <a:pt x="0" y="9153"/>
                    </a:lnTo>
                    <a:lnTo>
                      <a:pt x="9288" y="20234"/>
                    </a:lnTo>
                    <a:cubicBezTo>
                      <a:pt x="9288" y="20234"/>
                      <a:pt x="12270" y="16668"/>
                      <a:pt x="12270" y="16668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2170500" y="4564940"/>
                <a:ext cx="480772" cy="480911"/>
              </a:xfrm>
              <a:custGeom>
                <a:avLst/>
                <a:gdLst/>
                <a:ahLst/>
                <a:cxnLst/>
                <a:rect l="l" t="t" r="r" b="b"/>
                <a:pathLst>
                  <a:path w="20619" h="20609" extrusionOk="0">
                    <a:moveTo>
                      <a:pt x="2349" y="6862"/>
                    </a:moveTo>
                    <a:cubicBezTo>
                      <a:pt x="-238" y="9466"/>
                      <a:pt x="-981" y="14428"/>
                      <a:pt x="1621" y="17014"/>
                    </a:cubicBezTo>
                    <a:lnTo>
                      <a:pt x="3641" y="19018"/>
                    </a:lnTo>
                    <a:cubicBezTo>
                      <a:pt x="6243" y="21600"/>
                      <a:pt x="11206" y="20826"/>
                      <a:pt x="13794" y="18226"/>
                    </a:cubicBezTo>
                    <a:lnTo>
                      <a:pt x="20619" y="11353"/>
                    </a:lnTo>
                    <a:lnTo>
                      <a:pt x="9170" y="0"/>
                    </a:lnTo>
                    <a:cubicBezTo>
                      <a:pt x="9170" y="0"/>
                      <a:pt x="2349" y="6862"/>
                      <a:pt x="2349" y="6862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2549476" y="4513262"/>
                <a:ext cx="226736" cy="290424"/>
              </a:xfrm>
              <a:custGeom>
                <a:avLst/>
                <a:gdLst/>
                <a:ahLst/>
                <a:cxnLst/>
                <a:rect l="l" t="t" r="r" b="b"/>
                <a:pathLst>
                  <a:path w="20243" h="21600" extrusionOk="0">
                    <a:moveTo>
                      <a:pt x="14842" y="0"/>
                    </a:moveTo>
                    <a:lnTo>
                      <a:pt x="12056" y="2333"/>
                    </a:lnTo>
                    <a:cubicBezTo>
                      <a:pt x="12054" y="2327"/>
                      <a:pt x="14597" y="4721"/>
                      <a:pt x="11988" y="6911"/>
                    </a:cubicBezTo>
                    <a:lnTo>
                      <a:pt x="9207" y="9245"/>
                    </a:lnTo>
                    <a:cubicBezTo>
                      <a:pt x="9207" y="9245"/>
                      <a:pt x="6158" y="11509"/>
                      <a:pt x="3534" y="9336"/>
                    </a:cubicBezTo>
                    <a:lnTo>
                      <a:pt x="3537" y="9361"/>
                    </a:lnTo>
                    <a:lnTo>
                      <a:pt x="0" y="12335"/>
                    </a:lnTo>
                    <a:lnTo>
                      <a:pt x="11189" y="21600"/>
                    </a:lnTo>
                    <a:lnTo>
                      <a:pt x="16223" y="17375"/>
                    </a:lnTo>
                    <a:cubicBezTo>
                      <a:pt x="21600" y="12858"/>
                      <a:pt x="21583" y="5564"/>
                      <a:pt x="16166" y="1080"/>
                    </a:cubicBezTo>
                    <a:cubicBezTo>
                      <a:pt x="16166" y="1080"/>
                      <a:pt x="14842" y="0"/>
                      <a:pt x="14842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2704511" y="4289321"/>
                <a:ext cx="123143" cy="239364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20967" extrusionOk="0">
                    <a:moveTo>
                      <a:pt x="19405" y="953"/>
                    </a:moveTo>
                    <a:cubicBezTo>
                      <a:pt x="11969" y="-633"/>
                      <a:pt x="5450" y="-223"/>
                      <a:pt x="1925" y="2056"/>
                    </a:cubicBezTo>
                    <a:cubicBezTo>
                      <a:pt x="-1713" y="4384"/>
                      <a:pt x="-112" y="7374"/>
                      <a:pt x="6027" y="9815"/>
                    </a:cubicBezTo>
                    <a:cubicBezTo>
                      <a:pt x="13737" y="12915"/>
                      <a:pt x="12611" y="14939"/>
                      <a:pt x="11444" y="15984"/>
                    </a:cubicBezTo>
                    <a:cubicBezTo>
                      <a:pt x="11444" y="15984"/>
                      <a:pt x="9970" y="17676"/>
                      <a:pt x="4696" y="18766"/>
                    </a:cubicBezTo>
                    <a:cubicBezTo>
                      <a:pt x="4006" y="18880"/>
                      <a:pt x="1464" y="19094"/>
                      <a:pt x="1257" y="19485"/>
                    </a:cubicBezTo>
                    <a:lnTo>
                      <a:pt x="4092" y="20967"/>
                    </a:lnTo>
                    <a:cubicBezTo>
                      <a:pt x="4448" y="20902"/>
                      <a:pt x="10603" y="19208"/>
                      <a:pt x="13902" y="16228"/>
                    </a:cubicBezTo>
                    <a:cubicBezTo>
                      <a:pt x="16737" y="13668"/>
                      <a:pt x="14920" y="11133"/>
                      <a:pt x="8274" y="8485"/>
                    </a:cubicBezTo>
                    <a:cubicBezTo>
                      <a:pt x="2278" y="6101"/>
                      <a:pt x="1871" y="3552"/>
                      <a:pt x="3494" y="2509"/>
                    </a:cubicBezTo>
                    <a:cubicBezTo>
                      <a:pt x="4946" y="1571"/>
                      <a:pt x="9824" y="754"/>
                      <a:pt x="17383" y="2357"/>
                    </a:cubicBezTo>
                    <a:cubicBezTo>
                      <a:pt x="17866" y="2456"/>
                      <a:pt x="18707" y="2224"/>
                      <a:pt x="19270" y="1832"/>
                    </a:cubicBezTo>
                    <a:cubicBezTo>
                      <a:pt x="19817" y="1457"/>
                      <a:pt x="19887" y="1045"/>
                      <a:pt x="19405" y="95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2601154" y="4547714"/>
                <a:ext cx="83250" cy="83528"/>
              </a:xfrm>
              <a:custGeom>
                <a:avLst/>
                <a:gdLst/>
                <a:ahLst/>
                <a:cxnLst/>
                <a:rect l="l" t="t" r="r" b="b"/>
                <a:pathLst>
                  <a:path w="20372" h="20382" extrusionOk="0">
                    <a:moveTo>
                      <a:pt x="9743" y="1831"/>
                    </a:moveTo>
                    <a:lnTo>
                      <a:pt x="1806" y="9826"/>
                    </a:lnTo>
                    <a:cubicBezTo>
                      <a:pt x="-610" y="12225"/>
                      <a:pt x="-602" y="16160"/>
                      <a:pt x="1827" y="18582"/>
                    </a:cubicBezTo>
                    <a:cubicBezTo>
                      <a:pt x="4268" y="20987"/>
                      <a:pt x="8208" y="20987"/>
                      <a:pt x="10600" y="18549"/>
                    </a:cubicBezTo>
                    <a:lnTo>
                      <a:pt x="18582" y="10556"/>
                    </a:lnTo>
                    <a:cubicBezTo>
                      <a:pt x="20990" y="8141"/>
                      <a:pt x="20965" y="4231"/>
                      <a:pt x="18524" y="1803"/>
                    </a:cubicBezTo>
                    <a:cubicBezTo>
                      <a:pt x="16095" y="-613"/>
                      <a:pt x="12180" y="-599"/>
                      <a:pt x="9743" y="1831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6" name="Freeform 56"/>
              <p:cNvSpPr/>
              <p:nvPr/>
            </p:nvSpPr>
            <p:spPr>
              <a:xfrm>
                <a:off x="2859547" y="3962023"/>
                <a:ext cx="1281216" cy="128124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354" y="9412"/>
                    </a:moveTo>
                    <a:lnTo>
                      <a:pt x="15428" y="9412"/>
                    </a:lnTo>
                    <a:lnTo>
                      <a:pt x="15428" y="8486"/>
                    </a:lnTo>
                    <a:lnTo>
                      <a:pt x="6172" y="8486"/>
                    </a:lnTo>
                    <a:lnTo>
                      <a:pt x="6172" y="9412"/>
                    </a:lnTo>
                    <a:lnTo>
                      <a:pt x="5246" y="9412"/>
                    </a:lnTo>
                    <a:lnTo>
                      <a:pt x="5246" y="8017"/>
                    </a:lnTo>
                    <a:lnTo>
                      <a:pt x="10800" y="5247"/>
                    </a:lnTo>
                    <a:lnTo>
                      <a:pt x="16354" y="8017"/>
                    </a:lnTo>
                    <a:cubicBezTo>
                      <a:pt x="16354" y="8017"/>
                      <a:pt x="16354" y="9412"/>
                      <a:pt x="16354" y="9412"/>
                    </a:cubicBezTo>
                    <a:close/>
                    <a:moveTo>
                      <a:pt x="8023" y="9876"/>
                    </a:moveTo>
                    <a:lnTo>
                      <a:pt x="8023" y="9410"/>
                    </a:lnTo>
                    <a:lnTo>
                      <a:pt x="13577" y="9410"/>
                    </a:lnTo>
                    <a:lnTo>
                      <a:pt x="13577" y="9876"/>
                    </a:lnTo>
                    <a:cubicBezTo>
                      <a:pt x="13577" y="9876"/>
                      <a:pt x="8023" y="9876"/>
                      <a:pt x="8023" y="9876"/>
                    </a:cubicBezTo>
                    <a:close/>
                    <a:moveTo>
                      <a:pt x="12652" y="10798"/>
                    </a:moveTo>
                    <a:lnTo>
                      <a:pt x="12652" y="11265"/>
                    </a:lnTo>
                    <a:lnTo>
                      <a:pt x="8023" y="11265"/>
                    </a:lnTo>
                    <a:lnTo>
                      <a:pt x="8023" y="10798"/>
                    </a:lnTo>
                    <a:cubicBezTo>
                      <a:pt x="8023" y="10798"/>
                      <a:pt x="12652" y="10798"/>
                      <a:pt x="12652" y="10798"/>
                    </a:cubicBezTo>
                    <a:close/>
                    <a:moveTo>
                      <a:pt x="16354" y="16354"/>
                    </a:moveTo>
                    <a:lnTo>
                      <a:pt x="5246" y="16354"/>
                    </a:lnTo>
                    <a:lnTo>
                      <a:pt x="5246" y="10481"/>
                    </a:lnTo>
                    <a:lnTo>
                      <a:pt x="10800" y="13253"/>
                    </a:lnTo>
                    <a:lnTo>
                      <a:pt x="16354" y="10481"/>
                    </a:lnTo>
                    <a:cubicBezTo>
                      <a:pt x="16354" y="10481"/>
                      <a:pt x="16354" y="16354"/>
                      <a:pt x="16354" y="16354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lnSpcReduction="1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7" name="Freeform 57"/>
              <p:cNvSpPr/>
              <p:nvPr/>
            </p:nvSpPr>
            <p:spPr>
              <a:xfrm>
                <a:off x="5615738" y="1429773"/>
                <a:ext cx="33192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49" y="21600"/>
                    </a:moveTo>
                    <a:cubicBezTo>
                      <a:pt x="16783" y="21600"/>
                      <a:pt x="21600" y="16764"/>
                      <a:pt x="21600" y="10836"/>
                    </a:cubicBezTo>
                    <a:cubicBezTo>
                      <a:pt x="21600" y="4836"/>
                      <a:pt x="16783" y="0"/>
                      <a:pt x="10849" y="0"/>
                    </a:cubicBezTo>
                    <a:cubicBezTo>
                      <a:pt x="4795" y="0"/>
                      <a:pt x="0" y="4836"/>
                      <a:pt x="0" y="10836"/>
                    </a:cubicBezTo>
                    <a:cubicBezTo>
                      <a:pt x="0" y="16764"/>
                      <a:pt x="4795" y="21600"/>
                      <a:pt x="10849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8" name="Freeform 58"/>
              <p:cNvSpPr/>
              <p:nvPr/>
            </p:nvSpPr>
            <p:spPr>
              <a:xfrm>
                <a:off x="5650190" y="1429773"/>
                <a:ext cx="33377" cy="3336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712" y="21600"/>
                      <a:pt x="21600" y="16705"/>
                      <a:pt x="21600" y="10797"/>
                    </a:cubicBezTo>
                    <a:cubicBezTo>
                      <a:pt x="21600" y="4819"/>
                      <a:pt x="16712" y="0"/>
                      <a:pt x="10800" y="0"/>
                    </a:cubicBezTo>
                    <a:cubicBezTo>
                      <a:pt x="4823" y="0"/>
                      <a:pt x="0" y="4819"/>
                      <a:pt x="0" y="10797"/>
                    </a:cubicBezTo>
                    <a:cubicBezTo>
                      <a:pt x="0" y="16705"/>
                      <a:pt x="4823" y="21600"/>
                      <a:pt x="1080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9" name="Freeform 59"/>
              <p:cNvSpPr/>
              <p:nvPr/>
            </p:nvSpPr>
            <p:spPr>
              <a:xfrm>
                <a:off x="5736321" y="1636488"/>
                <a:ext cx="25386" cy="2537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21" y="21600"/>
                    </a:moveTo>
                    <a:cubicBezTo>
                      <a:pt x="16762" y="21600"/>
                      <a:pt x="21600" y="16703"/>
                      <a:pt x="21600" y="10725"/>
                    </a:cubicBezTo>
                    <a:cubicBezTo>
                      <a:pt x="21600" y="4747"/>
                      <a:pt x="16762" y="0"/>
                      <a:pt x="10721" y="0"/>
                    </a:cubicBezTo>
                    <a:cubicBezTo>
                      <a:pt x="4752" y="0"/>
                      <a:pt x="0" y="4747"/>
                      <a:pt x="0" y="10725"/>
                    </a:cubicBezTo>
                    <a:cubicBezTo>
                      <a:pt x="0" y="16703"/>
                      <a:pt x="4752" y="21600"/>
                      <a:pt x="10721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0" name="Freeform 60"/>
              <p:cNvSpPr/>
              <p:nvPr/>
            </p:nvSpPr>
            <p:spPr>
              <a:xfrm>
                <a:off x="5357345" y="1705392"/>
                <a:ext cx="127010" cy="22458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1" name="Freeform 61"/>
              <p:cNvSpPr/>
              <p:nvPr/>
            </p:nvSpPr>
            <p:spPr>
              <a:xfrm>
                <a:off x="5770773" y="1636488"/>
                <a:ext cx="25505" cy="2556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72" y="21600"/>
                    </a:moveTo>
                    <a:cubicBezTo>
                      <a:pt x="16770" y="21600"/>
                      <a:pt x="21600" y="16738"/>
                      <a:pt x="21600" y="10804"/>
                    </a:cubicBezTo>
                    <a:cubicBezTo>
                      <a:pt x="21600" y="4869"/>
                      <a:pt x="16770" y="0"/>
                      <a:pt x="10772" y="0"/>
                    </a:cubicBezTo>
                    <a:cubicBezTo>
                      <a:pt x="4830" y="0"/>
                      <a:pt x="0" y="4869"/>
                      <a:pt x="0" y="10804"/>
                    </a:cubicBezTo>
                    <a:cubicBezTo>
                      <a:pt x="0" y="16738"/>
                      <a:pt x="4830" y="21600"/>
                      <a:pt x="10772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2" name="Freeform 62"/>
              <p:cNvSpPr/>
              <p:nvPr/>
            </p:nvSpPr>
            <p:spPr>
              <a:xfrm>
                <a:off x="5253988" y="1481452"/>
                <a:ext cx="438848" cy="21505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3253"/>
                    </a:move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3269" y="21600"/>
                    </a:lnTo>
                    <a:lnTo>
                      <a:pt x="3269" y="18551"/>
                    </a:lnTo>
                    <a:cubicBezTo>
                      <a:pt x="3269" y="15959"/>
                      <a:pt x="4308" y="13844"/>
                      <a:pt x="5572" y="13844"/>
                    </a:cubicBezTo>
                    <a:lnTo>
                      <a:pt x="10699" y="13844"/>
                    </a:lnTo>
                    <a:cubicBezTo>
                      <a:pt x="11970" y="13844"/>
                      <a:pt x="13009" y="15959"/>
                      <a:pt x="13009" y="18551"/>
                    </a:cubicBezTo>
                    <a:lnTo>
                      <a:pt x="13009" y="21600"/>
                    </a:lnTo>
                    <a:lnTo>
                      <a:pt x="14861" y="21600"/>
                    </a:lnTo>
                    <a:lnTo>
                      <a:pt x="14861" y="17387"/>
                    </a:lnTo>
                    <a:cubicBezTo>
                      <a:pt x="14861" y="15109"/>
                      <a:pt x="15774" y="13253"/>
                      <a:pt x="16895" y="13253"/>
                    </a:cubicBezTo>
                    <a:cubicBezTo>
                      <a:pt x="16895" y="13253"/>
                      <a:pt x="21600" y="13253"/>
                      <a:pt x="21600" y="1325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3" name="Freeform 63"/>
              <p:cNvSpPr/>
              <p:nvPr/>
            </p:nvSpPr>
            <p:spPr>
              <a:xfrm>
                <a:off x="5426250" y="1653714"/>
                <a:ext cx="25385" cy="2537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725"/>
                    </a:moveTo>
                    <a:cubicBezTo>
                      <a:pt x="21600" y="4747"/>
                      <a:pt x="16848" y="0"/>
                      <a:pt x="10864" y="0"/>
                    </a:cubicBezTo>
                    <a:cubicBezTo>
                      <a:pt x="4895" y="0"/>
                      <a:pt x="0" y="4747"/>
                      <a:pt x="0" y="10725"/>
                    </a:cubicBezTo>
                    <a:cubicBezTo>
                      <a:pt x="0" y="16753"/>
                      <a:pt x="4895" y="21600"/>
                      <a:pt x="10864" y="21600"/>
                    </a:cubicBezTo>
                    <a:cubicBezTo>
                      <a:pt x="16848" y="21600"/>
                      <a:pt x="21600" y="16753"/>
                      <a:pt x="21600" y="1072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4" name="Freeform 64"/>
              <p:cNvSpPr/>
              <p:nvPr/>
            </p:nvSpPr>
            <p:spPr>
              <a:xfrm>
                <a:off x="4909464" y="1068023"/>
                <a:ext cx="1224978" cy="122495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281" y="13512"/>
                    </a:moveTo>
                    <a:cubicBezTo>
                      <a:pt x="16281" y="13911"/>
                      <a:pt x="15955" y="14237"/>
                      <a:pt x="15555" y="14237"/>
                    </a:cubicBezTo>
                    <a:lnTo>
                      <a:pt x="12132" y="14237"/>
                    </a:lnTo>
                    <a:cubicBezTo>
                      <a:pt x="11730" y="14237"/>
                      <a:pt x="11403" y="13911"/>
                      <a:pt x="11403" y="13512"/>
                    </a:cubicBezTo>
                    <a:lnTo>
                      <a:pt x="11403" y="12051"/>
                    </a:lnTo>
                    <a:lnTo>
                      <a:pt x="10739" y="12051"/>
                    </a:lnTo>
                    <a:lnTo>
                      <a:pt x="10739" y="14970"/>
                    </a:lnTo>
                    <a:cubicBezTo>
                      <a:pt x="10739" y="15425"/>
                      <a:pt x="10367" y="15797"/>
                      <a:pt x="9912" y="15797"/>
                    </a:cubicBezTo>
                    <a:lnTo>
                      <a:pt x="8075" y="15797"/>
                    </a:lnTo>
                    <a:cubicBezTo>
                      <a:pt x="7622" y="15797"/>
                      <a:pt x="7250" y="15425"/>
                      <a:pt x="7250" y="14970"/>
                    </a:cubicBezTo>
                    <a:lnTo>
                      <a:pt x="7250" y="12051"/>
                    </a:lnTo>
                    <a:lnTo>
                      <a:pt x="6323" y="12051"/>
                    </a:lnTo>
                    <a:cubicBezTo>
                      <a:pt x="5771" y="12051"/>
                      <a:pt x="5319" y="11601"/>
                      <a:pt x="5319" y="11047"/>
                    </a:cubicBezTo>
                    <a:lnTo>
                      <a:pt x="5319" y="6808"/>
                    </a:lnTo>
                    <a:cubicBezTo>
                      <a:pt x="5319" y="6256"/>
                      <a:pt x="5771" y="5803"/>
                      <a:pt x="6323" y="5803"/>
                    </a:cubicBezTo>
                    <a:lnTo>
                      <a:pt x="13574" y="5803"/>
                    </a:lnTo>
                    <a:cubicBezTo>
                      <a:pt x="14125" y="5803"/>
                      <a:pt x="14577" y="6256"/>
                      <a:pt x="14577" y="6808"/>
                    </a:cubicBezTo>
                    <a:lnTo>
                      <a:pt x="14577" y="9724"/>
                    </a:lnTo>
                    <a:lnTo>
                      <a:pt x="15555" y="9724"/>
                    </a:lnTo>
                    <a:cubicBezTo>
                      <a:pt x="15955" y="9724"/>
                      <a:pt x="16281" y="10050"/>
                      <a:pt x="16281" y="10450"/>
                    </a:cubicBezTo>
                    <a:cubicBezTo>
                      <a:pt x="16281" y="10450"/>
                      <a:pt x="16281" y="13512"/>
                      <a:pt x="16281" y="13512"/>
                    </a:cubicBezTo>
                    <a:close/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92500" lnSpcReduction="1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5" name="Freeform 65"/>
              <p:cNvSpPr/>
              <p:nvPr/>
            </p:nvSpPr>
            <p:spPr>
              <a:xfrm>
                <a:off x="5598512" y="1688166"/>
                <a:ext cx="214150" cy="15330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6" name="Freeform 66"/>
              <p:cNvSpPr/>
              <p:nvPr/>
            </p:nvSpPr>
            <p:spPr>
              <a:xfrm>
                <a:off x="5460702" y="1653714"/>
                <a:ext cx="25385" cy="2537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725"/>
                    </a:moveTo>
                    <a:cubicBezTo>
                      <a:pt x="21600" y="4747"/>
                      <a:pt x="16848" y="0"/>
                      <a:pt x="10879" y="0"/>
                    </a:cubicBezTo>
                    <a:cubicBezTo>
                      <a:pt x="4881" y="0"/>
                      <a:pt x="0" y="4747"/>
                      <a:pt x="0" y="10725"/>
                    </a:cubicBezTo>
                    <a:cubicBezTo>
                      <a:pt x="0" y="16753"/>
                      <a:pt x="4881" y="21600"/>
                      <a:pt x="10879" y="21600"/>
                    </a:cubicBezTo>
                    <a:cubicBezTo>
                      <a:pt x="16848" y="21600"/>
                      <a:pt x="21600" y="16753"/>
                      <a:pt x="21600" y="1072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7" name="Freeform 67"/>
              <p:cNvSpPr/>
              <p:nvPr/>
            </p:nvSpPr>
            <p:spPr>
              <a:xfrm>
                <a:off x="2670059" y="1240285"/>
                <a:ext cx="1025666" cy="102567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8523" y="10800"/>
                    </a:moveTo>
                    <a:cubicBezTo>
                      <a:pt x="8523" y="10902"/>
                      <a:pt x="8515" y="11002"/>
                      <a:pt x="8499" y="11100"/>
                    </a:cubicBezTo>
                    <a:lnTo>
                      <a:pt x="13610" y="13656"/>
                    </a:lnTo>
                    <a:cubicBezTo>
                      <a:pt x="13955" y="13299"/>
                      <a:pt x="14438" y="13077"/>
                      <a:pt x="14974" y="13077"/>
                    </a:cubicBezTo>
                    <a:cubicBezTo>
                      <a:pt x="16022" y="13077"/>
                      <a:pt x="16871" y="13926"/>
                      <a:pt x="16871" y="14974"/>
                    </a:cubicBezTo>
                    <a:cubicBezTo>
                      <a:pt x="16871" y="16021"/>
                      <a:pt x="16022" y="16871"/>
                      <a:pt x="14974" y="16871"/>
                    </a:cubicBezTo>
                    <a:cubicBezTo>
                      <a:pt x="13926" y="16871"/>
                      <a:pt x="13077" y="16021"/>
                      <a:pt x="13077" y="14974"/>
                    </a:cubicBezTo>
                    <a:cubicBezTo>
                      <a:pt x="13077" y="14872"/>
                      <a:pt x="13085" y="14771"/>
                      <a:pt x="13101" y="14673"/>
                    </a:cubicBezTo>
                    <a:lnTo>
                      <a:pt x="7990" y="12118"/>
                    </a:lnTo>
                    <a:cubicBezTo>
                      <a:pt x="7645" y="12475"/>
                      <a:pt x="7162" y="12697"/>
                      <a:pt x="6627" y="12697"/>
                    </a:cubicBezTo>
                    <a:cubicBezTo>
                      <a:pt x="5578" y="12697"/>
                      <a:pt x="4729" y="11848"/>
                      <a:pt x="4729" y="10800"/>
                    </a:cubicBezTo>
                    <a:cubicBezTo>
                      <a:pt x="4729" y="9752"/>
                      <a:pt x="5578" y="8903"/>
                      <a:pt x="6627" y="8903"/>
                    </a:cubicBezTo>
                    <a:cubicBezTo>
                      <a:pt x="7162" y="8903"/>
                      <a:pt x="7645" y="9125"/>
                      <a:pt x="7990" y="9482"/>
                    </a:cubicBezTo>
                    <a:lnTo>
                      <a:pt x="13101" y="6927"/>
                    </a:lnTo>
                    <a:cubicBezTo>
                      <a:pt x="13085" y="6829"/>
                      <a:pt x="13077" y="6728"/>
                      <a:pt x="13077" y="6626"/>
                    </a:cubicBezTo>
                    <a:cubicBezTo>
                      <a:pt x="13077" y="5579"/>
                      <a:pt x="13926" y="4729"/>
                      <a:pt x="14974" y="4729"/>
                    </a:cubicBezTo>
                    <a:cubicBezTo>
                      <a:pt x="16022" y="4729"/>
                      <a:pt x="16871" y="5579"/>
                      <a:pt x="16871" y="6626"/>
                    </a:cubicBezTo>
                    <a:cubicBezTo>
                      <a:pt x="16871" y="7674"/>
                      <a:pt x="16022" y="8523"/>
                      <a:pt x="14974" y="8523"/>
                    </a:cubicBezTo>
                    <a:cubicBezTo>
                      <a:pt x="14438" y="8523"/>
                      <a:pt x="13955" y="8301"/>
                      <a:pt x="13610" y="7944"/>
                    </a:cubicBezTo>
                    <a:lnTo>
                      <a:pt x="8499" y="10500"/>
                    </a:lnTo>
                    <a:cubicBezTo>
                      <a:pt x="8515" y="10598"/>
                      <a:pt x="8523" y="10698"/>
                      <a:pt x="8523" y="10800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8" name="Freeform 68"/>
              <p:cNvSpPr/>
              <p:nvPr/>
            </p:nvSpPr>
            <p:spPr>
              <a:xfrm>
                <a:off x="1791523" y="3393559"/>
                <a:ext cx="1025675" cy="102567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7405" y="10457"/>
                    </a:moveTo>
                    <a:lnTo>
                      <a:pt x="15554" y="10457"/>
                    </a:lnTo>
                    <a:lnTo>
                      <a:pt x="15554" y="12308"/>
                    </a:lnTo>
                    <a:lnTo>
                      <a:pt x="14320" y="12308"/>
                    </a:lnTo>
                    <a:lnTo>
                      <a:pt x="14320" y="10457"/>
                    </a:lnTo>
                    <a:lnTo>
                      <a:pt x="12469" y="10457"/>
                    </a:lnTo>
                    <a:lnTo>
                      <a:pt x="12469" y="9223"/>
                    </a:lnTo>
                    <a:lnTo>
                      <a:pt x="14320" y="9223"/>
                    </a:lnTo>
                    <a:lnTo>
                      <a:pt x="14320" y="7372"/>
                    </a:lnTo>
                    <a:lnTo>
                      <a:pt x="15554" y="7372"/>
                    </a:lnTo>
                    <a:lnTo>
                      <a:pt x="15554" y="9223"/>
                    </a:lnTo>
                    <a:lnTo>
                      <a:pt x="17405" y="9223"/>
                    </a:lnTo>
                    <a:cubicBezTo>
                      <a:pt x="17405" y="9223"/>
                      <a:pt x="17405" y="10457"/>
                      <a:pt x="17405" y="10457"/>
                    </a:cubicBezTo>
                    <a:close/>
                    <a:moveTo>
                      <a:pt x="14937" y="15393"/>
                    </a:moveTo>
                    <a:lnTo>
                      <a:pt x="5065" y="15393"/>
                    </a:lnTo>
                    <a:lnTo>
                      <a:pt x="5065" y="12917"/>
                    </a:lnTo>
                    <a:cubicBezTo>
                      <a:pt x="5440" y="12755"/>
                      <a:pt x="5882" y="12651"/>
                      <a:pt x="6067" y="12585"/>
                    </a:cubicBezTo>
                    <a:cubicBezTo>
                      <a:pt x="7604" y="12030"/>
                      <a:pt x="8095" y="11563"/>
                      <a:pt x="8095" y="10562"/>
                    </a:cubicBezTo>
                    <a:cubicBezTo>
                      <a:pt x="8095" y="9960"/>
                      <a:pt x="7626" y="10157"/>
                      <a:pt x="7419" y="9056"/>
                    </a:cubicBezTo>
                    <a:cubicBezTo>
                      <a:pt x="7335" y="8600"/>
                      <a:pt x="6920" y="9049"/>
                      <a:pt x="6841" y="8006"/>
                    </a:cubicBezTo>
                    <a:cubicBezTo>
                      <a:pt x="6841" y="7591"/>
                      <a:pt x="7067" y="7487"/>
                      <a:pt x="7067" y="7487"/>
                    </a:cubicBezTo>
                    <a:cubicBezTo>
                      <a:pt x="7067" y="7487"/>
                      <a:pt x="6952" y="6873"/>
                      <a:pt x="6907" y="6400"/>
                    </a:cubicBezTo>
                    <a:cubicBezTo>
                      <a:pt x="6851" y="5811"/>
                      <a:pt x="7251" y="4288"/>
                      <a:pt x="9384" y="4288"/>
                    </a:cubicBezTo>
                    <a:cubicBezTo>
                      <a:pt x="11518" y="4288"/>
                      <a:pt x="11918" y="5811"/>
                      <a:pt x="11862" y="6400"/>
                    </a:cubicBezTo>
                    <a:cubicBezTo>
                      <a:pt x="11817" y="6873"/>
                      <a:pt x="11702" y="7487"/>
                      <a:pt x="11702" y="7487"/>
                    </a:cubicBezTo>
                    <a:cubicBezTo>
                      <a:pt x="11702" y="7487"/>
                      <a:pt x="11928" y="7591"/>
                      <a:pt x="11928" y="8006"/>
                    </a:cubicBezTo>
                    <a:cubicBezTo>
                      <a:pt x="11849" y="9049"/>
                      <a:pt x="11434" y="8600"/>
                      <a:pt x="11348" y="9056"/>
                    </a:cubicBezTo>
                    <a:cubicBezTo>
                      <a:pt x="11142" y="10157"/>
                      <a:pt x="10673" y="9960"/>
                      <a:pt x="10673" y="10562"/>
                    </a:cubicBezTo>
                    <a:cubicBezTo>
                      <a:pt x="10673" y="11563"/>
                      <a:pt x="11165" y="12030"/>
                      <a:pt x="12702" y="12585"/>
                    </a:cubicBezTo>
                    <a:cubicBezTo>
                      <a:pt x="14244" y="13141"/>
                      <a:pt x="14937" y="13708"/>
                      <a:pt x="14937" y="14094"/>
                    </a:cubicBezTo>
                    <a:cubicBezTo>
                      <a:pt x="14937" y="14094"/>
                      <a:pt x="14937" y="15393"/>
                      <a:pt x="14937" y="15393"/>
                    </a:cubicBezTo>
                    <a:close/>
                    <a:moveTo>
                      <a:pt x="10800" y="0"/>
                    </a:move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6765"/>
                      <a:pt x="4836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9" name="Freeform 69"/>
              <p:cNvSpPr/>
              <p:nvPr/>
            </p:nvSpPr>
            <p:spPr>
              <a:xfrm>
                <a:off x="4754428" y="2532250"/>
                <a:ext cx="1564320" cy="156431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7102" y="13298"/>
                    </a:moveTo>
                    <a:cubicBezTo>
                      <a:pt x="16666" y="13298"/>
                      <a:pt x="16314" y="12946"/>
                      <a:pt x="16314" y="12512"/>
                    </a:cubicBezTo>
                    <a:cubicBezTo>
                      <a:pt x="16314" y="12076"/>
                      <a:pt x="16666" y="11724"/>
                      <a:pt x="17102" y="11724"/>
                    </a:cubicBezTo>
                    <a:cubicBezTo>
                      <a:pt x="17537" y="11724"/>
                      <a:pt x="17891" y="12076"/>
                      <a:pt x="17891" y="12512"/>
                    </a:cubicBezTo>
                    <a:cubicBezTo>
                      <a:pt x="17891" y="12946"/>
                      <a:pt x="17537" y="13298"/>
                      <a:pt x="17102" y="13298"/>
                    </a:cubicBezTo>
                    <a:close/>
                    <a:moveTo>
                      <a:pt x="16159" y="12798"/>
                    </a:moveTo>
                    <a:lnTo>
                      <a:pt x="13581" y="12798"/>
                    </a:lnTo>
                    <a:lnTo>
                      <a:pt x="13581" y="16050"/>
                    </a:lnTo>
                    <a:lnTo>
                      <a:pt x="8020" y="16050"/>
                    </a:lnTo>
                    <a:lnTo>
                      <a:pt x="8020" y="12798"/>
                    </a:lnTo>
                    <a:lnTo>
                      <a:pt x="5441" y="12798"/>
                    </a:lnTo>
                    <a:cubicBezTo>
                      <a:pt x="5469" y="12709"/>
                      <a:pt x="5483" y="12614"/>
                      <a:pt x="5483" y="12515"/>
                    </a:cubicBezTo>
                    <a:cubicBezTo>
                      <a:pt x="5483" y="12407"/>
                      <a:pt x="5466" y="12299"/>
                      <a:pt x="5434" y="12212"/>
                    </a:cubicBezTo>
                    <a:lnTo>
                      <a:pt x="8024" y="12212"/>
                    </a:lnTo>
                    <a:lnTo>
                      <a:pt x="8024" y="10276"/>
                    </a:lnTo>
                    <a:lnTo>
                      <a:pt x="6184" y="8433"/>
                    </a:lnTo>
                    <a:cubicBezTo>
                      <a:pt x="6360" y="8330"/>
                      <a:pt x="6502" y="8171"/>
                      <a:pt x="6586" y="7983"/>
                    </a:cubicBezTo>
                    <a:lnTo>
                      <a:pt x="8426" y="9813"/>
                    </a:lnTo>
                    <a:lnTo>
                      <a:pt x="10490" y="9813"/>
                    </a:lnTo>
                    <a:lnTo>
                      <a:pt x="10490" y="7266"/>
                    </a:lnTo>
                    <a:cubicBezTo>
                      <a:pt x="10597" y="7301"/>
                      <a:pt x="10689" y="7322"/>
                      <a:pt x="10797" y="7323"/>
                    </a:cubicBezTo>
                    <a:cubicBezTo>
                      <a:pt x="10910" y="7322"/>
                      <a:pt x="11023" y="7303"/>
                      <a:pt x="11111" y="7266"/>
                    </a:cubicBezTo>
                    <a:lnTo>
                      <a:pt x="11111" y="9813"/>
                    </a:lnTo>
                    <a:lnTo>
                      <a:pt x="13174" y="9813"/>
                    </a:lnTo>
                    <a:lnTo>
                      <a:pt x="15013" y="7983"/>
                    </a:lnTo>
                    <a:cubicBezTo>
                      <a:pt x="15098" y="8171"/>
                      <a:pt x="15240" y="8334"/>
                      <a:pt x="15417" y="8437"/>
                    </a:cubicBezTo>
                    <a:lnTo>
                      <a:pt x="13576" y="10276"/>
                    </a:lnTo>
                    <a:lnTo>
                      <a:pt x="13576" y="12212"/>
                    </a:lnTo>
                    <a:lnTo>
                      <a:pt x="16166" y="12212"/>
                    </a:lnTo>
                    <a:cubicBezTo>
                      <a:pt x="16133" y="12299"/>
                      <a:pt x="16116" y="12408"/>
                      <a:pt x="16116" y="12515"/>
                    </a:cubicBezTo>
                    <a:cubicBezTo>
                      <a:pt x="16116" y="12614"/>
                      <a:pt x="16132" y="12709"/>
                      <a:pt x="16159" y="12798"/>
                    </a:cubicBezTo>
                    <a:close/>
                    <a:moveTo>
                      <a:pt x="4498" y="13298"/>
                    </a:moveTo>
                    <a:cubicBezTo>
                      <a:pt x="4062" y="13298"/>
                      <a:pt x="3710" y="12946"/>
                      <a:pt x="3710" y="12512"/>
                    </a:cubicBezTo>
                    <a:cubicBezTo>
                      <a:pt x="3710" y="12076"/>
                      <a:pt x="4062" y="11724"/>
                      <a:pt x="4498" y="11724"/>
                    </a:cubicBezTo>
                    <a:cubicBezTo>
                      <a:pt x="4932" y="11724"/>
                      <a:pt x="5284" y="12076"/>
                      <a:pt x="5284" y="12512"/>
                    </a:cubicBezTo>
                    <a:cubicBezTo>
                      <a:pt x="5284" y="12946"/>
                      <a:pt x="4932" y="13298"/>
                      <a:pt x="4498" y="13298"/>
                    </a:cubicBezTo>
                    <a:close/>
                    <a:moveTo>
                      <a:pt x="5685" y="6798"/>
                    </a:moveTo>
                    <a:cubicBezTo>
                      <a:pt x="6121" y="6798"/>
                      <a:pt x="6473" y="7150"/>
                      <a:pt x="6473" y="7585"/>
                    </a:cubicBezTo>
                    <a:cubicBezTo>
                      <a:pt x="6473" y="8019"/>
                      <a:pt x="6121" y="8372"/>
                      <a:pt x="5685" y="8372"/>
                    </a:cubicBezTo>
                    <a:cubicBezTo>
                      <a:pt x="5250" y="8372"/>
                      <a:pt x="4897" y="8019"/>
                      <a:pt x="4897" y="7585"/>
                    </a:cubicBezTo>
                    <a:cubicBezTo>
                      <a:pt x="4897" y="7150"/>
                      <a:pt x="5250" y="6798"/>
                      <a:pt x="5685" y="6798"/>
                    </a:cubicBezTo>
                    <a:close/>
                    <a:moveTo>
                      <a:pt x="10790" y="5550"/>
                    </a:moveTo>
                    <a:cubicBezTo>
                      <a:pt x="10793" y="5550"/>
                      <a:pt x="10796" y="5550"/>
                      <a:pt x="10800" y="5550"/>
                    </a:cubicBezTo>
                    <a:cubicBezTo>
                      <a:pt x="10803" y="5550"/>
                      <a:pt x="10806" y="5550"/>
                      <a:pt x="10810" y="5550"/>
                    </a:cubicBezTo>
                    <a:cubicBezTo>
                      <a:pt x="11245" y="5550"/>
                      <a:pt x="11597" y="5903"/>
                      <a:pt x="11597" y="6338"/>
                    </a:cubicBezTo>
                    <a:cubicBezTo>
                      <a:pt x="11597" y="6773"/>
                      <a:pt x="11245" y="7125"/>
                      <a:pt x="10810" y="7125"/>
                    </a:cubicBezTo>
                    <a:cubicBezTo>
                      <a:pt x="10806" y="7125"/>
                      <a:pt x="10803" y="7125"/>
                      <a:pt x="10800" y="7125"/>
                    </a:cubicBezTo>
                    <a:cubicBezTo>
                      <a:pt x="10796" y="7125"/>
                      <a:pt x="10793" y="7125"/>
                      <a:pt x="10790" y="7125"/>
                    </a:cubicBezTo>
                    <a:cubicBezTo>
                      <a:pt x="10354" y="7125"/>
                      <a:pt x="10002" y="6773"/>
                      <a:pt x="10002" y="6338"/>
                    </a:cubicBezTo>
                    <a:cubicBezTo>
                      <a:pt x="10002" y="5903"/>
                      <a:pt x="10354" y="5550"/>
                      <a:pt x="10790" y="5550"/>
                    </a:cubicBezTo>
                    <a:close/>
                    <a:moveTo>
                      <a:pt x="15913" y="6798"/>
                    </a:moveTo>
                    <a:cubicBezTo>
                      <a:pt x="16350" y="6798"/>
                      <a:pt x="16702" y="7150"/>
                      <a:pt x="16702" y="7585"/>
                    </a:cubicBezTo>
                    <a:cubicBezTo>
                      <a:pt x="16702" y="8019"/>
                      <a:pt x="16350" y="8372"/>
                      <a:pt x="15913" y="8372"/>
                    </a:cubicBezTo>
                    <a:cubicBezTo>
                      <a:pt x="15480" y="8372"/>
                      <a:pt x="15127" y="8019"/>
                      <a:pt x="15127" y="7585"/>
                    </a:cubicBezTo>
                    <a:cubicBezTo>
                      <a:pt x="15127" y="7150"/>
                      <a:pt x="15480" y="6798"/>
                      <a:pt x="15913" y="6798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0" name="Freeform 70"/>
              <p:cNvSpPr/>
              <p:nvPr/>
            </p:nvSpPr>
            <p:spPr>
              <a:xfrm>
                <a:off x="5443476" y="3462464"/>
                <a:ext cx="196941" cy="15958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7277" y="0"/>
                    </a:moveTo>
                    <a:lnTo>
                      <a:pt x="4323" y="0"/>
                    </a:lnTo>
                    <a:cubicBezTo>
                      <a:pt x="2033" y="0"/>
                      <a:pt x="0" y="2642"/>
                      <a:pt x="0" y="5790"/>
                    </a:cubicBez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5790"/>
                    </a:lnTo>
                    <a:cubicBezTo>
                      <a:pt x="21600" y="2642"/>
                      <a:pt x="19558" y="0"/>
                      <a:pt x="17277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1" name="Freeform 71"/>
              <p:cNvSpPr/>
              <p:nvPr/>
            </p:nvSpPr>
            <p:spPr>
              <a:xfrm>
                <a:off x="5460702" y="3307428"/>
                <a:ext cx="147316" cy="14550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634" y="21600"/>
                    </a:moveTo>
                    <a:lnTo>
                      <a:pt x="10957" y="21600"/>
                    </a:lnTo>
                    <a:cubicBezTo>
                      <a:pt x="16847" y="21600"/>
                      <a:pt x="21600" y="16790"/>
                      <a:pt x="21600" y="10796"/>
                    </a:cubicBezTo>
                    <a:cubicBezTo>
                      <a:pt x="21600" y="4845"/>
                      <a:pt x="16864" y="0"/>
                      <a:pt x="10976" y="0"/>
                    </a:cubicBezTo>
                    <a:lnTo>
                      <a:pt x="10634" y="0"/>
                    </a:lnTo>
                    <a:cubicBezTo>
                      <a:pt x="4748" y="0"/>
                      <a:pt x="17" y="4845"/>
                      <a:pt x="0" y="10796"/>
                    </a:cubicBezTo>
                    <a:cubicBezTo>
                      <a:pt x="0" y="16790"/>
                      <a:pt x="4748" y="21600"/>
                      <a:pt x="10634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2" name="Freeform 72"/>
              <p:cNvSpPr/>
              <p:nvPr/>
            </p:nvSpPr>
            <p:spPr>
              <a:xfrm>
                <a:off x="2601154" y="275619"/>
                <a:ext cx="926161" cy="88091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8249"/>
                    </a:moveTo>
                    <a:lnTo>
                      <a:pt x="13846" y="7531"/>
                    </a:lnTo>
                    <a:lnTo>
                      <a:pt x="10800" y="0"/>
                    </a:lnTo>
                    <a:lnTo>
                      <a:pt x="7754" y="7531"/>
                    </a:lnTo>
                    <a:lnTo>
                      <a:pt x="0" y="8249"/>
                    </a:lnTo>
                    <a:lnTo>
                      <a:pt x="5870" y="13624"/>
                    </a:lnTo>
                    <a:lnTo>
                      <a:pt x="4125" y="21600"/>
                    </a:lnTo>
                    <a:lnTo>
                      <a:pt x="10800" y="17389"/>
                    </a:lnTo>
                    <a:lnTo>
                      <a:pt x="17473" y="21599"/>
                    </a:lnTo>
                    <a:lnTo>
                      <a:pt x="15730" y="13623"/>
                    </a:lnTo>
                    <a:cubicBezTo>
                      <a:pt x="15730" y="13623"/>
                      <a:pt x="21600" y="8249"/>
                      <a:pt x="21600" y="824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3" name="Freeform 73"/>
              <p:cNvSpPr/>
              <p:nvPr/>
            </p:nvSpPr>
            <p:spPr>
              <a:xfrm>
                <a:off x="1515904" y="2704511"/>
                <a:ext cx="663950" cy="6315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8249"/>
                    </a:moveTo>
                    <a:lnTo>
                      <a:pt x="13846" y="7531"/>
                    </a:lnTo>
                    <a:lnTo>
                      <a:pt x="10799" y="0"/>
                    </a:lnTo>
                    <a:lnTo>
                      <a:pt x="7753" y="7531"/>
                    </a:lnTo>
                    <a:lnTo>
                      <a:pt x="0" y="8249"/>
                    </a:lnTo>
                    <a:lnTo>
                      <a:pt x="5870" y="13624"/>
                    </a:lnTo>
                    <a:lnTo>
                      <a:pt x="4125" y="21600"/>
                    </a:lnTo>
                    <a:lnTo>
                      <a:pt x="10799" y="17390"/>
                    </a:lnTo>
                    <a:lnTo>
                      <a:pt x="17474" y="21600"/>
                    </a:lnTo>
                    <a:lnTo>
                      <a:pt x="15729" y="13624"/>
                    </a:lnTo>
                    <a:cubicBezTo>
                      <a:pt x="15729" y="13624"/>
                      <a:pt x="21600" y="8249"/>
                      <a:pt x="21600" y="824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3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4" name="Freeform 74"/>
              <p:cNvSpPr/>
              <p:nvPr/>
            </p:nvSpPr>
            <p:spPr>
              <a:xfrm>
                <a:off x="2773416" y="6683761"/>
                <a:ext cx="450675" cy="42865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8249"/>
                    </a:moveTo>
                    <a:lnTo>
                      <a:pt x="13846" y="7532"/>
                    </a:lnTo>
                    <a:lnTo>
                      <a:pt x="10800" y="0"/>
                    </a:lnTo>
                    <a:lnTo>
                      <a:pt x="7753" y="7532"/>
                    </a:lnTo>
                    <a:lnTo>
                      <a:pt x="0" y="8249"/>
                    </a:lnTo>
                    <a:lnTo>
                      <a:pt x="5870" y="13624"/>
                    </a:lnTo>
                    <a:lnTo>
                      <a:pt x="4126" y="21600"/>
                    </a:lnTo>
                    <a:lnTo>
                      <a:pt x="10800" y="17389"/>
                    </a:lnTo>
                    <a:lnTo>
                      <a:pt x="17474" y="21598"/>
                    </a:lnTo>
                    <a:lnTo>
                      <a:pt x="15730" y="13623"/>
                    </a:lnTo>
                    <a:cubicBezTo>
                      <a:pt x="15730" y="13623"/>
                      <a:pt x="21600" y="8249"/>
                      <a:pt x="21600" y="824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5" name="Freeform 75"/>
              <p:cNvSpPr/>
              <p:nvPr/>
            </p:nvSpPr>
            <p:spPr>
              <a:xfrm>
                <a:off x="1033571" y="3944797"/>
                <a:ext cx="472551" cy="35833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6425" y="0"/>
                    </a:moveTo>
                    <a:lnTo>
                      <a:pt x="5146" y="0"/>
                    </a:lnTo>
                    <a:cubicBezTo>
                      <a:pt x="2320" y="0"/>
                      <a:pt x="0" y="3082"/>
                      <a:pt x="0" y="6819"/>
                    </a:cubicBezTo>
                    <a:lnTo>
                      <a:pt x="0" y="6986"/>
                    </a:lnTo>
                    <a:lnTo>
                      <a:pt x="2082" y="7013"/>
                    </a:lnTo>
                    <a:lnTo>
                      <a:pt x="2082" y="6819"/>
                    </a:lnTo>
                    <a:cubicBezTo>
                      <a:pt x="2082" y="4614"/>
                      <a:pt x="3476" y="2747"/>
                      <a:pt x="5146" y="2747"/>
                    </a:cubicBezTo>
                    <a:lnTo>
                      <a:pt x="16425" y="2747"/>
                    </a:lnTo>
                    <a:cubicBezTo>
                      <a:pt x="18099" y="2747"/>
                      <a:pt x="19388" y="4614"/>
                      <a:pt x="19388" y="6819"/>
                    </a:cubicBezTo>
                    <a:lnTo>
                      <a:pt x="19388" y="14837"/>
                    </a:lnTo>
                    <a:cubicBezTo>
                      <a:pt x="19388" y="16958"/>
                      <a:pt x="18159" y="18699"/>
                      <a:pt x="16563" y="18815"/>
                    </a:cubicBezTo>
                    <a:lnTo>
                      <a:pt x="16577" y="21600"/>
                    </a:lnTo>
                    <a:cubicBezTo>
                      <a:pt x="19341" y="21494"/>
                      <a:pt x="21600" y="18503"/>
                      <a:pt x="21600" y="14828"/>
                    </a:cubicBezTo>
                    <a:lnTo>
                      <a:pt x="21600" y="6819"/>
                    </a:lnTo>
                    <a:cubicBezTo>
                      <a:pt x="21600" y="3082"/>
                      <a:pt x="19256" y="0"/>
                      <a:pt x="16425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6" name="Freeform 76"/>
              <p:cNvSpPr/>
              <p:nvPr/>
            </p:nvSpPr>
            <p:spPr>
              <a:xfrm>
                <a:off x="895761" y="4099833"/>
                <a:ext cx="462682" cy="382696"/>
              </a:xfrm>
              <a:custGeom>
                <a:avLst/>
                <a:gdLst/>
                <a:ahLst/>
                <a:cxnLst/>
                <a:rect l="l" t="t" r="r" b="b"/>
                <a:pathLst>
                  <a:path w="21550" h="21496" extrusionOk="0">
                    <a:moveTo>
                      <a:pt x="16128" y="7894"/>
                    </a:moveTo>
                    <a:lnTo>
                      <a:pt x="5394" y="7894"/>
                    </a:lnTo>
                    <a:cubicBezTo>
                      <a:pt x="4801" y="7894"/>
                      <a:pt x="4322" y="7332"/>
                      <a:pt x="4322" y="6617"/>
                    </a:cubicBezTo>
                    <a:cubicBezTo>
                      <a:pt x="4322" y="5899"/>
                      <a:pt x="4801" y="5335"/>
                      <a:pt x="5394" y="5335"/>
                    </a:cubicBezTo>
                    <a:lnTo>
                      <a:pt x="16128" y="5335"/>
                    </a:lnTo>
                    <a:cubicBezTo>
                      <a:pt x="16721" y="5335"/>
                      <a:pt x="17199" y="5899"/>
                      <a:pt x="17199" y="6617"/>
                    </a:cubicBezTo>
                    <a:cubicBezTo>
                      <a:pt x="17199" y="7332"/>
                      <a:pt x="16721" y="7894"/>
                      <a:pt x="16128" y="7894"/>
                    </a:cubicBezTo>
                    <a:close/>
                    <a:moveTo>
                      <a:pt x="16128" y="13011"/>
                    </a:moveTo>
                    <a:lnTo>
                      <a:pt x="5394" y="13011"/>
                    </a:lnTo>
                    <a:cubicBezTo>
                      <a:pt x="4801" y="13011"/>
                      <a:pt x="4322" y="12447"/>
                      <a:pt x="4322" y="11734"/>
                    </a:cubicBezTo>
                    <a:cubicBezTo>
                      <a:pt x="4322" y="11015"/>
                      <a:pt x="4801" y="10452"/>
                      <a:pt x="5394" y="10452"/>
                    </a:cubicBezTo>
                    <a:lnTo>
                      <a:pt x="16128" y="10452"/>
                    </a:lnTo>
                    <a:cubicBezTo>
                      <a:pt x="16721" y="10452"/>
                      <a:pt x="17199" y="11015"/>
                      <a:pt x="17199" y="11734"/>
                    </a:cubicBezTo>
                    <a:cubicBezTo>
                      <a:pt x="17199" y="12447"/>
                      <a:pt x="16721" y="13011"/>
                      <a:pt x="16128" y="13011"/>
                    </a:cubicBezTo>
                    <a:close/>
                    <a:moveTo>
                      <a:pt x="17847" y="194"/>
                    </a:moveTo>
                    <a:lnTo>
                      <a:pt x="3882" y="1"/>
                    </a:lnTo>
                    <a:cubicBezTo>
                      <a:pt x="1811" y="-31"/>
                      <a:pt x="115" y="1971"/>
                      <a:pt x="88" y="4471"/>
                    </a:cubicBezTo>
                    <a:lnTo>
                      <a:pt x="1" y="13546"/>
                    </a:lnTo>
                    <a:cubicBezTo>
                      <a:pt x="-23" y="16042"/>
                      <a:pt x="1639" y="18089"/>
                      <a:pt x="3709" y="18115"/>
                    </a:cubicBezTo>
                    <a:lnTo>
                      <a:pt x="13047" y="18245"/>
                    </a:lnTo>
                    <a:lnTo>
                      <a:pt x="18112" y="21372"/>
                    </a:lnTo>
                    <a:cubicBezTo>
                      <a:pt x="18431" y="21569"/>
                      <a:pt x="18821" y="21528"/>
                      <a:pt x="19109" y="21275"/>
                    </a:cubicBezTo>
                    <a:cubicBezTo>
                      <a:pt x="19400" y="21012"/>
                      <a:pt x="19541" y="20554"/>
                      <a:pt x="19482" y="20127"/>
                    </a:cubicBezTo>
                    <a:lnTo>
                      <a:pt x="19205" y="18288"/>
                    </a:lnTo>
                    <a:cubicBezTo>
                      <a:pt x="20427" y="18288"/>
                      <a:pt x="21434" y="17146"/>
                      <a:pt x="21446" y="15673"/>
                    </a:cubicBezTo>
                    <a:lnTo>
                      <a:pt x="21550" y="4767"/>
                    </a:lnTo>
                    <a:cubicBezTo>
                      <a:pt x="21577" y="2274"/>
                      <a:pt x="19917" y="226"/>
                      <a:pt x="17847" y="19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7" name="Freeform 77"/>
              <p:cNvSpPr/>
              <p:nvPr/>
            </p:nvSpPr>
            <p:spPr>
              <a:xfrm>
                <a:off x="4496035" y="6304785"/>
                <a:ext cx="983950" cy="1056731"/>
              </a:xfrm>
              <a:custGeom>
                <a:avLst/>
                <a:gdLst/>
                <a:ahLst/>
                <a:cxnLst/>
                <a:rect l="l" t="t" r="r" b="b"/>
                <a:pathLst>
                  <a:path w="21197" h="21153" extrusionOk="0">
                    <a:moveTo>
                      <a:pt x="20301" y="5367"/>
                    </a:moveTo>
                    <a:lnTo>
                      <a:pt x="9854" y="186"/>
                    </a:lnTo>
                    <a:cubicBezTo>
                      <a:pt x="9030" y="-223"/>
                      <a:pt x="8005" y="66"/>
                      <a:pt x="7565" y="833"/>
                    </a:cubicBezTo>
                    <a:lnTo>
                      <a:pt x="197" y="13660"/>
                    </a:lnTo>
                    <a:cubicBezTo>
                      <a:pt x="-163" y="14287"/>
                      <a:pt x="-13" y="15035"/>
                      <a:pt x="504" y="15512"/>
                    </a:cubicBezTo>
                    <a:lnTo>
                      <a:pt x="2818" y="11482"/>
                    </a:lnTo>
                    <a:cubicBezTo>
                      <a:pt x="2971" y="11216"/>
                      <a:pt x="3202" y="11016"/>
                      <a:pt x="3469" y="10885"/>
                    </a:cubicBezTo>
                    <a:lnTo>
                      <a:pt x="8814" y="1579"/>
                    </a:lnTo>
                    <a:cubicBezTo>
                      <a:pt x="8910" y="1412"/>
                      <a:pt x="9133" y="1349"/>
                      <a:pt x="9313" y="1438"/>
                    </a:cubicBezTo>
                    <a:lnTo>
                      <a:pt x="19483" y="6481"/>
                    </a:lnTo>
                    <a:cubicBezTo>
                      <a:pt x="19662" y="6570"/>
                      <a:pt x="19730" y="6778"/>
                      <a:pt x="19634" y="6945"/>
                    </a:cubicBezTo>
                    <a:lnTo>
                      <a:pt x="13166" y="18206"/>
                    </a:lnTo>
                    <a:cubicBezTo>
                      <a:pt x="13070" y="18373"/>
                      <a:pt x="12847" y="18437"/>
                      <a:pt x="12667" y="18348"/>
                    </a:cubicBezTo>
                    <a:lnTo>
                      <a:pt x="10325" y="17186"/>
                    </a:lnTo>
                    <a:lnTo>
                      <a:pt x="7024" y="18828"/>
                    </a:lnTo>
                    <a:lnTo>
                      <a:pt x="11340" y="20968"/>
                    </a:lnTo>
                    <a:cubicBezTo>
                      <a:pt x="12164" y="21377"/>
                      <a:pt x="13189" y="21087"/>
                      <a:pt x="13629" y="20321"/>
                    </a:cubicBezTo>
                    <a:lnTo>
                      <a:pt x="20997" y="7494"/>
                    </a:lnTo>
                    <a:cubicBezTo>
                      <a:pt x="21437" y="6728"/>
                      <a:pt x="21125" y="5775"/>
                      <a:pt x="20301" y="5367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8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8" name="Freeform 78"/>
              <p:cNvSpPr/>
              <p:nvPr/>
            </p:nvSpPr>
            <p:spPr>
              <a:xfrm>
                <a:off x="4875012" y="6683761"/>
                <a:ext cx="256294" cy="251950"/>
              </a:xfrm>
              <a:custGeom>
                <a:avLst/>
                <a:gdLst/>
                <a:ahLst/>
                <a:cxnLst/>
                <a:rect l="l" t="t" r="r" b="b"/>
                <a:pathLst>
                  <a:path w="20921" h="21163" extrusionOk="0">
                    <a:moveTo>
                      <a:pt x="11849" y="20774"/>
                    </a:moveTo>
                    <a:cubicBezTo>
                      <a:pt x="11916" y="20824"/>
                      <a:pt x="11968" y="20893"/>
                      <a:pt x="12038" y="20933"/>
                    </a:cubicBezTo>
                    <a:cubicBezTo>
                      <a:pt x="12468" y="21167"/>
                      <a:pt x="12987" y="21235"/>
                      <a:pt x="13494" y="21080"/>
                    </a:cubicBezTo>
                    <a:cubicBezTo>
                      <a:pt x="16169" y="20243"/>
                      <a:pt x="18366" y="18383"/>
                      <a:pt x="19683" y="15846"/>
                    </a:cubicBezTo>
                    <a:cubicBezTo>
                      <a:pt x="20998" y="13308"/>
                      <a:pt x="21277" y="10391"/>
                      <a:pt x="20463" y="7641"/>
                    </a:cubicBezTo>
                    <a:cubicBezTo>
                      <a:pt x="19651" y="4890"/>
                      <a:pt x="17845" y="2628"/>
                      <a:pt x="15378" y="1271"/>
                    </a:cubicBezTo>
                    <a:cubicBezTo>
                      <a:pt x="12913" y="-82"/>
                      <a:pt x="10082" y="-365"/>
                      <a:pt x="7408" y="472"/>
                    </a:cubicBezTo>
                    <a:cubicBezTo>
                      <a:pt x="4733" y="1305"/>
                      <a:pt x="2535" y="3166"/>
                      <a:pt x="1219" y="5705"/>
                    </a:cubicBezTo>
                    <a:cubicBezTo>
                      <a:pt x="-43" y="8137"/>
                      <a:pt x="-323" y="10913"/>
                      <a:pt x="369" y="13562"/>
                    </a:cubicBezTo>
                    <a:cubicBezTo>
                      <a:pt x="627" y="13657"/>
                      <a:pt x="888" y="13726"/>
                      <a:pt x="1135" y="13860"/>
                    </a:cubicBezTo>
                    <a:cubicBezTo>
                      <a:pt x="1337" y="13972"/>
                      <a:pt x="1528" y="14096"/>
                      <a:pt x="1715" y="14226"/>
                    </a:cubicBezTo>
                    <a:lnTo>
                      <a:pt x="3836" y="10134"/>
                    </a:lnTo>
                    <a:cubicBezTo>
                      <a:pt x="3919" y="9244"/>
                      <a:pt x="4171" y="8368"/>
                      <a:pt x="4593" y="7558"/>
                    </a:cubicBezTo>
                    <a:cubicBezTo>
                      <a:pt x="5428" y="5947"/>
                      <a:pt x="6822" y="4767"/>
                      <a:pt x="8520" y="4233"/>
                    </a:cubicBezTo>
                    <a:cubicBezTo>
                      <a:pt x="11915" y="3173"/>
                      <a:pt x="15771" y="5293"/>
                      <a:pt x="16806" y="8785"/>
                    </a:cubicBezTo>
                    <a:cubicBezTo>
                      <a:pt x="17321" y="10534"/>
                      <a:pt x="17144" y="12379"/>
                      <a:pt x="16307" y="13992"/>
                    </a:cubicBezTo>
                    <a:cubicBezTo>
                      <a:pt x="15777" y="15015"/>
                      <a:pt x="15006" y="15834"/>
                      <a:pt x="14090" y="16456"/>
                    </a:cubicBezTo>
                    <a:cubicBezTo>
                      <a:pt x="14090" y="16456"/>
                      <a:pt x="11849" y="20774"/>
                      <a:pt x="11849" y="2077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9" name="Freeform 79"/>
              <p:cNvSpPr/>
              <p:nvPr/>
            </p:nvSpPr>
            <p:spPr>
              <a:xfrm>
                <a:off x="4771654" y="6580404"/>
                <a:ext cx="445206" cy="435727"/>
              </a:xfrm>
              <a:custGeom>
                <a:avLst/>
                <a:gdLst/>
                <a:ahLst/>
                <a:cxnLst/>
                <a:rect l="l" t="t" r="r" b="b"/>
                <a:pathLst>
                  <a:path w="21131" h="20381" extrusionOk="0">
                    <a:moveTo>
                      <a:pt x="12552" y="19489"/>
                    </a:moveTo>
                    <a:cubicBezTo>
                      <a:pt x="12966" y="19707"/>
                      <a:pt x="13301" y="20025"/>
                      <a:pt x="13591" y="20381"/>
                    </a:cubicBezTo>
                    <a:cubicBezTo>
                      <a:pt x="13605" y="20377"/>
                      <a:pt x="13619" y="20380"/>
                      <a:pt x="13632" y="20376"/>
                    </a:cubicBezTo>
                    <a:cubicBezTo>
                      <a:pt x="16334" y="19567"/>
                      <a:pt x="18552" y="17770"/>
                      <a:pt x="19881" y="15317"/>
                    </a:cubicBezTo>
                    <a:cubicBezTo>
                      <a:pt x="21211" y="12862"/>
                      <a:pt x="21491" y="10044"/>
                      <a:pt x="20668" y="7383"/>
                    </a:cubicBezTo>
                    <a:cubicBezTo>
                      <a:pt x="18973" y="1891"/>
                      <a:pt x="13062" y="-1219"/>
                      <a:pt x="7487" y="451"/>
                    </a:cubicBezTo>
                    <a:cubicBezTo>
                      <a:pt x="4786" y="1259"/>
                      <a:pt x="2567" y="3057"/>
                      <a:pt x="1238" y="5511"/>
                    </a:cubicBezTo>
                    <a:cubicBezTo>
                      <a:pt x="294" y="7254"/>
                      <a:pt x="-109" y="9182"/>
                      <a:pt x="25" y="11107"/>
                    </a:cubicBezTo>
                    <a:cubicBezTo>
                      <a:pt x="360" y="11168"/>
                      <a:pt x="693" y="11272"/>
                      <a:pt x="1011" y="11439"/>
                    </a:cubicBezTo>
                    <a:cubicBezTo>
                      <a:pt x="1355" y="11620"/>
                      <a:pt x="1656" y="11851"/>
                      <a:pt x="1910" y="12117"/>
                    </a:cubicBezTo>
                    <a:cubicBezTo>
                      <a:pt x="2065" y="12038"/>
                      <a:pt x="2234" y="11990"/>
                      <a:pt x="2401" y="11935"/>
                    </a:cubicBezTo>
                    <a:cubicBezTo>
                      <a:pt x="2045" y="10100"/>
                      <a:pt x="2294" y="8216"/>
                      <a:pt x="3200" y="6543"/>
                    </a:cubicBezTo>
                    <a:cubicBezTo>
                      <a:pt x="4249" y="4606"/>
                      <a:pt x="6002" y="3186"/>
                      <a:pt x="8134" y="2547"/>
                    </a:cubicBezTo>
                    <a:cubicBezTo>
                      <a:pt x="12535" y="1230"/>
                      <a:pt x="17203" y="3684"/>
                      <a:pt x="18541" y="8021"/>
                    </a:cubicBezTo>
                    <a:cubicBezTo>
                      <a:pt x="19191" y="10122"/>
                      <a:pt x="18968" y="12347"/>
                      <a:pt x="17919" y="14284"/>
                    </a:cubicBezTo>
                    <a:cubicBezTo>
                      <a:pt x="16870" y="16222"/>
                      <a:pt x="15118" y="17641"/>
                      <a:pt x="12986" y="18280"/>
                    </a:cubicBezTo>
                    <a:cubicBezTo>
                      <a:pt x="12496" y="18428"/>
                      <a:pt x="12204" y="18878"/>
                      <a:pt x="12218" y="19360"/>
                    </a:cubicBezTo>
                    <a:cubicBezTo>
                      <a:pt x="12329" y="19405"/>
                      <a:pt x="12444" y="19434"/>
                      <a:pt x="12552" y="19489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0" name="Freeform 80"/>
              <p:cNvSpPr/>
              <p:nvPr/>
            </p:nvSpPr>
            <p:spPr>
              <a:xfrm>
                <a:off x="4513262" y="6752666"/>
                <a:ext cx="523217" cy="496826"/>
              </a:xfrm>
              <a:custGeom>
                <a:avLst/>
                <a:gdLst/>
                <a:ahLst/>
                <a:cxnLst/>
                <a:rect l="l" t="t" r="r" b="b"/>
                <a:pathLst>
                  <a:path w="21262" h="21317" extrusionOk="0">
                    <a:moveTo>
                      <a:pt x="21060" y="12291"/>
                    </a:moveTo>
                    <a:cubicBezTo>
                      <a:pt x="20894" y="11968"/>
                      <a:pt x="20648" y="11719"/>
                      <a:pt x="20362" y="11558"/>
                    </a:cubicBezTo>
                    <a:cubicBezTo>
                      <a:pt x="19878" y="11285"/>
                      <a:pt x="19275" y="11263"/>
                      <a:pt x="18754" y="11559"/>
                    </a:cubicBezTo>
                    <a:lnTo>
                      <a:pt x="15737" y="13270"/>
                    </a:lnTo>
                    <a:cubicBezTo>
                      <a:pt x="15691" y="13296"/>
                      <a:pt x="15638" y="13296"/>
                      <a:pt x="15595" y="13270"/>
                    </a:cubicBezTo>
                    <a:cubicBezTo>
                      <a:pt x="15581" y="13263"/>
                      <a:pt x="15571" y="13254"/>
                      <a:pt x="15559" y="13242"/>
                    </a:cubicBezTo>
                    <a:cubicBezTo>
                      <a:pt x="15511" y="13193"/>
                      <a:pt x="15500" y="13116"/>
                      <a:pt x="15531" y="13055"/>
                    </a:cubicBezTo>
                    <a:lnTo>
                      <a:pt x="20794" y="2644"/>
                    </a:lnTo>
                    <a:cubicBezTo>
                      <a:pt x="21237" y="1768"/>
                      <a:pt x="20923" y="678"/>
                      <a:pt x="20095" y="212"/>
                    </a:cubicBezTo>
                    <a:cubicBezTo>
                      <a:pt x="19266" y="-255"/>
                      <a:pt x="18234" y="76"/>
                      <a:pt x="17791" y="952"/>
                    </a:cubicBezTo>
                    <a:lnTo>
                      <a:pt x="14888" y="6694"/>
                    </a:lnTo>
                    <a:cubicBezTo>
                      <a:pt x="15008" y="5952"/>
                      <a:pt x="14681" y="5183"/>
                      <a:pt x="14018" y="4809"/>
                    </a:cubicBezTo>
                    <a:cubicBezTo>
                      <a:pt x="13188" y="4341"/>
                      <a:pt x="12159" y="4672"/>
                      <a:pt x="11716" y="5548"/>
                    </a:cubicBezTo>
                    <a:lnTo>
                      <a:pt x="11182" y="6605"/>
                    </a:lnTo>
                    <a:cubicBezTo>
                      <a:pt x="11625" y="5729"/>
                      <a:pt x="11310" y="4640"/>
                      <a:pt x="10481" y="4173"/>
                    </a:cubicBezTo>
                    <a:cubicBezTo>
                      <a:pt x="9653" y="3706"/>
                      <a:pt x="8622" y="4037"/>
                      <a:pt x="8179" y="4913"/>
                    </a:cubicBezTo>
                    <a:lnTo>
                      <a:pt x="7863" y="5538"/>
                    </a:lnTo>
                    <a:cubicBezTo>
                      <a:pt x="7736" y="5390"/>
                      <a:pt x="7589" y="5259"/>
                      <a:pt x="7411" y="5159"/>
                    </a:cubicBezTo>
                    <a:cubicBezTo>
                      <a:pt x="6582" y="4692"/>
                      <a:pt x="5551" y="5023"/>
                      <a:pt x="5108" y="5898"/>
                    </a:cubicBezTo>
                    <a:lnTo>
                      <a:pt x="79" y="15848"/>
                    </a:lnTo>
                    <a:cubicBezTo>
                      <a:pt x="-96" y="16194"/>
                      <a:pt x="28" y="16625"/>
                      <a:pt x="357" y="16811"/>
                    </a:cubicBezTo>
                    <a:lnTo>
                      <a:pt x="8204" y="21232"/>
                    </a:lnTo>
                    <a:cubicBezTo>
                      <a:pt x="8402" y="21345"/>
                      <a:pt x="8640" y="21345"/>
                      <a:pt x="8839" y="21232"/>
                    </a:cubicBezTo>
                    <a:lnTo>
                      <a:pt x="20364" y="14723"/>
                    </a:lnTo>
                    <a:cubicBezTo>
                      <a:pt x="21192" y="14255"/>
                      <a:pt x="21504" y="13166"/>
                      <a:pt x="21060" y="12291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5391797" y="4513262"/>
                <a:ext cx="1025683" cy="102567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5580" y="11031"/>
                    </a:moveTo>
                    <a:cubicBezTo>
                      <a:pt x="14556" y="15180"/>
                      <a:pt x="7684" y="16940"/>
                      <a:pt x="4523" y="12633"/>
                    </a:cubicBezTo>
                    <a:cubicBezTo>
                      <a:pt x="5733" y="13787"/>
                      <a:pt x="7842" y="13889"/>
                      <a:pt x="9179" y="12508"/>
                    </a:cubicBezTo>
                    <a:cubicBezTo>
                      <a:pt x="8395" y="12623"/>
                      <a:pt x="7825" y="11853"/>
                      <a:pt x="8788" y="11438"/>
                    </a:cubicBezTo>
                    <a:cubicBezTo>
                      <a:pt x="7922" y="11533"/>
                      <a:pt x="7440" y="11072"/>
                      <a:pt x="7242" y="10681"/>
                    </a:cubicBezTo>
                    <a:cubicBezTo>
                      <a:pt x="7445" y="10468"/>
                      <a:pt x="7670" y="10369"/>
                      <a:pt x="8103" y="10341"/>
                    </a:cubicBezTo>
                    <a:cubicBezTo>
                      <a:pt x="7155" y="10117"/>
                      <a:pt x="6804" y="9653"/>
                      <a:pt x="6697" y="9090"/>
                    </a:cubicBezTo>
                    <a:cubicBezTo>
                      <a:pt x="6960" y="9027"/>
                      <a:pt x="7290" y="8974"/>
                      <a:pt x="7470" y="8998"/>
                    </a:cubicBezTo>
                    <a:cubicBezTo>
                      <a:pt x="6638" y="8563"/>
                      <a:pt x="6350" y="7910"/>
                      <a:pt x="6396" y="7418"/>
                    </a:cubicBezTo>
                    <a:cubicBezTo>
                      <a:pt x="7880" y="7970"/>
                      <a:pt x="8825" y="8412"/>
                      <a:pt x="9617" y="8837"/>
                    </a:cubicBezTo>
                    <a:cubicBezTo>
                      <a:pt x="9899" y="8988"/>
                      <a:pt x="10213" y="9258"/>
                      <a:pt x="10568" y="9601"/>
                    </a:cubicBezTo>
                    <a:cubicBezTo>
                      <a:pt x="11019" y="8408"/>
                      <a:pt x="11578" y="7178"/>
                      <a:pt x="12533" y="6567"/>
                    </a:cubicBezTo>
                    <a:cubicBezTo>
                      <a:pt x="12517" y="6705"/>
                      <a:pt x="12443" y="6834"/>
                      <a:pt x="12344" y="6940"/>
                    </a:cubicBezTo>
                    <a:cubicBezTo>
                      <a:pt x="12617" y="6694"/>
                      <a:pt x="12968" y="6524"/>
                      <a:pt x="13325" y="6475"/>
                    </a:cubicBezTo>
                    <a:cubicBezTo>
                      <a:pt x="13285" y="6743"/>
                      <a:pt x="12898" y="6895"/>
                      <a:pt x="12664" y="6983"/>
                    </a:cubicBezTo>
                    <a:cubicBezTo>
                      <a:pt x="12841" y="6928"/>
                      <a:pt x="13782" y="6508"/>
                      <a:pt x="13884" y="6747"/>
                    </a:cubicBezTo>
                    <a:cubicBezTo>
                      <a:pt x="14005" y="7019"/>
                      <a:pt x="13235" y="7145"/>
                      <a:pt x="13104" y="7192"/>
                    </a:cubicBezTo>
                    <a:cubicBezTo>
                      <a:pt x="13007" y="7224"/>
                      <a:pt x="12908" y="7260"/>
                      <a:pt x="12812" y="7299"/>
                    </a:cubicBezTo>
                    <a:cubicBezTo>
                      <a:pt x="14005" y="7180"/>
                      <a:pt x="15142" y="8163"/>
                      <a:pt x="15474" y="9384"/>
                    </a:cubicBezTo>
                    <a:cubicBezTo>
                      <a:pt x="15498" y="9472"/>
                      <a:pt x="15521" y="9569"/>
                      <a:pt x="15543" y="9671"/>
                    </a:cubicBezTo>
                    <a:cubicBezTo>
                      <a:pt x="15980" y="9834"/>
                      <a:pt x="16769" y="9663"/>
                      <a:pt x="17023" y="9507"/>
                    </a:cubicBezTo>
                    <a:cubicBezTo>
                      <a:pt x="16839" y="9942"/>
                      <a:pt x="16361" y="10262"/>
                      <a:pt x="15656" y="10320"/>
                    </a:cubicBezTo>
                    <a:cubicBezTo>
                      <a:pt x="15995" y="10462"/>
                      <a:pt x="16636" y="10540"/>
                      <a:pt x="17078" y="10465"/>
                    </a:cubicBezTo>
                    <a:cubicBezTo>
                      <a:pt x="16798" y="10764"/>
                      <a:pt x="16347" y="11037"/>
                      <a:pt x="15580" y="11031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5"/>
                      <a:pt x="4835" y="21600"/>
                      <a:pt x="10800" y="21600"/>
                    </a:cubicBezTo>
                    <a:cubicBezTo>
                      <a:pt x="16765" y="21600"/>
                      <a:pt x="21600" y="16765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3341880" y="5615738"/>
                <a:ext cx="385689" cy="677903"/>
              </a:xfrm>
              <a:custGeom>
                <a:avLst/>
                <a:gdLst/>
                <a:ahLst/>
                <a:cxnLst/>
                <a:rect l="l" t="t" r="r" b="b"/>
                <a:pathLst>
                  <a:path w="21593" h="21600" extrusionOk="0">
                    <a:moveTo>
                      <a:pt x="19063" y="5"/>
                    </a:moveTo>
                    <a:cubicBezTo>
                      <a:pt x="19058" y="5"/>
                      <a:pt x="3645" y="0"/>
                      <a:pt x="2551" y="0"/>
                    </a:cubicBezTo>
                    <a:lnTo>
                      <a:pt x="2543" y="0"/>
                    </a:lnTo>
                    <a:cubicBezTo>
                      <a:pt x="1135" y="0"/>
                      <a:pt x="-7" y="662"/>
                      <a:pt x="0" y="1461"/>
                    </a:cubicBezTo>
                    <a:lnTo>
                      <a:pt x="52" y="10506"/>
                    </a:lnTo>
                    <a:cubicBezTo>
                      <a:pt x="58" y="11305"/>
                      <a:pt x="1194" y="11965"/>
                      <a:pt x="2592" y="11965"/>
                    </a:cubicBezTo>
                    <a:lnTo>
                      <a:pt x="2596" y="11965"/>
                    </a:lnTo>
                    <a:cubicBezTo>
                      <a:pt x="3388" y="11965"/>
                      <a:pt x="4094" y="11739"/>
                      <a:pt x="4557" y="11419"/>
                    </a:cubicBezTo>
                    <a:lnTo>
                      <a:pt x="5556" y="20225"/>
                    </a:lnTo>
                    <a:cubicBezTo>
                      <a:pt x="5646" y="21012"/>
                      <a:pt x="6793" y="21600"/>
                      <a:pt x="8181" y="21600"/>
                    </a:cubicBezTo>
                    <a:lnTo>
                      <a:pt x="13411" y="21600"/>
                    </a:lnTo>
                    <a:cubicBezTo>
                      <a:pt x="14792" y="21600"/>
                      <a:pt x="15943" y="21005"/>
                      <a:pt x="16036" y="20216"/>
                    </a:cubicBezTo>
                    <a:lnTo>
                      <a:pt x="17028" y="11393"/>
                    </a:lnTo>
                    <a:cubicBezTo>
                      <a:pt x="17498" y="11736"/>
                      <a:pt x="18197" y="11965"/>
                      <a:pt x="18989" y="11965"/>
                    </a:cubicBezTo>
                    <a:lnTo>
                      <a:pt x="19001" y="11965"/>
                    </a:lnTo>
                    <a:cubicBezTo>
                      <a:pt x="20392" y="11965"/>
                      <a:pt x="21533" y="11293"/>
                      <a:pt x="21540" y="10503"/>
                    </a:cubicBezTo>
                    <a:lnTo>
                      <a:pt x="21593" y="1471"/>
                    </a:lnTo>
                    <a:cubicBezTo>
                      <a:pt x="21593" y="681"/>
                      <a:pt x="20467" y="5"/>
                      <a:pt x="19063" y="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3" name="Freeform 83"/>
              <p:cNvSpPr/>
              <p:nvPr/>
            </p:nvSpPr>
            <p:spPr>
              <a:xfrm>
                <a:off x="3410785" y="5322892"/>
                <a:ext cx="251178" cy="25113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61" y="21600"/>
                      <a:pt x="21600" y="16764"/>
                      <a:pt x="21600" y="10792"/>
                    </a:cubicBezTo>
                    <a:cubicBezTo>
                      <a:pt x="21600" y="4836"/>
                      <a:pt x="16761" y="0"/>
                      <a:pt x="10805" y="0"/>
                    </a:cubicBezTo>
                    <a:cubicBezTo>
                      <a:pt x="4836" y="0"/>
                      <a:pt x="0" y="4836"/>
                      <a:pt x="0" y="10792"/>
                    </a:cubicBezTo>
                    <a:cubicBezTo>
                      <a:pt x="0" y="16764"/>
                      <a:pt x="4836" y="21600"/>
                      <a:pt x="10805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4" name="Freeform 84"/>
              <p:cNvSpPr/>
              <p:nvPr/>
            </p:nvSpPr>
            <p:spPr>
              <a:xfrm>
                <a:off x="4272095" y="1825976"/>
                <a:ext cx="279270" cy="33608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10799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5" name="Freeform 85"/>
              <p:cNvSpPr/>
              <p:nvPr/>
            </p:nvSpPr>
            <p:spPr>
              <a:xfrm>
                <a:off x="4013702" y="1584809"/>
                <a:ext cx="757381" cy="75739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9238" y="17888"/>
                    </a:moveTo>
                    <a:cubicBezTo>
                      <a:pt x="19238" y="18631"/>
                      <a:pt x="18629" y="19237"/>
                      <a:pt x="17888" y="19237"/>
                    </a:cubicBezTo>
                    <a:lnTo>
                      <a:pt x="3712" y="19237"/>
                    </a:lnTo>
                    <a:cubicBezTo>
                      <a:pt x="2971" y="19237"/>
                      <a:pt x="2363" y="18631"/>
                      <a:pt x="2363" y="17888"/>
                    </a:cubicBezTo>
                    <a:lnTo>
                      <a:pt x="2363" y="5737"/>
                    </a:lnTo>
                    <a:cubicBezTo>
                      <a:pt x="2363" y="4995"/>
                      <a:pt x="2971" y="4388"/>
                      <a:pt x="3712" y="4388"/>
                    </a:cubicBezTo>
                    <a:lnTo>
                      <a:pt x="9451" y="4388"/>
                    </a:lnTo>
                    <a:cubicBezTo>
                      <a:pt x="10732" y="4388"/>
                      <a:pt x="10800" y="4388"/>
                      <a:pt x="10800" y="3712"/>
                    </a:cubicBezTo>
                    <a:cubicBezTo>
                      <a:pt x="10800" y="2836"/>
                      <a:pt x="11408" y="2364"/>
                      <a:pt x="12150" y="2364"/>
                    </a:cubicBezTo>
                    <a:lnTo>
                      <a:pt x="17888" y="2364"/>
                    </a:lnTo>
                    <a:cubicBezTo>
                      <a:pt x="18631" y="2364"/>
                      <a:pt x="19238" y="2971"/>
                      <a:pt x="19238" y="3712"/>
                    </a:cubicBezTo>
                    <a:cubicBezTo>
                      <a:pt x="19238" y="3712"/>
                      <a:pt x="19238" y="17888"/>
                      <a:pt x="19238" y="17888"/>
                    </a:cubicBezTo>
                    <a:close/>
                    <a:moveTo>
                      <a:pt x="3037" y="1417"/>
                    </a:moveTo>
                    <a:cubicBezTo>
                      <a:pt x="3443" y="1417"/>
                      <a:pt x="3848" y="1756"/>
                      <a:pt x="3848" y="2228"/>
                    </a:cubicBezTo>
                    <a:cubicBezTo>
                      <a:pt x="3848" y="2701"/>
                      <a:pt x="3511" y="3037"/>
                      <a:pt x="3037" y="3037"/>
                    </a:cubicBezTo>
                    <a:cubicBezTo>
                      <a:pt x="2565" y="3037"/>
                      <a:pt x="2228" y="2701"/>
                      <a:pt x="2228" y="2228"/>
                    </a:cubicBezTo>
                    <a:cubicBezTo>
                      <a:pt x="2228" y="1756"/>
                      <a:pt x="2632" y="1417"/>
                      <a:pt x="3037" y="1417"/>
                    </a:cubicBezTo>
                    <a:close/>
                    <a:moveTo>
                      <a:pt x="5265" y="1417"/>
                    </a:moveTo>
                    <a:cubicBezTo>
                      <a:pt x="5671" y="1417"/>
                      <a:pt x="6076" y="1756"/>
                      <a:pt x="6076" y="2228"/>
                    </a:cubicBezTo>
                    <a:cubicBezTo>
                      <a:pt x="6076" y="2701"/>
                      <a:pt x="5738" y="3037"/>
                      <a:pt x="5265" y="3037"/>
                    </a:cubicBezTo>
                    <a:cubicBezTo>
                      <a:pt x="4793" y="3037"/>
                      <a:pt x="4456" y="2701"/>
                      <a:pt x="4456" y="2228"/>
                    </a:cubicBezTo>
                    <a:cubicBezTo>
                      <a:pt x="4456" y="1756"/>
                      <a:pt x="4861" y="1417"/>
                      <a:pt x="5265" y="1417"/>
                    </a:cubicBezTo>
                    <a:close/>
                    <a:moveTo>
                      <a:pt x="7560" y="1417"/>
                    </a:moveTo>
                    <a:cubicBezTo>
                      <a:pt x="7965" y="1417"/>
                      <a:pt x="8371" y="1756"/>
                      <a:pt x="8371" y="2228"/>
                    </a:cubicBezTo>
                    <a:cubicBezTo>
                      <a:pt x="8371" y="2701"/>
                      <a:pt x="8033" y="3037"/>
                      <a:pt x="7560" y="3037"/>
                    </a:cubicBezTo>
                    <a:cubicBezTo>
                      <a:pt x="7156" y="3037"/>
                      <a:pt x="6751" y="2701"/>
                      <a:pt x="6751" y="2228"/>
                    </a:cubicBezTo>
                    <a:cubicBezTo>
                      <a:pt x="6751" y="1756"/>
                      <a:pt x="7088" y="1417"/>
                      <a:pt x="7560" y="1417"/>
                    </a:cubicBezTo>
                    <a:close/>
                    <a:moveTo>
                      <a:pt x="19576" y="0"/>
                    </a:moveTo>
                    <a:lnTo>
                      <a:pt x="2025" y="0"/>
                    </a:lnTo>
                    <a:cubicBezTo>
                      <a:pt x="877" y="0"/>
                      <a:pt x="0" y="877"/>
                      <a:pt x="0" y="2025"/>
                    </a:cubicBezTo>
                    <a:lnTo>
                      <a:pt x="0" y="19575"/>
                    </a:lnTo>
                    <a:cubicBezTo>
                      <a:pt x="0" y="20723"/>
                      <a:pt x="877" y="21600"/>
                      <a:pt x="2025" y="21600"/>
                    </a:cubicBezTo>
                    <a:lnTo>
                      <a:pt x="19576" y="21600"/>
                    </a:lnTo>
                    <a:cubicBezTo>
                      <a:pt x="20723" y="21600"/>
                      <a:pt x="21600" y="20723"/>
                      <a:pt x="21600" y="19575"/>
                    </a:cubicBezTo>
                    <a:lnTo>
                      <a:pt x="21600" y="2025"/>
                    </a:lnTo>
                    <a:cubicBezTo>
                      <a:pt x="21600" y="877"/>
                      <a:pt x="20723" y="0"/>
                      <a:pt x="19576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6" name="Freeform 86"/>
              <p:cNvSpPr/>
              <p:nvPr/>
            </p:nvSpPr>
            <p:spPr>
              <a:xfrm>
                <a:off x="7562298" y="3204071"/>
                <a:ext cx="474276" cy="438536"/>
              </a:xfrm>
              <a:custGeom>
                <a:avLst/>
                <a:gdLst/>
                <a:ahLst/>
                <a:cxnLst/>
                <a:rect l="l" t="t" r="r" b="b"/>
                <a:pathLst>
                  <a:path w="21545" h="20826" extrusionOk="0">
                    <a:moveTo>
                      <a:pt x="20453" y="14765"/>
                    </a:moveTo>
                    <a:cubicBezTo>
                      <a:pt x="19923" y="14491"/>
                      <a:pt x="17314" y="13159"/>
                      <a:pt x="16829" y="12976"/>
                    </a:cubicBezTo>
                    <a:cubicBezTo>
                      <a:pt x="16345" y="12794"/>
                      <a:pt x="15988" y="12701"/>
                      <a:pt x="15636" y="13251"/>
                    </a:cubicBezTo>
                    <a:cubicBezTo>
                      <a:pt x="15283" y="13800"/>
                      <a:pt x="14267" y="15040"/>
                      <a:pt x="13957" y="15407"/>
                    </a:cubicBezTo>
                    <a:cubicBezTo>
                      <a:pt x="13649" y="15774"/>
                      <a:pt x="13340" y="15819"/>
                      <a:pt x="12809" y="15545"/>
                    </a:cubicBezTo>
                    <a:cubicBezTo>
                      <a:pt x="12279" y="15270"/>
                      <a:pt x="10570" y="14688"/>
                      <a:pt x="8546" y="12816"/>
                    </a:cubicBezTo>
                    <a:cubicBezTo>
                      <a:pt x="6971" y="11357"/>
                      <a:pt x="5908" y="9558"/>
                      <a:pt x="5597" y="9009"/>
                    </a:cubicBezTo>
                    <a:cubicBezTo>
                      <a:pt x="5289" y="8459"/>
                      <a:pt x="5566" y="8161"/>
                      <a:pt x="5829" y="7887"/>
                    </a:cubicBezTo>
                    <a:cubicBezTo>
                      <a:pt x="6067" y="7640"/>
                      <a:pt x="6359" y="7245"/>
                      <a:pt x="6624" y="6925"/>
                    </a:cubicBezTo>
                    <a:cubicBezTo>
                      <a:pt x="6889" y="6602"/>
                      <a:pt x="6978" y="6374"/>
                      <a:pt x="7155" y="6005"/>
                    </a:cubicBezTo>
                    <a:cubicBezTo>
                      <a:pt x="7332" y="5638"/>
                      <a:pt x="7243" y="5319"/>
                      <a:pt x="7110" y="5044"/>
                    </a:cubicBezTo>
                    <a:cubicBezTo>
                      <a:pt x="6978" y="4769"/>
                      <a:pt x="5916" y="2063"/>
                      <a:pt x="5475" y="961"/>
                    </a:cubicBezTo>
                    <a:cubicBezTo>
                      <a:pt x="5036" y="-139"/>
                      <a:pt x="4593" y="45"/>
                      <a:pt x="4283" y="45"/>
                    </a:cubicBezTo>
                    <a:cubicBezTo>
                      <a:pt x="3975" y="45"/>
                      <a:pt x="3620" y="0"/>
                      <a:pt x="3266" y="0"/>
                    </a:cubicBezTo>
                    <a:cubicBezTo>
                      <a:pt x="2913" y="0"/>
                      <a:pt x="2339" y="137"/>
                      <a:pt x="1854" y="687"/>
                    </a:cubicBezTo>
                    <a:cubicBezTo>
                      <a:pt x="1369" y="1235"/>
                      <a:pt x="0" y="2568"/>
                      <a:pt x="0" y="5271"/>
                    </a:cubicBezTo>
                    <a:cubicBezTo>
                      <a:pt x="0" y="7977"/>
                      <a:pt x="1897" y="10592"/>
                      <a:pt x="2162" y="10958"/>
                    </a:cubicBezTo>
                    <a:cubicBezTo>
                      <a:pt x="2428" y="11325"/>
                      <a:pt x="5829" y="17059"/>
                      <a:pt x="11218" y="19260"/>
                    </a:cubicBezTo>
                    <a:cubicBezTo>
                      <a:pt x="16607" y="21461"/>
                      <a:pt x="16607" y="20727"/>
                      <a:pt x="17580" y="20634"/>
                    </a:cubicBezTo>
                    <a:cubicBezTo>
                      <a:pt x="18551" y="20543"/>
                      <a:pt x="20715" y="19305"/>
                      <a:pt x="21158" y="18021"/>
                    </a:cubicBezTo>
                    <a:cubicBezTo>
                      <a:pt x="21600" y="16736"/>
                      <a:pt x="21600" y="15635"/>
                      <a:pt x="21469" y="15407"/>
                    </a:cubicBezTo>
                    <a:cubicBezTo>
                      <a:pt x="21334" y="15178"/>
                      <a:pt x="20981" y="15040"/>
                      <a:pt x="20453" y="1476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7" name="Freeform 87"/>
              <p:cNvSpPr/>
              <p:nvPr/>
            </p:nvSpPr>
            <p:spPr>
              <a:xfrm>
                <a:off x="7303904" y="2945678"/>
                <a:ext cx="969731" cy="96973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998" y="19367"/>
                    </a:moveTo>
                    <a:cubicBezTo>
                      <a:pt x="9186" y="19367"/>
                      <a:pt x="7499" y="18828"/>
                      <a:pt x="6092" y="17905"/>
                    </a:cubicBezTo>
                    <a:lnTo>
                      <a:pt x="2666" y="18994"/>
                    </a:lnTo>
                    <a:lnTo>
                      <a:pt x="3780" y="15709"/>
                    </a:lnTo>
                    <a:cubicBezTo>
                      <a:pt x="2713" y="14250"/>
                      <a:pt x="2082" y="12457"/>
                      <a:pt x="2082" y="10522"/>
                    </a:cubicBezTo>
                    <a:cubicBezTo>
                      <a:pt x="2082" y="5644"/>
                      <a:pt x="6080" y="1676"/>
                      <a:pt x="10998" y="1676"/>
                    </a:cubicBezTo>
                    <a:cubicBezTo>
                      <a:pt x="15912" y="1676"/>
                      <a:pt x="19912" y="5644"/>
                      <a:pt x="19912" y="10522"/>
                    </a:cubicBezTo>
                    <a:cubicBezTo>
                      <a:pt x="19912" y="15400"/>
                      <a:pt x="15912" y="19367"/>
                      <a:pt x="10998" y="19367"/>
                    </a:cubicBezTo>
                    <a:close/>
                    <a:moveTo>
                      <a:pt x="10998" y="0"/>
                    </a:moveTo>
                    <a:cubicBezTo>
                      <a:pt x="5140" y="0"/>
                      <a:pt x="393" y="4711"/>
                      <a:pt x="393" y="10522"/>
                    </a:cubicBezTo>
                    <a:cubicBezTo>
                      <a:pt x="393" y="12510"/>
                      <a:pt x="949" y="14370"/>
                      <a:pt x="1914" y="15955"/>
                    </a:cubicBezTo>
                    <a:lnTo>
                      <a:pt x="0" y="21600"/>
                    </a:lnTo>
                    <a:lnTo>
                      <a:pt x="5871" y="19734"/>
                    </a:lnTo>
                    <a:cubicBezTo>
                      <a:pt x="7390" y="20568"/>
                      <a:pt x="9137" y="21043"/>
                      <a:pt x="10998" y="21043"/>
                    </a:cubicBezTo>
                    <a:cubicBezTo>
                      <a:pt x="16853" y="21043"/>
                      <a:pt x="21600" y="16332"/>
                      <a:pt x="21600" y="10522"/>
                    </a:cubicBezTo>
                    <a:cubicBezTo>
                      <a:pt x="21600" y="4711"/>
                      <a:pt x="16853" y="0"/>
                      <a:pt x="10998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7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8" name="Freeform 88"/>
              <p:cNvSpPr/>
              <p:nvPr/>
            </p:nvSpPr>
            <p:spPr>
              <a:xfrm>
                <a:off x="5288440" y="5719095"/>
                <a:ext cx="932235" cy="65251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8641" y="16020"/>
                    </a:moveTo>
                    <a:lnTo>
                      <a:pt x="8641" y="4399"/>
                    </a:lnTo>
                    <a:lnTo>
                      <a:pt x="14809" y="10209"/>
                    </a:lnTo>
                    <a:cubicBezTo>
                      <a:pt x="14809" y="10209"/>
                      <a:pt x="8641" y="16020"/>
                      <a:pt x="8641" y="16020"/>
                    </a:cubicBezTo>
                    <a:close/>
                    <a:moveTo>
                      <a:pt x="18371" y="0"/>
                    </a:moveTo>
                    <a:lnTo>
                      <a:pt x="3229" y="0"/>
                    </a:lnTo>
                    <a:cubicBezTo>
                      <a:pt x="1445" y="0"/>
                      <a:pt x="0" y="2066"/>
                      <a:pt x="0" y="4614"/>
                    </a:cubicBezTo>
                    <a:lnTo>
                      <a:pt x="0" y="16986"/>
                    </a:lnTo>
                    <a:cubicBezTo>
                      <a:pt x="0" y="19534"/>
                      <a:pt x="1445" y="21600"/>
                      <a:pt x="3229" y="21600"/>
                    </a:cubicBezTo>
                    <a:lnTo>
                      <a:pt x="18371" y="21600"/>
                    </a:lnTo>
                    <a:cubicBezTo>
                      <a:pt x="20155" y="21600"/>
                      <a:pt x="21600" y="19534"/>
                      <a:pt x="21600" y="16986"/>
                    </a:cubicBezTo>
                    <a:lnTo>
                      <a:pt x="21600" y="4614"/>
                    </a:lnTo>
                    <a:cubicBezTo>
                      <a:pt x="21600" y="2066"/>
                      <a:pt x="20155" y="0"/>
                      <a:pt x="18371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3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9" name="Freeform 89"/>
              <p:cNvSpPr/>
              <p:nvPr/>
            </p:nvSpPr>
            <p:spPr>
              <a:xfrm>
                <a:off x="947440" y="3014583"/>
                <a:ext cx="175653" cy="32798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7902" y="21600"/>
                    </a:moveTo>
                    <a:lnTo>
                      <a:pt x="14178" y="21600"/>
                    </a:lnTo>
                    <a:lnTo>
                      <a:pt x="14186" y="9976"/>
                    </a:lnTo>
                    <a:lnTo>
                      <a:pt x="21600" y="20"/>
                    </a:lnTo>
                    <a:lnTo>
                      <a:pt x="14738" y="20"/>
                    </a:lnTo>
                    <a:lnTo>
                      <a:pt x="10791" y="7414"/>
                    </a:lnTo>
                    <a:lnTo>
                      <a:pt x="6797" y="0"/>
                    </a:lnTo>
                    <a:lnTo>
                      <a:pt x="0" y="0"/>
                    </a:lnTo>
                    <a:lnTo>
                      <a:pt x="7891" y="9983"/>
                    </a:lnTo>
                    <a:cubicBezTo>
                      <a:pt x="7891" y="9983"/>
                      <a:pt x="7902" y="21600"/>
                      <a:pt x="7902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0" name="Freeform 90"/>
              <p:cNvSpPr/>
              <p:nvPr/>
            </p:nvSpPr>
            <p:spPr>
              <a:xfrm>
                <a:off x="1119702" y="3083488"/>
                <a:ext cx="127750" cy="24623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7161" y="5427"/>
                    </a:moveTo>
                    <a:cubicBezTo>
                      <a:pt x="7161" y="4287"/>
                      <a:pt x="8808" y="3353"/>
                      <a:pt x="10804" y="3353"/>
                    </a:cubicBezTo>
                    <a:cubicBezTo>
                      <a:pt x="12805" y="3353"/>
                      <a:pt x="14432" y="4287"/>
                      <a:pt x="14432" y="5427"/>
                    </a:cubicBezTo>
                    <a:lnTo>
                      <a:pt x="14432" y="16170"/>
                    </a:lnTo>
                    <a:cubicBezTo>
                      <a:pt x="14432" y="17315"/>
                      <a:pt x="12805" y="18247"/>
                      <a:pt x="10804" y="18247"/>
                    </a:cubicBezTo>
                    <a:cubicBezTo>
                      <a:pt x="8808" y="18247"/>
                      <a:pt x="7161" y="17315"/>
                      <a:pt x="7161" y="16170"/>
                    </a:cubicBezTo>
                    <a:cubicBezTo>
                      <a:pt x="7161" y="16170"/>
                      <a:pt x="7161" y="5427"/>
                      <a:pt x="7161" y="5427"/>
                    </a:cubicBezTo>
                    <a:close/>
                    <a:moveTo>
                      <a:pt x="0" y="13501"/>
                    </a:moveTo>
                    <a:cubicBezTo>
                      <a:pt x="0" y="15267"/>
                      <a:pt x="161" y="16592"/>
                      <a:pt x="509" y="17478"/>
                    </a:cubicBezTo>
                    <a:cubicBezTo>
                      <a:pt x="852" y="18359"/>
                      <a:pt x="1422" y="19117"/>
                      <a:pt x="2229" y="19739"/>
                    </a:cubicBezTo>
                    <a:cubicBezTo>
                      <a:pt x="3029" y="20361"/>
                      <a:pt x="4147" y="20831"/>
                      <a:pt x="5603" y="21138"/>
                    </a:cubicBezTo>
                    <a:cubicBezTo>
                      <a:pt x="7047" y="21455"/>
                      <a:pt x="8808" y="21600"/>
                      <a:pt x="10888" y="21600"/>
                    </a:cubicBezTo>
                    <a:cubicBezTo>
                      <a:pt x="12758" y="21600"/>
                      <a:pt x="14407" y="21424"/>
                      <a:pt x="15852" y="21059"/>
                    </a:cubicBezTo>
                    <a:cubicBezTo>
                      <a:pt x="17282" y="20698"/>
                      <a:pt x="18456" y="20137"/>
                      <a:pt x="19374" y="19381"/>
                    </a:cubicBezTo>
                    <a:cubicBezTo>
                      <a:pt x="20306" y="18618"/>
                      <a:pt x="20903" y="17805"/>
                      <a:pt x="21179" y="16930"/>
                    </a:cubicBezTo>
                    <a:cubicBezTo>
                      <a:pt x="21455" y="16054"/>
                      <a:pt x="21600" y="14675"/>
                      <a:pt x="21600" y="12806"/>
                    </a:cubicBezTo>
                    <a:lnTo>
                      <a:pt x="21600" y="7699"/>
                    </a:lnTo>
                    <a:cubicBezTo>
                      <a:pt x="21600" y="6220"/>
                      <a:pt x="21449" y="5123"/>
                      <a:pt x="21148" y="4394"/>
                    </a:cubicBezTo>
                    <a:cubicBezTo>
                      <a:pt x="20843" y="3676"/>
                      <a:pt x="20279" y="2974"/>
                      <a:pt x="19448" y="2293"/>
                    </a:cubicBezTo>
                    <a:cubicBezTo>
                      <a:pt x="18635" y="1609"/>
                      <a:pt x="17467" y="1061"/>
                      <a:pt x="15935" y="638"/>
                    </a:cubicBezTo>
                    <a:cubicBezTo>
                      <a:pt x="14425" y="216"/>
                      <a:pt x="12609" y="0"/>
                      <a:pt x="10498" y="0"/>
                    </a:cubicBezTo>
                    <a:cubicBezTo>
                      <a:pt x="7978" y="0"/>
                      <a:pt x="5911" y="331"/>
                      <a:pt x="4298" y="993"/>
                    </a:cubicBezTo>
                    <a:cubicBezTo>
                      <a:pt x="2675" y="1651"/>
                      <a:pt x="1554" y="2525"/>
                      <a:pt x="930" y="3612"/>
                    </a:cubicBezTo>
                    <a:cubicBezTo>
                      <a:pt x="316" y="4705"/>
                      <a:pt x="0" y="6216"/>
                      <a:pt x="0" y="8154"/>
                    </a:cubicBezTo>
                    <a:cubicBezTo>
                      <a:pt x="0" y="8154"/>
                      <a:pt x="0" y="13501"/>
                      <a:pt x="0" y="13501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1" name="Freeform 91"/>
              <p:cNvSpPr/>
              <p:nvPr/>
            </p:nvSpPr>
            <p:spPr>
              <a:xfrm>
                <a:off x="1291964" y="3100714"/>
                <a:ext cx="122510" cy="23425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980" y="19735"/>
                    </a:moveTo>
                    <a:cubicBezTo>
                      <a:pt x="1424" y="20292"/>
                      <a:pt x="2103" y="20749"/>
                      <a:pt x="3042" y="21094"/>
                    </a:cubicBezTo>
                    <a:cubicBezTo>
                      <a:pt x="3957" y="21432"/>
                      <a:pt x="5133" y="21600"/>
                      <a:pt x="6546" y="21600"/>
                    </a:cubicBezTo>
                    <a:cubicBezTo>
                      <a:pt x="7777" y="21600"/>
                      <a:pt x="8867" y="21427"/>
                      <a:pt x="9822" y="21069"/>
                    </a:cubicBezTo>
                    <a:cubicBezTo>
                      <a:pt x="10768" y="20708"/>
                      <a:pt x="11569" y="20174"/>
                      <a:pt x="12218" y="19462"/>
                    </a:cubicBezTo>
                    <a:lnTo>
                      <a:pt x="12055" y="21218"/>
                    </a:lnTo>
                    <a:lnTo>
                      <a:pt x="21600" y="21218"/>
                    </a:lnTo>
                    <a:lnTo>
                      <a:pt x="21600" y="0"/>
                    </a:lnTo>
                    <a:lnTo>
                      <a:pt x="14093" y="0"/>
                    </a:lnTo>
                    <a:lnTo>
                      <a:pt x="14093" y="16513"/>
                    </a:lnTo>
                    <a:cubicBezTo>
                      <a:pt x="14093" y="17408"/>
                      <a:pt x="12683" y="18138"/>
                      <a:pt x="10961" y="18138"/>
                    </a:cubicBezTo>
                    <a:cubicBezTo>
                      <a:pt x="9247" y="18138"/>
                      <a:pt x="7833" y="17408"/>
                      <a:pt x="7833" y="16513"/>
                    </a:cubicBezTo>
                    <a:lnTo>
                      <a:pt x="7833" y="0"/>
                    </a:lnTo>
                    <a:lnTo>
                      <a:pt x="0" y="0"/>
                    </a:lnTo>
                    <a:lnTo>
                      <a:pt x="0" y="14310"/>
                    </a:lnTo>
                    <a:cubicBezTo>
                      <a:pt x="0" y="16134"/>
                      <a:pt x="62" y="17350"/>
                      <a:pt x="165" y="17966"/>
                    </a:cubicBezTo>
                    <a:cubicBezTo>
                      <a:pt x="270" y="18578"/>
                      <a:pt x="541" y="19165"/>
                      <a:pt x="980" y="1973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2" name="Freeform 92"/>
              <p:cNvSpPr/>
              <p:nvPr/>
            </p:nvSpPr>
            <p:spPr>
              <a:xfrm>
                <a:off x="844083" y="3376333"/>
                <a:ext cx="698116" cy="46261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5614" y="14201"/>
                    </a:moveTo>
                    <a:lnTo>
                      <a:pt x="15614" y="10983"/>
                    </a:lnTo>
                    <a:cubicBezTo>
                      <a:pt x="15614" y="10015"/>
                      <a:pt x="15677" y="9255"/>
                      <a:pt x="15805" y="8699"/>
                    </a:cubicBezTo>
                    <a:cubicBezTo>
                      <a:pt x="15932" y="8141"/>
                      <a:pt x="16150" y="7727"/>
                      <a:pt x="16435" y="7418"/>
                    </a:cubicBezTo>
                    <a:cubicBezTo>
                      <a:pt x="17345" y="6426"/>
                      <a:pt x="19145" y="6734"/>
                      <a:pt x="19331" y="8669"/>
                    </a:cubicBezTo>
                    <a:cubicBezTo>
                      <a:pt x="19389" y="9282"/>
                      <a:pt x="19407" y="10352"/>
                      <a:pt x="19407" y="11421"/>
                    </a:cubicBezTo>
                    <a:lnTo>
                      <a:pt x="19407" y="12886"/>
                    </a:lnTo>
                    <a:lnTo>
                      <a:pt x="16827" y="12886"/>
                    </a:lnTo>
                    <a:lnTo>
                      <a:pt x="16827" y="15382"/>
                    </a:lnTo>
                    <a:cubicBezTo>
                      <a:pt x="16827" y="15889"/>
                      <a:pt x="17106" y="16301"/>
                      <a:pt x="17443" y="16301"/>
                    </a:cubicBezTo>
                    <a:lnTo>
                      <a:pt x="17664" y="16301"/>
                    </a:lnTo>
                    <a:cubicBezTo>
                      <a:pt x="18001" y="16301"/>
                      <a:pt x="18280" y="15889"/>
                      <a:pt x="18280" y="15382"/>
                    </a:cubicBezTo>
                    <a:lnTo>
                      <a:pt x="18280" y="14434"/>
                    </a:lnTo>
                    <a:cubicBezTo>
                      <a:pt x="18280" y="14348"/>
                      <a:pt x="18282" y="14270"/>
                      <a:pt x="18283" y="14204"/>
                    </a:cubicBezTo>
                    <a:lnTo>
                      <a:pt x="19409" y="14193"/>
                    </a:lnTo>
                    <a:cubicBezTo>
                      <a:pt x="19922" y="18798"/>
                      <a:pt x="15614" y="19555"/>
                      <a:pt x="15614" y="14201"/>
                    </a:cubicBezTo>
                    <a:close/>
                    <a:moveTo>
                      <a:pt x="12144" y="16840"/>
                    </a:moveTo>
                    <a:lnTo>
                      <a:pt x="12031" y="17703"/>
                    </a:lnTo>
                    <a:lnTo>
                      <a:pt x="10798" y="17730"/>
                    </a:lnTo>
                    <a:lnTo>
                      <a:pt x="10804" y="3872"/>
                    </a:lnTo>
                    <a:lnTo>
                      <a:pt x="12305" y="3867"/>
                    </a:lnTo>
                    <a:lnTo>
                      <a:pt x="12298" y="7882"/>
                    </a:lnTo>
                    <a:cubicBezTo>
                      <a:pt x="13684" y="6218"/>
                      <a:pt x="14704" y="7452"/>
                      <a:pt x="14706" y="9508"/>
                    </a:cubicBezTo>
                    <a:lnTo>
                      <a:pt x="14708" y="14910"/>
                    </a:lnTo>
                    <a:cubicBezTo>
                      <a:pt x="14712" y="17527"/>
                      <a:pt x="13720" y="19023"/>
                      <a:pt x="12144" y="16840"/>
                    </a:cubicBezTo>
                    <a:close/>
                    <a:moveTo>
                      <a:pt x="9904" y="17817"/>
                    </a:moveTo>
                    <a:lnTo>
                      <a:pt x="8698" y="17816"/>
                    </a:lnTo>
                    <a:lnTo>
                      <a:pt x="8701" y="16475"/>
                    </a:lnTo>
                    <a:cubicBezTo>
                      <a:pt x="8377" y="17525"/>
                      <a:pt x="7082" y="18370"/>
                      <a:pt x="6406" y="17636"/>
                    </a:cubicBezTo>
                    <a:cubicBezTo>
                      <a:pt x="6042" y="17242"/>
                      <a:pt x="6057" y="16556"/>
                      <a:pt x="6021" y="15965"/>
                    </a:cubicBezTo>
                    <a:cubicBezTo>
                      <a:pt x="5999" y="15630"/>
                      <a:pt x="6016" y="14895"/>
                      <a:pt x="6015" y="13910"/>
                    </a:cubicBezTo>
                    <a:lnTo>
                      <a:pt x="6011" y="7479"/>
                    </a:lnTo>
                    <a:lnTo>
                      <a:pt x="7504" y="7479"/>
                    </a:lnTo>
                    <a:lnTo>
                      <a:pt x="7510" y="14013"/>
                    </a:lnTo>
                    <a:cubicBezTo>
                      <a:pt x="7510" y="14904"/>
                      <a:pt x="7479" y="15425"/>
                      <a:pt x="7514" y="15596"/>
                    </a:cubicBezTo>
                    <a:cubicBezTo>
                      <a:pt x="7729" y="16578"/>
                      <a:pt x="8277" y="16044"/>
                      <a:pt x="8400" y="15541"/>
                    </a:cubicBezTo>
                    <a:cubicBezTo>
                      <a:pt x="8439" y="15375"/>
                      <a:pt x="8401" y="14906"/>
                      <a:pt x="8401" y="13968"/>
                    </a:cubicBezTo>
                    <a:lnTo>
                      <a:pt x="8401" y="7479"/>
                    </a:lnTo>
                    <a:lnTo>
                      <a:pt x="9903" y="7479"/>
                    </a:lnTo>
                    <a:lnTo>
                      <a:pt x="9904" y="7479"/>
                    </a:lnTo>
                    <a:cubicBezTo>
                      <a:pt x="9904" y="7479"/>
                      <a:pt x="9904" y="17817"/>
                      <a:pt x="9904" y="17817"/>
                    </a:cubicBezTo>
                    <a:close/>
                    <a:moveTo>
                      <a:pt x="4504" y="17820"/>
                    </a:moveTo>
                    <a:lnTo>
                      <a:pt x="3001" y="17820"/>
                    </a:lnTo>
                    <a:lnTo>
                      <a:pt x="3001" y="5636"/>
                    </a:lnTo>
                    <a:lnTo>
                      <a:pt x="1502" y="5628"/>
                    </a:lnTo>
                    <a:lnTo>
                      <a:pt x="1502" y="3859"/>
                    </a:lnTo>
                    <a:lnTo>
                      <a:pt x="6304" y="3869"/>
                    </a:lnTo>
                    <a:lnTo>
                      <a:pt x="6304" y="5669"/>
                    </a:lnTo>
                    <a:lnTo>
                      <a:pt x="4504" y="5669"/>
                    </a:lnTo>
                    <a:cubicBezTo>
                      <a:pt x="4504" y="5669"/>
                      <a:pt x="4504" y="17820"/>
                      <a:pt x="4504" y="17820"/>
                    </a:cubicBezTo>
                    <a:close/>
                    <a:moveTo>
                      <a:pt x="18067" y="0"/>
                    </a:moveTo>
                    <a:lnTo>
                      <a:pt x="3534" y="0"/>
                    </a:lnTo>
                    <a:cubicBezTo>
                      <a:pt x="1590" y="0"/>
                      <a:pt x="0" y="2265"/>
                      <a:pt x="0" y="5032"/>
                    </a:cubicBezTo>
                    <a:lnTo>
                      <a:pt x="0" y="16568"/>
                    </a:lnTo>
                    <a:cubicBezTo>
                      <a:pt x="0" y="19335"/>
                      <a:pt x="1590" y="21600"/>
                      <a:pt x="3534" y="21600"/>
                    </a:cubicBezTo>
                    <a:lnTo>
                      <a:pt x="18067" y="21600"/>
                    </a:lnTo>
                    <a:cubicBezTo>
                      <a:pt x="20010" y="21600"/>
                      <a:pt x="21600" y="19335"/>
                      <a:pt x="21600" y="16568"/>
                    </a:cubicBezTo>
                    <a:lnTo>
                      <a:pt x="21600" y="5032"/>
                    </a:lnTo>
                    <a:cubicBezTo>
                      <a:pt x="21600" y="2265"/>
                      <a:pt x="20010" y="0"/>
                      <a:pt x="18067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3" name="Freeform 93"/>
              <p:cNvSpPr/>
              <p:nvPr/>
            </p:nvSpPr>
            <p:spPr>
              <a:xfrm>
                <a:off x="1395321" y="3565821"/>
                <a:ext cx="46498" cy="4826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9663"/>
                    </a:moveTo>
                    <a:cubicBezTo>
                      <a:pt x="21600" y="4348"/>
                      <a:pt x="17056" y="0"/>
                      <a:pt x="11519" y="0"/>
                    </a:cubicBezTo>
                    <a:lnTo>
                      <a:pt x="10151" y="0"/>
                    </a:lnTo>
                    <a:cubicBezTo>
                      <a:pt x="4622" y="0"/>
                      <a:pt x="102" y="4348"/>
                      <a:pt x="102" y="9663"/>
                    </a:cubicBezTo>
                    <a:lnTo>
                      <a:pt x="0" y="21600"/>
                    </a:lnTo>
                    <a:lnTo>
                      <a:pt x="21366" y="21600"/>
                    </a:lnTo>
                    <a:cubicBezTo>
                      <a:pt x="21366" y="21600"/>
                      <a:pt x="21600" y="9663"/>
                      <a:pt x="21600" y="966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4" name="Freeform 94"/>
              <p:cNvSpPr/>
              <p:nvPr/>
            </p:nvSpPr>
            <p:spPr>
              <a:xfrm>
                <a:off x="1240285" y="3565821"/>
                <a:ext cx="42460" cy="16471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79" y="0"/>
                    </a:moveTo>
                    <a:cubicBezTo>
                      <a:pt x="4861" y="0"/>
                      <a:pt x="0" y="1034"/>
                      <a:pt x="0" y="2290"/>
                    </a:cubicBezTo>
                    <a:lnTo>
                      <a:pt x="0" y="19318"/>
                    </a:lnTo>
                    <a:cubicBezTo>
                      <a:pt x="0" y="20575"/>
                      <a:pt x="4861" y="21600"/>
                      <a:pt x="10779" y="21600"/>
                    </a:cubicBezTo>
                    <a:cubicBezTo>
                      <a:pt x="16748" y="21600"/>
                      <a:pt x="21600" y="20575"/>
                      <a:pt x="21600" y="19318"/>
                    </a:cubicBezTo>
                    <a:lnTo>
                      <a:pt x="21600" y="2290"/>
                    </a:lnTo>
                    <a:cubicBezTo>
                      <a:pt x="21600" y="1034"/>
                      <a:pt x="16748" y="0"/>
                      <a:pt x="1077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5" name="Freeform 95"/>
              <p:cNvSpPr/>
              <p:nvPr/>
            </p:nvSpPr>
            <p:spPr>
              <a:xfrm>
                <a:off x="5667416" y="6477047"/>
                <a:ext cx="287867" cy="287968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5" y="21600"/>
                    </a:moveTo>
                    <a:cubicBezTo>
                      <a:pt x="16763" y="21600"/>
                      <a:pt x="21600" y="16768"/>
                      <a:pt x="21600" y="10801"/>
                    </a:cubicBezTo>
                    <a:cubicBezTo>
                      <a:pt x="21600" y="4825"/>
                      <a:pt x="16763" y="0"/>
                      <a:pt x="10805" y="0"/>
                    </a:cubicBezTo>
                    <a:cubicBezTo>
                      <a:pt x="4835" y="0"/>
                      <a:pt x="0" y="4825"/>
                      <a:pt x="0" y="10801"/>
                    </a:cubicBezTo>
                    <a:cubicBezTo>
                      <a:pt x="0" y="16768"/>
                      <a:pt x="4835" y="21600"/>
                      <a:pt x="10805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6" name="Freeform 96"/>
              <p:cNvSpPr/>
              <p:nvPr/>
            </p:nvSpPr>
            <p:spPr>
              <a:xfrm>
                <a:off x="5546833" y="6821571"/>
                <a:ext cx="752043" cy="344121"/>
              </a:xfrm>
              <a:custGeom>
                <a:avLst/>
                <a:gdLst/>
                <a:ahLst/>
                <a:cxnLst/>
                <a:rect l="l" t="t" r="r" b="b"/>
                <a:pathLst>
                  <a:path w="21412" h="21600" extrusionOk="0">
                    <a:moveTo>
                      <a:pt x="20992" y="5615"/>
                    </a:moveTo>
                    <a:cubicBezTo>
                      <a:pt x="20385" y="4104"/>
                      <a:pt x="19335" y="3965"/>
                      <a:pt x="18644" y="5318"/>
                    </a:cubicBezTo>
                    <a:lnTo>
                      <a:pt x="15386" y="11690"/>
                    </a:lnTo>
                    <a:lnTo>
                      <a:pt x="11319" y="668"/>
                    </a:lnTo>
                    <a:lnTo>
                      <a:pt x="7928" y="10421"/>
                    </a:lnTo>
                    <a:lnTo>
                      <a:pt x="4492" y="0"/>
                    </a:lnTo>
                    <a:cubicBezTo>
                      <a:pt x="2855" y="2485"/>
                      <a:pt x="613" y="8276"/>
                      <a:pt x="0" y="21600"/>
                    </a:cubicBezTo>
                    <a:lnTo>
                      <a:pt x="3309" y="21600"/>
                    </a:lnTo>
                    <a:cubicBezTo>
                      <a:pt x="3410" y="19553"/>
                      <a:pt x="3565" y="17700"/>
                      <a:pt x="3832" y="16131"/>
                    </a:cubicBezTo>
                    <a:lnTo>
                      <a:pt x="3832" y="21600"/>
                    </a:lnTo>
                    <a:lnTo>
                      <a:pt x="12129" y="21600"/>
                    </a:lnTo>
                    <a:lnTo>
                      <a:pt x="12129" y="14336"/>
                    </a:lnTo>
                    <a:lnTo>
                      <a:pt x="13925" y="19280"/>
                    </a:lnTo>
                    <a:cubicBezTo>
                      <a:pt x="14218" y="20051"/>
                      <a:pt x="14622" y="20530"/>
                      <a:pt x="15072" y="20613"/>
                    </a:cubicBezTo>
                    <a:cubicBezTo>
                      <a:pt x="15117" y="20623"/>
                      <a:pt x="15158" y="20632"/>
                      <a:pt x="15201" y="20632"/>
                    </a:cubicBezTo>
                    <a:cubicBezTo>
                      <a:pt x="15607" y="20632"/>
                      <a:pt x="15996" y="20304"/>
                      <a:pt x="16302" y="19699"/>
                    </a:cubicBezTo>
                    <a:lnTo>
                      <a:pt x="20856" y="10782"/>
                    </a:lnTo>
                    <a:cubicBezTo>
                      <a:pt x="21541" y="9439"/>
                      <a:pt x="21600" y="7129"/>
                      <a:pt x="20992" y="5615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7" name="Freeform 97"/>
              <p:cNvSpPr/>
              <p:nvPr/>
            </p:nvSpPr>
            <p:spPr>
              <a:xfrm>
                <a:off x="5719095" y="6769892"/>
                <a:ext cx="184290" cy="8083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885" y="1573"/>
                    </a:moveTo>
                    <a:lnTo>
                      <a:pt x="14880" y="5417"/>
                    </a:lnTo>
                    <a:cubicBezTo>
                      <a:pt x="14062" y="2158"/>
                      <a:pt x="12550" y="0"/>
                      <a:pt x="10791" y="0"/>
                    </a:cubicBezTo>
                    <a:cubicBezTo>
                      <a:pt x="9052" y="0"/>
                      <a:pt x="7552" y="2158"/>
                      <a:pt x="6720" y="5322"/>
                    </a:cubicBezTo>
                    <a:lnTo>
                      <a:pt x="2715" y="1416"/>
                    </a:lnTo>
                    <a:cubicBezTo>
                      <a:pt x="2135" y="845"/>
                      <a:pt x="1422" y="980"/>
                      <a:pt x="879" y="1789"/>
                    </a:cubicBezTo>
                    <a:cubicBezTo>
                      <a:pt x="365" y="2598"/>
                      <a:pt x="0" y="3911"/>
                      <a:pt x="0" y="5358"/>
                    </a:cubicBezTo>
                    <a:lnTo>
                      <a:pt x="0" y="16745"/>
                    </a:lnTo>
                    <a:cubicBezTo>
                      <a:pt x="0" y="18116"/>
                      <a:pt x="317" y="19415"/>
                      <a:pt x="812" y="20242"/>
                    </a:cubicBezTo>
                    <a:cubicBezTo>
                      <a:pt x="1295" y="21047"/>
                      <a:pt x="1930" y="21263"/>
                      <a:pt x="2510" y="20894"/>
                    </a:cubicBezTo>
                    <a:cubicBezTo>
                      <a:pt x="4083" y="19806"/>
                      <a:pt x="6022" y="18440"/>
                      <a:pt x="7147" y="17694"/>
                    </a:cubicBezTo>
                    <a:cubicBezTo>
                      <a:pt x="8009" y="20067"/>
                      <a:pt x="9316" y="21600"/>
                      <a:pt x="10791" y="21600"/>
                    </a:cubicBezTo>
                    <a:cubicBezTo>
                      <a:pt x="12211" y="21600"/>
                      <a:pt x="13486" y="20161"/>
                      <a:pt x="14340" y="17891"/>
                    </a:cubicBezTo>
                    <a:cubicBezTo>
                      <a:pt x="15484" y="18674"/>
                      <a:pt x="17465" y="20031"/>
                      <a:pt x="19066" y="21128"/>
                    </a:cubicBezTo>
                    <a:cubicBezTo>
                      <a:pt x="19634" y="21515"/>
                      <a:pt x="20309" y="21263"/>
                      <a:pt x="20788" y="20458"/>
                    </a:cubicBezTo>
                    <a:cubicBezTo>
                      <a:pt x="21257" y="19654"/>
                      <a:pt x="21600" y="18359"/>
                      <a:pt x="21600" y="16983"/>
                    </a:cubicBezTo>
                    <a:lnTo>
                      <a:pt x="21600" y="5538"/>
                    </a:lnTo>
                    <a:cubicBezTo>
                      <a:pt x="21600" y="4082"/>
                      <a:pt x="21217" y="2769"/>
                      <a:pt x="20701" y="1960"/>
                    </a:cubicBezTo>
                    <a:cubicBezTo>
                      <a:pt x="20172" y="1142"/>
                      <a:pt x="19461" y="1025"/>
                      <a:pt x="18885" y="157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8" name="Freeform 98"/>
              <p:cNvSpPr/>
              <p:nvPr/>
            </p:nvSpPr>
            <p:spPr>
              <a:xfrm>
                <a:off x="2239404" y="1860428"/>
                <a:ext cx="332892" cy="3328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4"/>
                      <a:pt x="16764" y="21600"/>
                      <a:pt x="10799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799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9" name="Freeform 99"/>
              <p:cNvSpPr/>
              <p:nvPr/>
            </p:nvSpPr>
            <p:spPr>
              <a:xfrm>
                <a:off x="4909464" y="2239404"/>
                <a:ext cx="332900" cy="33290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799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799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0" name="Freeform 100"/>
              <p:cNvSpPr/>
              <p:nvPr/>
            </p:nvSpPr>
            <p:spPr>
              <a:xfrm>
                <a:off x="7665654" y="2067142"/>
                <a:ext cx="332918" cy="33290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4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1" name="Freeform 101"/>
              <p:cNvSpPr/>
              <p:nvPr/>
            </p:nvSpPr>
            <p:spPr>
              <a:xfrm>
                <a:off x="981892" y="2618380"/>
                <a:ext cx="260918" cy="26092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4"/>
                      <a:pt x="16765" y="21600"/>
                      <a:pt x="10799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ubicBezTo>
                      <a:pt x="0" y="4835"/>
                      <a:pt x="4835" y="0"/>
                      <a:pt x="10799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2" name="Freeform 102"/>
              <p:cNvSpPr/>
              <p:nvPr/>
            </p:nvSpPr>
            <p:spPr>
              <a:xfrm>
                <a:off x="2308309" y="689047"/>
                <a:ext cx="224916" cy="224934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ubicBezTo>
                      <a:pt x="16765" y="0"/>
                      <a:pt x="21600" y="4836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3" name="Freeform 103"/>
              <p:cNvSpPr/>
              <p:nvPr/>
            </p:nvSpPr>
            <p:spPr>
              <a:xfrm>
                <a:off x="4599392" y="0"/>
                <a:ext cx="161934" cy="161951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7" y="21600"/>
                      <a:pt x="10798" y="21600"/>
                    </a:cubicBezTo>
                    <a:cubicBezTo>
                      <a:pt x="4836" y="21600"/>
                      <a:pt x="0" y="16765"/>
                      <a:pt x="0" y="10800"/>
                    </a:cubicBezTo>
                    <a:cubicBezTo>
                      <a:pt x="0" y="4835"/>
                      <a:pt x="4836" y="0"/>
                      <a:pt x="10798" y="0"/>
                    </a:cubicBezTo>
                    <a:cubicBezTo>
                      <a:pt x="16767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4" name="Freeform 104"/>
              <p:cNvSpPr/>
              <p:nvPr/>
            </p:nvSpPr>
            <p:spPr>
              <a:xfrm>
                <a:off x="5098952" y="68904"/>
                <a:ext cx="161934" cy="16195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2" y="21600"/>
                      <a:pt x="10798" y="21600"/>
                    </a:cubicBezTo>
                    <a:cubicBezTo>
                      <a:pt x="4833" y="21600"/>
                      <a:pt x="0" y="16765"/>
                      <a:pt x="0" y="10800"/>
                    </a:cubicBezTo>
                    <a:cubicBezTo>
                      <a:pt x="0" y="4835"/>
                      <a:pt x="4833" y="0"/>
                      <a:pt x="10798" y="0"/>
                    </a:cubicBezTo>
                    <a:cubicBezTo>
                      <a:pt x="16762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5" name="Freeform 105"/>
              <p:cNvSpPr/>
              <p:nvPr/>
            </p:nvSpPr>
            <p:spPr>
              <a:xfrm>
                <a:off x="1171381" y="5701869"/>
                <a:ext cx="640053" cy="60825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0" y="15309"/>
                    </a:lnTo>
                    <a:lnTo>
                      <a:pt x="2514" y="15309"/>
                    </a:lnTo>
                    <a:lnTo>
                      <a:pt x="0" y="21600"/>
                    </a:lnTo>
                    <a:lnTo>
                      <a:pt x="7339" y="15309"/>
                    </a:lnTo>
                    <a:lnTo>
                      <a:pt x="21600" y="15309"/>
                    </a:lnTo>
                    <a:lnTo>
                      <a:pt x="21600" y="0"/>
                    </a:lnTo>
                    <a:cubicBezTo>
                      <a:pt x="2160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6" name="Freeform 106"/>
              <p:cNvSpPr/>
              <p:nvPr/>
            </p:nvSpPr>
            <p:spPr>
              <a:xfrm>
                <a:off x="5391797" y="4237642"/>
                <a:ext cx="260935" cy="26092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4" y="21600"/>
                      <a:pt x="10799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799" y="0"/>
                    </a:cubicBezTo>
                    <a:cubicBezTo>
                      <a:pt x="16764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7" name="Freeform 107"/>
              <p:cNvSpPr/>
              <p:nvPr/>
            </p:nvSpPr>
            <p:spPr>
              <a:xfrm>
                <a:off x="826857" y="6115297"/>
                <a:ext cx="252228" cy="25223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1"/>
                    </a:move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1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1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8" name="Freeform 108"/>
              <p:cNvSpPr/>
              <p:nvPr/>
            </p:nvSpPr>
            <p:spPr>
              <a:xfrm>
                <a:off x="1533130" y="7131642"/>
                <a:ext cx="211754" cy="21176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1600" y="10800"/>
                    </a:moveTo>
                    <a:cubicBezTo>
                      <a:pt x="21600" y="16765"/>
                      <a:pt x="16763" y="21600"/>
                      <a:pt x="10800" y="21600"/>
                    </a:cubicBezTo>
                    <a:cubicBezTo>
                      <a:pt x="4836" y="21600"/>
                      <a:pt x="0" y="16765"/>
                      <a:pt x="0" y="10800"/>
                    </a:cubicBezTo>
                    <a:cubicBezTo>
                      <a:pt x="0" y="4835"/>
                      <a:pt x="4836" y="0"/>
                      <a:pt x="10800" y="0"/>
                    </a:cubicBezTo>
                    <a:cubicBezTo>
                      <a:pt x="16763" y="0"/>
                      <a:pt x="21600" y="4835"/>
                      <a:pt x="21600" y="108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9" name="Freeform 109"/>
              <p:cNvSpPr/>
              <p:nvPr/>
            </p:nvSpPr>
            <p:spPr>
              <a:xfrm>
                <a:off x="3445238" y="2428892"/>
                <a:ext cx="277890" cy="292149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7339" y="0"/>
                    </a:moveTo>
                    <a:lnTo>
                      <a:pt x="4248" y="0"/>
                    </a:lnTo>
                    <a:cubicBezTo>
                      <a:pt x="1926" y="0"/>
                      <a:pt x="0" y="2044"/>
                      <a:pt x="0" y="4552"/>
                    </a:cubicBezTo>
                    <a:lnTo>
                      <a:pt x="0" y="17047"/>
                    </a:lnTo>
                    <a:cubicBezTo>
                      <a:pt x="0" y="19556"/>
                      <a:pt x="1926" y="21600"/>
                      <a:pt x="4248" y="21600"/>
                    </a:cubicBezTo>
                    <a:lnTo>
                      <a:pt x="17339" y="21600"/>
                    </a:lnTo>
                    <a:cubicBezTo>
                      <a:pt x="19679" y="21600"/>
                      <a:pt x="21600" y="19556"/>
                      <a:pt x="21600" y="17047"/>
                    </a:cubicBezTo>
                    <a:lnTo>
                      <a:pt x="21600" y="4552"/>
                    </a:lnTo>
                    <a:cubicBezTo>
                      <a:pt x="21600" y="2044"/>
                      <a:pt x="19679" y="0"/>
                      <a:pt x="1733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0" name="Freeform 110"/>
              <p:cNvSpPr/>
              <p:nvPr/>
            </p:nvSpPr>
            <p:spPr>
              <a:xfrm>
                <a:off x="3479690" y="2204952"/>
                <a:ext cx="210147" cy="210105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88" y="21600"/>
                    </a:moveTo>
                    <a:cubicBezTo>
                      <a:pt x="16781" y="21600"/>
                      <a:pt x="21600" y="16781"/>
                      <a:pt x="21600" y="10809"/>
                    </a:cubicBezTo>
                    <a:cubicBezTo>
                      <a:pt x="21600" y="4835"/>
                      <a:pt x="16781" y="0"/>
                      <a:pt x="10788" y="0"/>
                    </a:cubicBezTo>
                    <a:cubicBezTo>
                      <a:pt x="4835" y="0"/>
                      <a:pt x="0" y="4835"/>
                      <a:pt x="0" y="10809"/>
                    </a:cubicBezTo>
                    <a:cubicBezTo>
                      <a:pt x="0" y="16781"/>
                      <a:pt x="4835" y="21600"/>
                      <a:pt x="10788" y="2160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1" name="Freeform 111"/>
              <p:cNvSpPr/>
              <p:nvPr/>
            </p:nvSpPr>
            <p:spPr>
              <a:xfrm>
                <a:off x="361750" y="7183321"/>
                <a:ext cx="451356" cy="37298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8808" y="0"/>
                    </a:moveTo>
                    <a:lnTo>
                      <a:pt x="2790" y="0"/>
                    </a:lnTo>
                    <a:cubicBezTo>
                      <a:pt x="1243" y="0"/>
                      <a:pt x="0" y="1514"/>
                      <a:pt x="0" y="3401"/>
                    </a:cubicBezTo>
                    <a:lnTo>
                      <a:pt x="0" y="13641"/>
                    </a:lnTo>
                    <a:cubicBezTo>
                      <a:pt x="0" y="15525"/>
                      <a:pt x="1255" y="17031"/>
                      <a:pt x="2790" y="17031"/>
                    </a:cubicBezTo>
                    <a:lnTo>
                      <a:pt x="9041" y="17031"/>
                    </a:lnTo>
                    <a:lnTo>
                      <a:pt x="9041" y="19168"/>
                    </a:lnTo>
                    <a:lnTo>
                      <a:pt x="7040" y="19168"/>
                    </a:lnTo>
                    <a:cubicBezTo>
                      <a:pt x="5926" y="19168"/>
                      <a:pt x="5025" y="20258"/>
                      <a:pt x="5025" y="21600"/>
                    </a:cubicBezTo>
                    <a:lnTo>
                      <a:pt x="16842" y="21600"/>
                    </a:lnTo>
                    <a:cubicBezTo>
                      <a:pt x="16842" y="20258"/>
                      <a:pt x="15928" y="19168"/>
                      <a:pt x="14815" y="19168"/>
                    </a:cubicBezTo>
                    <a:lnTo>
                      <a:pt x="12569" y="19168"/>
                    </a:lnTo>
                    <a:lnTo>
                      <a:pt x="12569" y="17031"/>
                    </a:lnTo>
                    <a:lnTo>
                      <a:pt x="18808" y="17031"/>
                    </a:lnTo>
                    <a:cubicBezTo>
                      <a:pt x="20349" y="17031"/>
                      <a:pt x="21600" y="15525"/>
                      <a:pt x="21600" y="13641"/>
                    </a:cubicBezTo>
                    <a:lnTo>
                      <a:pt x="21600" y="3401"/>
                    </a:lnTo>
                    <a:cubicBezTo>
                      <a:pt x="21600" y="1514"/>
                      <a:pt x="20349" y="0"/>
                      <a:pt x="18808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2" name="Freeform 112"/>
              <p:cNvSpPr/>
              <p:nvPr/>
            </p:nvSpPr>
            <p:spPr>
              <a:xfrm>
                <a:off x="0" y="7338357"/>
                <a:ext cx="422874" cy="413867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1489" y="0"/>
                    </a:moveTo>
                    <a:lnTo>
                      <a:pt x="0" y="21600"/>
                    </a:lnTo>
                    <a:lnTo>
                      <a:pt x="21600" y="15966"/>
                    </a:lnTo>
                    <a:lnTo>
                      <a:pt x="13787" y="14087"/>
                    </a:lnTo>
                    <a:cubicBezTo>
                      <a:pt x="9651" y="12679"/>
                      <a:pt x="10111" y="8452"/>
                      <a:pt x="1148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3" name="Freeform 113"/>
              <p:cNvSpPr/>
              <p:nvPr/>
            </p:nvSpPr>
            <p:spPr>
              <a:xfrm>
                <a:off x="878535" y="7338357"/>
                <a:ext cx="409818" cy="199042"/>
              </a:xfrm>
              <a:custGeom>
                <a:avLst/>
                <a:gdLst/>
                <a:ahLst/>
                <a:cxnLst/>
                <a:rect l="l" t="t" r="r" b="b"/>
                <a:pathLst>
                  <a:path w="20890" h="20163" extrusionOk="0">
                    <a:moveTo>
                      <a:pt x="2537" y="7073"/>
                    </a:moveTo>
                    <a:cubicBezTo>
                      <a:pt x="726" y="8002"/>
                      <a:pt x="-364" y="11623"/>
                      <a:pt x="111" y="15197"/>
                    </a:cubicBezTo>
                    <a:cubicBezTo>
                      <a:pt x="571" y="18736"/>
                      <a:pt x="2379" y="20880"/>
                      <a:pt x="4210" y="19943"/>
                    </a:cubicBezTo>
                    <a:lnTo>
                      <a:pt x="18348" y="13044"/>
                    </a:lnTo>
                    <a:cubicBezTo>
                      <a:pt x="20155" y="12128"/>
                      <a:pt x="21236" y="8539"/>
                      <a:pt x="20789" y="4960"/>
                    </a:cubicBezTo>
                    <a:cubicBezTo>
                      <a:pt x="20323" y="1402"/>
                      <a:pt x="18510" y="-720"/>
                      <a:pt x="16678" y="224"/>
                    </a:cubicBezTo>
                    <a:cubicBezTo>
                      <a:pt x="16678" y="224"/>
                      <a:pt x="2537" y="7073"/>
                      <a:pt x="2537" y="7073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4" name="Freeform 114"/>
              <p:cNvSpPr/>
              <p:nvPr/>
            </p:nvSpPr>
            <p:spPr>
              <a:xfrm>
                <a:off x="585690" y="6390916"/>
                <a:ext cx="265894" cy="384305"/>
              </a:xfrm>
              <a:custGeom>
                <a:avLst/>
                <a:gdLst/>
                <a:ahLst/>
                <a:cxnLst/>
                <a:rect l="l" t="t" r="r" b="b"/>
                <a:pathLst>
                  <a:path w="20184" h="20607" extrusionOk="0">
                    <a:moveTo>
                      <a:pt x="573" y="15444"/>
                    </a:moveTo>
                    <a:cubicBezTo>
                      <a:pt x="-709" y="17191"/>
                      <a:pt x="230" y="19325"/>
                      <a:pt x="2698" y="20213"/>
                    </a:cubicBezTo>
                    <a:cubicBezTo>
                      <a:pt x="5129" y="21102"/>
                      <a:pt x="8123" y="20441"/>
                      <a:pt x="9419" y="18674"/>
                    </a:cubicBezTo>
                    <a:lnTo>
                      <a:pt x="19609" y="5160"/>
                    </a:lnTo>
                    <a:cubicBezTo>
                      <a:pt x="20891" y="3419"/>
                      <a:pt x="19960" y="1304"/>
                      <a:pt x="17518" y="391"/>
                    </a:cubicBezTo>
                    <a:cubicBezTo>
                      <a:pt x="15069" y="-498"/>
                      <a:pt x="12084" y="173"/>
                      <a:pt x="10792" y="1943"/>
                    </a:cubicBezTo>
                    <a:cubicBezTo>
                      <a:pt x="10792" y="1943"/>
                      <a:pt x="573" y="15444"/>
                      <a:pt x="573" y="15444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115" name="Group 115"/>
            <p:cNvGrpSpPr/>
            <p:nvPr/>
          </p:nvGrpSpPr>
          <p:grpSpPr>
            <a:xfrm>
              <a:off x="7797678" y="1028700"/>
              <a:ext cx="2595977" cy="2354877"/>
              <a:chOff x="8502528" y="495019"/>
              <a:chExt cx="2595977" cy="2354877"/>
            </a:xfrm>
            <a:grpFill/>
          </p:grpSpPr>
          <p:grpSp>
            <p:nvGrpSpPr>
              <p:cNvPr id="116" name="Group 116"/>
              <p:cNvGrpSpPr/>
              <p:nvPr/>
            </p:nvGrpSpPr>
            <p:grpSpPr>
              <a:xfrm>
                <a:off x="8502528" y="495019"/>
                <a:ext cx="2595977" cy="2354877"/>
                <a:chOff x="8502528" y="495019"/>
                <a:chExt cx="2595977" cy="2354877"/>
              </a:xfrm>
              <a:grpFill/>
            </p:grpSpPr>
            <p:sp>
              <p:nvSpPr>
                <p:cNvPr id="117" name="Freeform 117"/>
                <p:cNvSpPr/>
                <p:nvPr/>
              </p:nvSpPr>
              <p:spPr>
                <a:xfrm>
                  <a:off x="8631724" y="2239171"/>
                  <a:ext cx="60347" cy="79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9118" y="0"/>
                      </a:moveTo>
                      <a:cubicBezTo>
                        <a:pt x="6493" y="0"/>
                        <a:pt x="3765" y="981"/>
                        <a:pt x="2176" y="2500"/>
                      </a:cubicBezTo>
                      <a:cubicBezTo>
                        <a:pt x="708" y="3886"/>
                        <a:pt x="0" y="5720"/>
                        <a:pt x="0" y="8113"/>
                      </a:cubicBezTo>
                      <a:cubicBezTo>
                        <a:pt x="0" y="12817"/>
                        <a:pt x="3630" y="21600"/>
                        <a:pt x="12386" y="21600"/>
                      </a:cubicBezTo>
                      <a:cubicBezTo>
                        <a:pt x="14754" y="21600"/>
                        <a:pt x="17460" y="20747"/>
                        <a:pt x="19126" y="19478"/>
                      </a:cubicBezTo>
                      <a:cubicBezTo>
                        <a:pt x="21600" y="17580"/>
                        <a:pt x="21600" y="14844"/>
                        <a:pt x="21600" y="13945"/>
                      </a:cubicBezTo>
                      <a:cubicBezTo>
                        <a:pt x="21600" y="8247"/>
                        <a:pt x="17156" y="0"/>
                        <a:pt x="9118" y="0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18" name="Freeform 118"/>
                <p:cNvSpPr/>
                <p:nvPr/>
              </p:nvSpPr>
              <p:spPr>
                <a:xfrm>
                  <a:off x="8618804" y="2361908"/>
                  <a:ext cx="89434" cy="66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2772" y="0"/>
                      </a:moveTo>
                      <a:cubicBezTo>
                        <a:pt x="12733" y="0"/>
                        <a:pt x="8795" y="68"/>
                        <a:pt x="5746" y="1441"/>
                      </a:cubicBezTo>
                      <a:cubicBezTo>
                        <a:pt x="1933" y="3288"/>
                        <a:pt x="0" y="6391"/>
                        <a:pt x="0" y="10664"/>
                      </a:cubicBezTo>
                      <a:cubicBezTo>
                        <a:pt x="0" y="17207"/>
                        <a:pt x="4729" y="21600"/>
                        <a:pt x="11767" y="21600"/>
                      </a:cubicBezTo>
                      <a:cubicBezTo>
                        <a:pt x="17833" y="21600"/>
                        <a:pt x="21600" y="17893"/>
                        <a:pt x="21600" y="11924"/>
                      </a:cubicBezTo>
                      <a:cubicBezTo>
                        <a:pt x="21600" y="7237"/>
                        <a:pt x="19232" y="4776"/>
                        <a:pt x="14307" y="91"/>
                      </a:cubicBezTo>
                      <a:cubicBezTo>
                        <a:pt x="13775" y="0"/>
                        <a:pt x="13438" y="0"/>
                        <a:pt x="12772" y="0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19" name="Freeform 119"/>
                <p:cNvSpPr/>
                <p:nvPr/>
              </p:nvSpPr>
              <p:spPr>
                <a:xfrm>
                  <a:off x="8502528" y="2142274"/>
                  <a:ext cx="384628" cy="384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6608" y="11122"/>
                      </a:moveTo>
                      <a:cubicBezTo>
                        <a:pt x="16608" y="11156"/>
                        <a:pt x="16580" y="11184"/>
                        <a:pt x="16546" y="11184"/>
                      </a:cubicBezTo>
                      <a:lnTo>
                        <a:pt x="15045" y="11184"/>
                      </a:lnTo>
                      <a:lnTo>
                        <a:pt x="15045" y="12690"/>
                      </a:lnTo>
                      <a:cubicBezTo>
                        <a:pt x="15045" y="12724"/>
                        <a:pt x="15018" y="12751"/>
                        <a:pt x="14983" y="12751"/>
                      </a:cubicBezTo>
                      <a:lnTo>
                        <a:pt x="14337" y="12751"/>
                      </a:lnTo>
                      <a:cubicBezTo>
                        <a:pt x="14303" y="12751"/>
                        <a:pt x="14275" y="12724"/>
                        <a:pt x="14275" y="12690"/>
                      </a:cubicBezTo>
                      <a:lnTo>
                        <a:pt x="14275" y="11184"/>
                      </a:lnTo>
                      <a:lnTo>
                        <a:pt x="12782" y="11184"/>
                      </a:lnTo>
                      <a:cubicBezTo>
                        <a:pt x="12748" y="11184"/>
                        <a:pt x="12720" y="11156"/>
                        <a:pt x="12720" y="11122"/>
                      </a:cubicBezTo>
                      <a:lnTo>
                        <a:pt x="12720" y="10468"/>
                      </a:lnTo>
                      <a:cubicBezTo>
                        <a:pt x="12720" y="10434"/>
                        <a:pt x="12748" y="10406"/>
                        <a:pt x="12782" y="10406"/>
                      </a:cubicBezTo>
                      <a:lnTo>
                        <a:pt x="14275" y="10406"/>
                      </a:lnTo>
                      <a:lnTo>
                        <a:pt x="14275" y="8910"/>
                      </a:lnTo>
                      <a:cubicBezTo>
                        <a:pt x="14275" y="8876"/>
                        <a:pt x="14303" y="8848"/>
                        <a:pt x="14337" y="8848"/>
                      </a:cubicBezTo>
                      <a:lnTo>
                        <a:pt x="14983" y="8848"/>
                      </a:lnTo>
                      <a:cubicBezTo>
                        <a:pt x="15018" y="8848"/>
                        <a:pt x="15045" y="8876"/>
                        <a:pt x="15045" y="8910"/>
                      </a:cubicBezTo>
                      <a:lnTo>
                        <a:pt x="15045" y="10406"/>
                      </a:lnTo>
                      <a:lnTo>
                        <a:pt x="16546" y="10406"/>
                      </a:lnTo>
                      <a:cubicBezTo>
                        <a:pt x="16581" y="10406"/>
                        <a:pt x="16608" y="10434"/>
                        <a:pt x="16608" y="10468"/>
                      </a:cubicBezTo>
                      <a:cubicBezTo>
                        <a:pt x="16608" y="10468"/>
                        <a:pt x="16608" y="11122"/>
                        <a:pt x="16608" y="11122"/>
                      </a:cubicBezTo>
                      <a:close/>
                      <a:moveTo>
                        <a:pt x="12586" y="4940"/>
                      </a:moveTo>
                      <a:lnTo>
                        <a:pt x="11771" y="5452"/>
                      </a:lnTo>
                      <a:cubicBezTo>
                        <a:pt x="11761" y="5458"/>
                        <a:pt x="11750" y="5462"/>
                        <a:pt x="11739" y="5462"/>
                      </a:cubicBezTo>
                      <a:lnTo>
                        <a:pt x="10793" y="5462"/>
                      </a:lnTo>
                      <a:cubicBezTo>
                        <a:pt x="11151" y="5757"/>
                        <a:pt x="11896" y="6373"/>
                        <a:pt x="11896" y="7565"/>
                      </a:cubicBezTo>
                      <a:cubicBezTo>
                        <a:pt x="11896" y="8750"/>
                        <a:pt x="11200" y="9299"/>
                        <a:pt x="10586" y="9782"/>
                      </a:cubicBezTo>
                      <a:lnTo>
                        <a:pt x="10566" y="9802"/>
                      </a:lnTo>
                      <a:cubicBezTo>
                        <a:pt x="10373" y="9994"/>
                        <a:pt x="10154" y="10212"/>
                        <a:pt x="10154" y="10541"/>
                      </a:cubicBezTo>
                      <a:cubicBezTo>
                        <a:pt x="10154" y="10877"/>
                        <a:pt x="10373" y="11058"/>
                        <a:pt x="10549" y="11204"/>
                      </a:cubicBezTo>
                      <a:lnTo>
                        <a:pt x="11118" y="11645"/>
                      </a:lnTo>
                      <a:cubicBezTo>
                        <a:pt x="11791" y="12213"/>
                        <a:pt x="12425" y="12747"/>
                        <a:pt x="12425" y="13829"/>
                      </a:cubicBezTo>
                      <a:cubicBezTo>
                        <a:pt x="12425" y="15293"/>
                        <a:pt x="11020" y="16774"/>
                        <a:pt x="8335" y="16774"/>
                      </a:cubicBezTo>
                      <a:cubicBezTo>
                        <a:pt x="6026" y="16774"/>
                        <a:pt x="4992" y="15654"/>
                        <a:pt x="4992" y="14545"/>
                      </a:cubicBezTo>
                      <a:cubicBezTo>
                        <a:pt x="4992" y="14267"/>
                        <a:pt x="5079" y="13306"/>
                        <a:pt x="6190" y="12645"/>
                      </a:cubicBezTo>
                      <a:cubicBezTo>
                        <a:pt x="7131" y="12066"/>
                        <a:pt x="8419" y="11978"/>
                        <a:pt x="9111" y="11931"/>
                      </a:cubicBezTo>
                      <a:lnTo>
                        <a:pt x="9160" y="11927"/>
                      </a:lnTo>
                      <a:lnTo>
                        <a:pt x="9133" y="11892"/>
                      </a:lnTo>
                      <a:cubicBezTo>
                        <a:pt x="8917" y="11616"/>
                        <a:pt x="8693" y="11331"/>
                        <a:pt x="8693" y="10868"/>
                      </a:cubicBezTo>
                      <a:cubicBezTo>
                        <a:pt x="8693" y="10631"/>
                        <a:pt x="8757" y="10478"/>
                        <a:pt x="8825" y="10317"/>
                      </a:cubicBezTo>
                      <a:lnTo>
                        <a:pt x="8848" y="10261"/>
                      </a:lnTo>
                      <a:cubicBezTo>
                        <a:pt x="8691" y="10275"/>
                        <a:pt x="8512" y="10292"/>
                        <a:pt x="8350" y="10292"/>
                      </a:cubicBezTo>
                      <a:cubicBezTo>
                        <a:pt x="6674" y="10292"/>
                        <a:pt x="5770" y="9031"/>
                        <a:pt x="5770" y="7845"/>
                      </a:cubicBezTo>
                      <a:cubicBezTo>
                        <a:pt x="5770" y="7075"/>
                        <a:pt x="6142" y="6295"/>
                        <a:pt x="6764" y="5758"/>
                      </a:cubicBezTo>
                      <a:cubicBezTo>
                        <a:pt x="7555" y="5104"/>
                        <a:pt x="8434" y="4826"/>
                        <a:pt x="9703" y="4826"/>
                      </a:cubicBezTo>
                      <a:lnTo>
                        <a:pt x="12553" y="4826"/>
                      </a:lnTo>
                      <a:cubicBezTo>
                        <a:pt x="12580" y="4826"/>
                        <a:pt x="12604" y="4844"/>
                        <a:pt x="12612" y="4870"/>
                      </a:cubicBezTo>
                      <a:cubicBezTo>
                        <a:pt x="12620" y="4897"/>
                        <a:pt x="12608" y="4925"/>
                        <a:pt x="12586" y="4940"/>
                      </a:cubicBezTo>
                      <a:close/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0" name="Freeform 120"/>
                <p:cNvSpPr/>
                <p:nvPr/>
              </p:nvSpPr>
              <p:spPr>
                <a:xfrm>
                  <a:off x="10589050" y="2064756"/>
                  <a:ext cx="509455" cy="509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7022" y="15127"/>
                      </a:moveTo>
                      <a:lnTo>
                        <a:pt x="14642" y="15127"/>
                      </a:lnTo>
                      <a:lnTo>
                        <a:pt x="14642" y="11296"/>
                      </a:lnTo>
                      <a:cubicBezTo>
                        <a:pt x="14642" y="10334"/>
                        <a:pt x="14298" y="9677"/>
                        <a:pt x="13436" y="9677"/>
                      </a:cubicBezTo>
                      <a:cubicBezTo>
                        <a:pt x="12778" y="9677"/>
                        <a:pt x="12387" y="10119"/>
                        <a:pt x="12215" y="10548"/>
                      </a:cubicBezTo>
                      <a:cubicBezTo>
                        <a:pt x="12152" y="10701"/>
                        <a:pt x="12136" y="10913"/>
                        <a:pt x="12136" y="11128"/>
                      </a:cubicBezTo>
                      <a:lnTo>
                        <a:pt x="12136" y="15127"/>
                      </a:lnTo>
                      <a:lnTo>
                        <a:pt x="9755" y="15127"/>
                      </a:lnTo>
                      <a:cubicBezTo>
                        <a:pt x="9755" y="15127"/>
                        <a:pt x="9787" y="8638"/>
                        <a:pt x="9755" y="7967"/>
                      </a:cubicBezTo>
                      <a:lnTo>
                        <a:pt x="12136" y="7967"/>
                      </a:lnTo>
                      <a:lnTo>
                        <a:pt x="12136" y="8981"/>
                      </a:lnTo>
                      <a:cubicBezTo>
                        <a:pt x="12452" y="8494"/>
                        <a:pt x="13017" y="7799"/>
                        <a:pt x="14282" y="7799"/>
                      </a:cubicBezTo>
                      <a:cubicBezTo>
                        <a:pt x="15848" y="7799"/>
                        <a:pt x="17022" y="8821"/>
                        <a:pt x="17022" y="11021"/>
                      </a:cubicBezTo>
                      <a:cubicBezTo>
                        <a:pt x="17022" y="11021"/>
                        <a:pt x="17022" y="15127"/>
                        <a:pt x="17022" y="15127"/>
                      </a:cubicBezTo>
                      <a:close/>
                      <a:moveTo>
                        <a:pt x="7248" y="6989"/>
                      </a:moveTo>
                      <a:lnTo>
                        <a:pt x="7233" y="6989"/>
                      </a:lnTo>
                      <a:cubicBezTo>
                        <a:pt x="6435" y="6989"/>
                        <a:pt x="5917" y="6439"/>
                        <a:pt x="5917" y="5752"/>
                      </a:cubicBezTo>
                      <a:cubicBezTo>
                        <a:pt x="5917" y="5049"/>
                        <a:pt x="6450" y="4515"/>
                        <a:pt x="7264" y="4515"/>
                      </a:cubicBezTo>
                      <a:cubicBezTo>
                        <a:pt x="8079" y="4515"/>
                        <a:pt x="8580" y="5049"/>
                        <a:pt x="8595" y="5752"/>
                      </a:cubicBezTo>
                      <a:cubicBezTo>
                        <a:pt x="8595" y="6439"/>
                        <a:pt x="8079" y="6989"/>
                        <a:pt x="7248" y="6989"/>
                      </a:cubicBezTo>
                      <a:close/>
                      <a:moveTo>
                        <a:pt x="8439" y="15127"/>
                      </a:moveTo>
                      <a:lnTo>
                        <a:pt x="6058" y="15127"/>
                      </a:lnTo>
                      <a:lnTo>
                        <a:pt x="6058" y="7967"/>
                      </a:lnTo>
                      <a:lnTo>
                        <a:pt x="8439" y="7967"/>
                      </a:lnTo>
                      <a:cubicBezTo>
                        <a:pt x="8439" y="7967"/>
                        <a:pt x="8439" y="15127"/>
                        <a:pt x="8439" y="15127"/>
                      </a:cubicBezTo>
                      <a:close/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1" name="Freeform 121"/>
                <p:cNvSpPr/>
                <p:nvPr/>
              </p:nvSpPr>
              <p:spPr>
                <a:xfrm>
                  <a:off x="10660108" y="1018265"/>
                  <a:ext cx="197757" cy="134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8211" y="9121"/>
                      </a:moveTo>
                      <a:cubicBezTo>
                        <a:pt x="18219" y="8941"/>
                        <a:pt x="18224" y="8757"/>
                        <a:pt x="18224" y="8574"/>
                      </a:cubicBezTo>
                      <a:cubicBezTo>
                        <a:pt x="18224" y="4172"/>
                        <a:pt x="16500" y="0"/>
                        <a:pt x="12861" y="0"/>
                      </a:cubicBezTo>
                      <a:cubicBezTo>
                        <a:pt x="9860" y="0"/>
                        <a:pt x="8791" y="2550"/>
                        <a:pt x="7957" y="5344"/>
                      </a:cubicBezTo>
                      <a:cubicBezTo>
                        <a:pt x="7489" y="4753"/>
                        <a:pt x="6883" y="4397"/>
                        <a:pt x="6220" y="4397"/>
                      </a:cubicBezTo>
                      <a:cubicBezTo>
                        <a:pt x="4736" y="4397"/>
                        <a:pt x="3533" y="6185"/>
                        <a:pt x="3533" y="8391"/>
                      </a:cubicBezTo>
                      <a:cubicBezTo>
                        <a:pt x="3533" y="8624"/>
                        <a:pt x="3547" y="8851"/>
                        <a:pt x="3573" y="9072"/>
                      </a:cubicBezTo>
                      <a:cubicBezTo>
                        <a:pt x="1548" y="9548"/>
                        <a:pt x="0" y="12153"/>
                        <a:pt x="0" y="15297"/>
                      </a:cubicBezTo>
                      <a:cubicBezTo>
                        <a:pt x="0" y="18779"/>
                        <a:pt x="1898" y="21600"/>
                        <a:pt x="4240" y="21600"/>
                      </a:cubicBezTo>
                      <a:lnTo>
                        <a:pt x="17360" y="21600"/>
                      </a:lnTo>
                      <a:cubicBezTo>
                        <a:pt x="19701" y="21600"/>
                        <a:pt x="21600" y="18779"/>
                        <a:pt x="21600" y="15297"/>
                      </a:cubicBezTo>
                      <a:cubicBezTo>
                        <a:pt x="21600" y="12248"/>
                        <a:pt x="20144" y="9707"/>
                        <a:pt x="18211" y="9121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2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2" name="Freeform 122"/>
                <p:cNvSpPr/>
                <p:nvPr/>
              </p:nvSpPr>
              <p:spPr>
                <a:xfrm>
                  <a:off x="9865550" y="495019"/>
                  <a:ext cx="457726" cy="315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17853" extrusionOk="0">
                      <a:moveTo>
                        <a:pt x="19153" y="7937"/>
                      </a:moveTo>
                      <a:cubicBezTo>
                        <a:pt x="20366" y="7817"/>
                        <a:pt x="21189" y="7155"/>
                        <a:pt x="21505" y="6258"/>
                      </a:cubicBezTo>
                      <a:cubicBezTo>
                        <a:pt x="21067" y="6580"/>
                        <a:pt x="19710" y="6931"/>
                        <a:pt x="18959" y="6597"/>
                      </a:cubicBezTo>
                      <a:cubicBezTo>
                        <a:pt x="18923" y="6385"/>
                        <a:pt x="18881" y="6185"/>
                        <a:pt x="18842" y="6003"/>
                      </a:cubicBezTo>
                      <a:cubicBezTo>
                        <a:pt x="18270" y="3484"/>
                        <a:pt x="16313" y="1455"/>
                        <a:pt x="14261" y="1701"/>
                      </a:cubicBezTo>
                      <a:cubicBezTo>
                        <a:pt x="14426" y="1620"/>
                        <a:pt x="14596" y="1545"/>
                        <a:pt x="14763" y="1479"/>
                      </a:cubicBezTo>
                      <a:cubicBezTo>
                        <a:pt x="14989" y="1381"/>
                        <a:pt x="16314" y="1123"/>
                        <a:pt x="16105" y="562"/>
                      </a:cubicBezTo>
                      <a:cubicBezTo>
                        <a:pt x="15930" y="69"/>
                        <a:pt x="14311" y="935"/>
                        <a:pt x="14006" y="1047"/>
                      </a:cubicBezTo>
                      <a:cubicBezTo>
                        <a:pt x="14408" y="866"/>
                        <a:pt x="15074" y="554"/>
                        <a:pt x="15144" y="0"/>
                      </a:cubicBezTo>
                      <a:cubicBezTo>
                        <a:pt x="14529" y="101"/>
                        <a:pt x="13925" y="451"/>
                        <a:pt x="13457" y="958"/>
                      </a:cubicBezTo>
                      <a:cubicBezTo>
                        <a:pt x="13625" y="741"/>
                        <a:pt x="13753" y="475"/>
                        <a:pt x="13780" y="190"/>
                      </a:cubicBezTo>
                      <a:cubicBezTo>
                        <a:pt x="12137" y="1450"/>
                        <a:pt x="11177" y="3988"/>
                        <a:pt x="10401" y="6452"/>
                      </a:cubicBezTo>
                      <a:cubicBezTo>
                        <a:pt x="9790" y="5743"/>
                        <a:pt x="9250" y="5185"/>
                        <a:pt x="8764" y="4874"/>
                      </a:cubicBezTo>
                      <a:cubicBezTo>
                        <a:pt x="7403" y="3998"/>
                        <a:pt x="5776" y="3085"/>
                        <a:pt x="3223" y="1947"/>
                      </a:cubicBezTo>
                      <a:cubicBezTo>
                        <a:pt x="3144" y="2962"/>
                        <a:pt x="3640" y="4309"/>
                        <a:pt x="5071" y="5206"/>
                      </a:cubicBezTo>
                      <a:cubicBezTo>
                        <a:pt x="4760" y="5157"/>
                        <a:pt x="4194" y="5268"/>
                        <a:pt x="3741" y="5397"/>
                      </a:cubicBezTo>
                      <a:cubicBezTo>
                        <a:pt x="3926" y="6558"/>
                        <a:pt x="4528" y="7516"/>
                        <a:pt x="6160" y="7979"/>
                      </a:cubicBezTo>
                      <a:cubicBezTo>
                        <a:pt x="5414" y="8037"/>
                        <a:pt x="5028" y="8242"/>
                        <a:pt x="4679" y="8680"/>
                      </a:cubicBezTo>
                      <a:cubicBezTo>
                        <a:pt x="5019" y="9487"/>
                        <a:pt x="5848" y="10439"/>
                        <a:pt x="7339" y="10243"/>
                      </a:cubicBezTo>
                      <a:cubicBezTo>
                        <a:pt x="5681" y="11100"/>
                        <a:pt x="6663" y="12689"/>
                        <a:pt x="8011" y="12451"/>
                      </a:cubicBezTo>
                      <a:cubicBezTo>
                        <a:pt x="5710" y="15302"/>
                        <a:pt x="2082" y="15093"/>
                        <a:pt x="0" y="12709"/>
                      </a:cubicBezTo>
                      <a:cubicBezTo>
                        <a:pt x="5438" y="21600"/>
                        <a:pt x="17261" y="17966"/>
                        <a:pt x="19023" y="9403"/>
                      </a:cubicBezTo>
                      <a:cubicBezTo>
                        <a:pt x="20343" y="9416"/>
                        <a:pt x="21118" y="8853"/>
                        <a:pt x="21600" y="8235"/>
                      </a:cubicBezTo>
                      <a:cubicBezTo>
                        <a:pt x="20840" y="8389"/>
                        <a:pt x="19738" y="8229"/>
                        <a:pt x="19153" y="7937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55000" lnSpcReduction="20000"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3" name="Freeform 123"/>
                <p:cNvSpPr/>
                <p:nvPr/>
              </p:nvSpPr>
              <p:spPr>
                <a:xfrm>
                  <a:off x="9529639" y="2465265"/>
                  <a:ext cx="384631" cy="384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 extrusionOk="0">
                      <a:moveTo>
                        <a:pt x="13391" y="7194"/>
                      </a:moveTo>
                      <a:lnTo>
                        <a:pt x="12138" y="7194"/>
                      </a:lnTo>
                      <a:cubicBezTo>
                        <a:pt x="11889" y="7194"/>
                        <a:pt x="11639" y="7451"/>
                        <a:pt x="11639" y="7642"/>
                      </a:cubicBezTo>
                      <a:lnTo>
                        <a:pt x="11639" y="8920"/>
                      </a:lnTo>
                      <a:lnTo>
                        <a:pt x="13389" y="8920"/>
                      </a:lnTo>
                      <a:cubicBezTo>
                        <a:pt x="13318" y="9900"/>
                        <a:pt x="13174" y="10797"/>
                        <a:pt x="13174" y="10797"/>
                      </a:cubicBezTo>
                      <a:lnTo>
                        <a:pt x="11630" y="10797"/>
                      </a:lnTo>
                      <a:lnTo>
                        <a:pt x="11630" y="16353"/>
                      </a:lnTo>
                      <a:lnTo>
                        <a:pt x="9329" y="16353"/>
                      </a:lnTo>
                      <a:lnTo>
                        <a:pt x="9329" y="10796"/>
                      </a:lnTo>
                      <a:lnTo>
                        <a:pt x="8209" y="10796"/>
                      </a:lnTo>
                      <a:lnTo>
                        <a:pt x="8209" y="8927"/>
                      </a:lnTo>
                      <a:lnTo>
                        <a:pt x="9329" y="8927"/>
                      </a:lnTo>
                      <a:lnTo>
                        <a:pt x="9329" y="7398"/>
                      </a:lnTo>
                      <a:cubicBezTo>
                        <a:pt x="9329" y="7119"/>
                        <a:pt x="9272" y="5247"/>
                        <a:pt x="11687" y="5247"/>
                      </a:cubicBezTo>
                      <a:lnTo>
                        <a:pt x="13391" y="5247"/>
                      </a:lnTo>
                      <a:cubicBezTo>
                        <a:pt x="13391" y="5247"/>
                        <a:pt x="13391" y="7194"/>
                        <a:pt x="13391" y="7194"/>
                      </a:cubicBezTo>
                      <a:close/>
                      <a:moveTo>
                        <a:pt x="10800" y="0"/>
                      </a:move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5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5"/>
                        <a:pt x="21600" y="10800"/>
                      </a:cubicBezTo>
                      <a:cubicBezTo>
                        <a:pt x="21600" y="4835"/>
                        <a:pt x="16765" y="0"/>
                        <a:pt x="10800" y="0"/>
                      </a:cubicBezTo>
                      <a:close/>
                    </a:path>
                  </a:pathLst>
                </a:custGeom>
                <a:grpFill/>
                <a:ln cap="flat"/>
              </p:spPr>
              <p:txBody>
                <a:bodyPr vert="horz" wrap="square" lIns="91440" tIns="45720" rIns="91440" bIns="45720" anchor="ctr">
                  <a:normAutofit fontScale="77500" lnSpcReduction="20000"/>
                </a:bodyPr>
                <a:lstStyle/>
                <a:p>
                  <a:pPr marL="0" algn="l"/>
                  <a:endParaRPr/>
                </a:p>
              </p:txBody>
            </p:sp>
          </p:grpSp>
          <p:sp>
            <p:nvSpPr>
              <p:cNvPr id="124" name="Freeform 124"/>
              <p:cNvSpPr/>
              <p:nvPr/>
            </p:nvSpPr>
            <p:spPr>
              <a:xfrm>
                <a:off x="9645916" y="1709466"/>
                <a:ext cx="286068" cy="286116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20631" y="16151"/>
                    </a:moveTo>
                    <a:cubicBezTo>
                      <a:pt x="20436" y="15764"/>
                      <a:pt x="20045" y="15565"/>
                      <a:pt x="19850" y="15565"/>
                    </a:cubicBezTo>
                    <a:cubicBezTo>
                      <a:pt x="18099" y="14984"/>
                      <a:pt x="16541" y="14596"/>
                      <a:pt x="14792" y="14014"/>
                    </a:cubicBezTo>
                    <a:cubicBezTo>
                      <a:pt x="14597" y="14014"/>
                      <a:pt x="14208" y="13623"/>
                      <a:pt x="14208" y="12843"/>
                    </a:cubicBezTo>
                    <a:cubicBezTo>
                      <a:pt x="14208" y="12452"/>
                      <a:pt x="14208" y="12258"/>
                      <a:pt x="13818" y="12258"/>
                    </a:cubicBezTo>
                    <a:cubicBezTo>
                      <a:pt x="13622" y="12258"/>
                      <a:pt x="13818" y="12258"/>
                      <a:pt x="13622" y="12066"/>
                    </a:cubicBezTo>
                    <a:cubicBezTo>
                      <a:pt x="13428" y="11286"/>
                      <a:pt x="13428" y="10896"/>
                      <a:pt x="13428" y="10700"/>
                    </a:cubicBezTo>
                    <a:cubicBezTo>
                      <a:pt x="13428" y="10511"/>
                      <a:pt x="13622" y="10507"/>
                      <a:pt x="13622" y="10315"/>
                    </a:cubicBezTo>
                    <a:cubicBezTo>
                      <a:pt x="14208" y="9534"/>
                      <a:pt x="14402" y="8370"/>
                      <a:pt x="14402" y="7979"/>
                    </a:cubicBezTo>
                    <a:cubicBezTo>
                      <a:pt x="14402" y="7979"/>
                      <a:pt x="14597" y="7979"/>
                      <a:pt x="14597" y="7783"/>
                    </a:cubicBezTo>
                    <a:cubicBezTo>
                      <a:pt x="14792" y="7393"/>
                      <a:pt x="14792" y="7393"/>
                      <a:pt x="14792" y="6812"/>
                    </a:cubicBezTo>
                    <a:cubicBezTo>
                      <a:pt x="14988" y="6421"/>
                      <a:pt x="14988" y="5841"/>
                      <a:pt x="14597" y="5841"/>
                    </a:cubicBezTo>
                    <a:cubicBezTo>
                      <a:pt x="14402" y="6031"/>
                      <a:pt x="14402" y="5841"/>
                      <a:pt x="14402" y="5451"/>
                    </a:cubicBezTo>
                    <a:lnTo>
                      <a:pt x="14402" y="3114"/>
                    </a:lnTo>
                    <a:cubicBezTo>
                      <a:pt x="14402" y="2339"/>
                      <a:pt x="13818" y="1752"/>
                      <a:pt x="13428" y="1561"/>
                    </a:cubicBezTo>
                    <a:cubicBezTo>
                      <a:pt x="12846" y="1172"/>
                      <a:pt x="12651" y="976"/>
                      <a:pt x="12455" y="976"/>
                    </a:cubicBezTo>
                    <a:cubicBezTo>
                      <a:pt x="12260" y="781"/>
                      <a:pt x="12260" y="586"/>
                      <a:pt x="12455" y="391"/>
                    </a:cubicBezTo>
                    <a:cubicBezTo>
                      <a:pt x="12651" y="195"/>
                      <a:pt x="12846" y="195"/>
                      <a:pt x="12846" y="0"/>
                    </a:cubicBezTo>
                    <a:lnTo>
                      <a:pt x="12651" y="0"/>
                    </a:lnTo>
                    <a:cubicBezTo>
                      <a:pt x="12452" y="0"/>
                      <a:pt x="11288" y="199"/>
                      <a:pt x="10705" y="391"/>
                    </a:cubicBezTo>
                    <a:cubicBezTo>
                      <a:pt x="9732" y="586"/>
                      <a:pt x="8756" y="976"/>
                      <a:pt x="7981" y="1561"/>
                    </a:cubicBezTo>
                    <a:cubicBezTo>
                      <a:pt x="7395" y="1947"/>
                      <a:pt x="7006" y="2532"/>
                      <a:pt x="7006" y="3313"/>
                    </a:cubicBezTo>
                    <a:lnTo>
                      <a:pt x="7006" y="5646"/>
                    </a:lnTo>
                    <a:cubicBezTo>
                      <a:pt x="7006" y="5841"/>
                      <a:pt x="7006" y="6037"/>
                      <a:pt x="6811" y="5841"/>
                    </a:cubicBezTo>
                    <a:cubicBezTo>
                      <a:pt x="6230" y="5841"/>
                      <a:pt x="6615" y="6621"/>
                      <a:pt x="6615" y="6812"/>
                    </a:cubicBezTo>
                    <a:cubicBezTo>
                      <a:pt x="6615" y="7201"/>
                      <a:pt x="6811" y="7397"/>
                      <a:pt x="7006" y="7787"/>
                    </a:cubicBezTo>
                    <a:cubicBezTo>
                      <a:pt x="7006" y="7983"/>
                      <a:pt x="7199" y="7983"/>
                      <a:pt x="7199" y="7983"/>
                    </a:cubicBezTo>
                    <a:cubicBezTo>
                      <a:pt x="7395" y="8569"/>
                      <a:pt x="7590" y="9733"/>
                      <a:pt x="7981" y="10319"/>
                    </a:cubicBezTo>
                    <a:cubicBezTo>
                      <a:pt x="7981" y="10319"/>
                      <a:pt x="8176" y="10515"/>
                      <a:pt x="8176" y="10706"/>
                    </a:cubicBezTo>
                    <a:cubicBezTo>
                      <a:pt x="8176" y="11095"/>
                      <a:pt x="8176" y="11681"/>
                      <a:pt x="7981" y="12066"/>
                    </a:cubicBezTo>
                    <a:cubicBezTo>
                      <a:pt x="7981" y="12066"/>
                      <a:pt x="7981" y="12261"/>
                      <a:pt x="7786" y="12261"/>
                    </a:cubicBezTo>
                    <a:cubicBezTo>
                      <a:pt x="7395" y="12261"/>
                      <a:pt x="7395" y="12456"/>
                      <a:pt x="7395" y="12847"/>
                    </a:cubicBezTo>
                    <a:cubicBezTo>
                      <a:pt x="7395" y="13432"/>
                      <a:pt x="7006" y="14014"/>
                      <a:pt x="6811" y="14014"/>
                    </a:cubicBezTo>
                    <a:cubicBezTo>
                      <a:pt x="5839" y="14404"/>
                      <a:pt x="2920" y="15375"/>
                      <a:pt x="1945" y="15571"/>
                    </a:cubicBezTo>
                    <a:cubicBezTo>
                      <a:pt x="1364" y="15764"/>
                      <a:pt x="1169" y="15960"/>
                      <a:pt x="974" y="16155"/>
                    </a:cubicBezTo>
                    <a:lnTo>
                      <a:pt x="0" y="18488"/>
                    </a:lnTo>
                    <a:cubicBezTo>
                      <a:pt x="3892" y="18488"/>
                      <a:pt x="5839" y="20824"/>
                      <a:pt x="9923" y="21600"/>
                    </a:cubicBezTo>
                    <a:lnTo>
                      <a:pt x="11869" y="21600"/>
                    </a:lnTo>
                    <a:cubicBezTo>
                      <a:pt x="15955" y="21022"/>
                      <a:pt x="18873" y="18488"/>
                      <a:pt x="21600" y="18488"/>
                    </a:cubicBezTo>
                    <a:cubicBezTo>
                      <a:pt x="21600" y="18488"/>
                      <a:pt x="20631" y="16151"/>
                      <a:pt x="20631" y="16151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47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5" name="Freeform 125"/>
              <p:cNvSpPr/>
              <p:nvPr/>
            </p:nvSpPr>
            <p:spPr>
              <a:xfrm>
                <a:off x="8838438" y="934287"/>
                <a:ext cx="51395" cy="513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9" y="0"/>
                    </a:moveTo>
                    <a:cubicBezTo>
                      <a:pt x="4833" y="0"/>
                      <a:pt x="0" y="4826"/>
                      <a:pt x="0" y="10807"/>
                    </a:cubicBezTo>
                    <a:cubicBezTo>
                      <a:pt x="0" y="16760"/>
                      <a:pt x="4833" y="21600"/>
                      <a:pt x="10809" y="21600"/>
                    </a:cubicBezTo>
                    <a:cubicBezTo>
                      <a:pt x="16767" y="21600"/>
                      <a:pt x="21600" y="16760"/>
                      <a:pt x="21600" y="10807"/>
                    </a:cubicBezTo>
                    <a:cubicBezTo>
                      <a:pt x="21600" y="4826"/>
                      <a:pt x="16767" y="0"/>
                      <a:pt x="10809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6" name="Freeform 126"/>
              <p:cNvSpPr/>
              <p:nvPr/>
            </p:nvSpPr>
            <p:spPr>
              <a:xfrm>
                <a:off x="8760920" y="824470"/>
                <a:ext cx="342550" cy="324983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236" extrusionOk="0">
                    <a:moveTo>
                      <a:pt x="10800" y="15668"/>
                    </a:moveTo>
                    <a:cubicBezTo>
                      <a:pt x="6027" y="15668"/>
                      <a:pt x="2158" y="12662"/>
                      <a:pt x="2158" y="8955"/>
                    </a:cubicBezTo>
                    <a:cubicBezTo>
                      <a:pt x="2158" y="5244"/>
                      <a:pt x="6027" y="2238"/>
                      <a:pt x="10800" y="2238"/>
                    </a:cubicBezTo>
                    <a:cubicBezTo>
                      <a:pt x="15572" y="2238"/>
                      <a:pt x="19440" y="5244"/>
                      <a:pt x="19440" y="8955"/>
                    </a:cubicBezTo>
                    <a:cubicBezTo>
                      <a:pt x="19440" y="12662"/>
                      <a:pt x="15572" y="15668"/>
                      <a:pt x="10800" y="15668"/>
                    </a:cubicBezTo>
                    <a:close/>
                    <a:moveTo>
                      <a:pt x="10800" y="0"/>
                    </a:moveTo>
                    <a:cubicBezTo>
                      <a:pt x="4835" y="0"/>
                      <a:pt x="0" y="4008"/>
                      <a:pt x="0" y="8955"/>
                    </a:cubicBezTo>
                    <a:cubicBezTo>
                      <a:pt x="0" y="12266"/>
                      <a:pt x="2174" y="15152"/>
                      <a:pt x="5399" y="16701"/>
                    </a:cubicBezTo>
                    <a:lnTo>
                      <a:pt x="5399" y="20146"/>
                    </a:lnTo>
                    <a:cubicBezTo>
                      <a:pt x="5399" y="21382"/>
                      <a:pt x="6000" y="21600"/>
                      <a:pt x="6741" y="20629"/>
                    </a:cubicBezTo>
                    <a:lnTo>
                      <a:pt x="9002" y="17775"/>
                    </a:lnTo>
                    <a:cubicBezTo>
                      <a:pt x="9590" y="17854"/>
                      <a:pt x="10185" y="17908"/>
                      <a:pt x="10800" y="17908"/>
                    </a:cubicBezTo>
                    <a:cubicBezTo>
                      <a:pt x="16765" y="17908"/>
                      <a:pt x="21600" y="13898"/>
                      <a:pt x="21600" y="8955"/>
                    </a:cubicBezTo>
                    <a:cubicBezTo>
                      <a:pt x="21600" y="4008"/>
                      <a:pt x="16765" y="0"/>
                      <a:pt x="10800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625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7" name="Freeform 127"/>
              <p:cNvSpPr/>
              <p:nvPr/>
            </p:nvSpPr>
            <p:spPr>
              <a:xfrm>
                <a:off x="8909496" y="934287"/>
                <a:ext cx="51354" cy="513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801" y="0"/>
                    </a:moveTo>
                    <a:cubicBezTo>
                      <a:pt x="4837" y="0"/>
                      <a:pt x="0" y="4826"/>
                      <a:pt x="0" y="10807"/>
                    </a:cubicBezTo>
                    <a:cubicBezTo>
                      <a:pt x="0" y="16760"/>
                      <a:pt x="4837" y="21600"/>
                      <a:pt x="10801" y="21600"/>
                    </a:cubicBezTo>
                    <a:cubicBezTo>
                      <a:pt x="16763" y="21600"/>
                      <a:pt x="21600" y="16760"/>
                      <a:pt x="21600" y="10807"/>
                    </a:cubicBezTo>
                    <a:cubicBezTo>
                      <a:pt x="21600" y="4826"/>
                      <a:pt x="16763" y="0"/>
                      <a:pt x="10801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8" name="Freeform 128"/>
              <p:cNvSpPr/>
              <p:nvPr/>
            </p:nvSpPr>
            <p:spPr>
              <a:xfrm>
                <a:off x="8974095" y="934287"/>
                <a:ext cx="51392" cy="51392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10793" y="0"/>
                    </a:moveTo>
                    <a:cubicBezTo>
                      <a:pt x="4831" y="0"/>
                      <a:pt x="0" y="4826"/>
                      <a:pt x="0" y="10807"/>
                    </a:cubicBezTo>
                    <a:cubicBezTo>
                      <a:pt x="0" y="16760"/>
                      <a:pt x="4831" y="21600"/>
                      <a:pt x="10793" y="21600"/>
                    </a:cubicBezTo>
                    <a:cubicBezTo>
                      <a:pt x="16769" y="21600"/>
                      <a:pt x="21600" y="16760"/>
                      <a:pt x="21600" y="10807"/>
                    </a:cubicBezTo>
                    <a:cubicBezTo>
                      <a:pt x="21600" y="4826"/>
                      <a:pt x="16769" y="0"/>
                      <a:pt x="10793" y="0"/>
                    </a:cubicBezTo>
                    <a:close/>
                  </a:path>
                </a:pathLst>
              </a:custGeom>
              <a:grpFill/>
              <a:ln cap="flat"/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</p:grpSp>
      </p:grpSp>
      <p:grpSp>
        <p:nvGrpSpPr>
          <p:cNvPr id="129" name="Group 129"/>
          <p:cNvGrpSpPr/>
          <p:nvPr/>
        </p:nvGrpSpPr>
        <p:grpSpPr>
          <a:xfrm>
            <a:off x="5537330" y="2855365"/>
            <a:ext cx="1452919" cy="3054929"/>
            <a:chOff x="1665288" y="496888"/>
            <a:chExt cx="3155950" cy="6635750"/>
          </a:xfrm>
        </p:grpSpPr>
        <p:grpSp>
          <p:nvGrpSpPr>
            <p:cNvPr id="130" name="Group 130"/>
            <p:cNvGrpSpPr/>
            <p:nvPr/>
          </p:nvGrpSpPr>
          <p:grpSpPr>
            <a:xfrm>
              <a:off x="1711325" y="560388"/>
              <a:ext cx="3078163" cy="6540500"/>
              <a:chOff x="1711325" y="560388"/>
              <a:chExt cx="3078163" cy="6540500"/>
            </a:xfrm>
          </p:grpSpPr>
          <p:sp>
            <p:nvSpPr>
              <p:cNvPr id="131" name="Freeform 131"/>
              <p:cNvSpPr/>
              <p:nvPr/>
            </p:nvSpPr>
            <p:spPr>
              <a:xfrm>
                <a:off x="1711325" y="560388"/>
                <a:ext cx="3078163" cy="6540500"/>
              </a:xfrm>
              <a:custGeom>
                <a:avLst/>
                <a:gdLst/>
                <a:ahLst/>
                <a:cxnLst/>
                <a:rect l="l" t="t" r="r" b="b"/>
                <a:pathLst>
                  <a:path w="8550" h="18169">
                    <a:moveTo>
                      <a:pt x="1137" y="18168"/>
                    </a:moveTo>
                    <a:lnTo>
                      <a:pt x="1137" y="18168"/>
                    </a:lnTo>
                    <a:cubicBezTo>
                      <a:pt x="525" y="18168"/>
                      <a:pt x="0" y="17665"/>
                      <a:pt x="0" y="17031"/>
                    </a:cubicBezTo>
                    <a:cubicBezTo>
                      <a:pt x="0" y="1137"/>
                      <a:pt x="0" y="1137"/>
                      <a:pt x="0" y="1137"/>
                    </a:cubicBezTo>
                    <a:cubicBezTo>
                      <a:pt x="0" y="481"/>
                      <a:pt x="481" y="0"/>
                      <a:pt x="1137" y="0"/>
                    </a:cubicBezTo>
                    <a:cubicBezTo>
                      <a:pt x="7412" y="0"/>
                      <a:pt x="7412" y="0"/>
                      <a:pt x="7412" y="0"/>
                    </a:cubicBezTo>
                    <a:cubicBezTo>
                      <a:pt x="8068" y="0"/>
                      <a:pt x="8549" y="481"/>
                      <a:pt x="8549" y="1137"/>
                    </a:cubicBezTo>
                    <a:cubicBezTo>
                      <a:pt x="8549" y="17031"/>
                      <a:pt x="8549" y="17031"/>
                      <a:pt x="8549" y="17031"/>
                    </a:cubicBezTo>
                    <a:cubicBezTo>
                      <a:pt x="8549" y="17665"/>
                      <a:pt x="8046" y="18168"/>
                      <a:pt x="7412" y="18168"/>
                    </a:cubicBezTo>
                    <a:lnTo>
                      <a:pt x="1137" y="18168"/>
                    </a:lnTo>
                  </a:path>
                </a:pathLst>
              </a:custGeom>
              <a:solidFill>
                <a:srgbClr val="F4F4F4"/>
              </a:solidFill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2" name="Freeform 132"/>
              <p:cNvSpPr/>
              <p:nvPr/>
            </p:nvSpPr>
            <p:spPr>
              <a:xfrm>
                <a:off x="2963863" y="6361113"/>
                <a:ext cx="574675" cy="57467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597">
                    <a:moveTo>
                      <a:pt x="1596" y="787"/>
                    </a:moveTo>
                    <a:lnTo>
                      <a:pt x="1596" y="787"/>
                    </a:lnTo>
                    <a:cubicBezTo>
                      <a:pt x="1596" y="1246"/>
                      <a:pt x="1246" y="1596"/>
                      <a:pt x="809" y="1596"/>
                    </a:cubicBezTo>
                    <a:cubicBezTo>
                      <a:pt x="372" y="1596"/>
                      <a:pt x="0" y="1246"/>
                      <a:pt x="0" y="787"/>
                    </a:cubicBezTo>
                    <a:cubicBezTo>
                      <a:pt x="0" y="350"/>
                      <a:pt x="372" y="0"/>
                      <a:pt x="809" y="0"/>
                    </a:cubicBezTo>
                    <a:cubicBezTo>
                      <a:pt x="1246" y="0"/>
                      <a:pt x="1596" y="350"/>
                      <a:pt x="1596" y="787"/>
                    </a:cubicBezTo>
                  </a:path>
                </a:pathLst>
              </a:custGeom>
              <a:solidFill>
                <a:srgbClr val="E2E2E2"/>
              </a:solidFill>
            </p:spPr>
            <p:txBody>
              <a:bodyPr vert="horz" wrap="square" lIns="91440" tIns="45720" rIns="91440" bIns="45720" anchor="ctr">
                <a:normAutofit fontScale="70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3" name="Freeform 133"/>
              <p:cNvSpPr/>
              <p:nvPr/>
            </p:nvSpPr>
            <p:spPr>
              <a:xfrm>
                <a:off x="3144838" y="6534150"/>
                <a:ext cx="220662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614" h="635">
                    <a:moveTo>
                      <a:pt x="481" y="634"/>
                    </a:moveTo>
                    <a:lnTo>
                      <a:pt x="481" y="634"/>
                    </a:lnTo>
                    <a:cubicBezTo>
                      <a:pt x="131" y="634"/>
                      <a:pt x="131" y="634"/>
                      <a:pt x="131" y="634"/>
                    </a:cubicBezTo>
                    <a:cubicBezTo>
                      <a:pt x="44" y="634"/>
                      <a:pt x="0" y="568"/>
                      <a:pt x="0" y="503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44"/>
                      <a:pt x="44" y="0"/>
                      <a:pt x="131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547" y="0"/>
                      <a:pt x="613" y="44"/>
                      <a:pt x="613" y="131"/>
                    </a:cubicBezTo>
                    <a:cubicBezTo>
                      <a:pt x="613" y="503"/>
                      <a:pt x="613" y="503"/>
                      <a:pt x="613" y="503"/>
                    </a:cubicBezTo>
                    <a:cubicBezTo>
                      <a:pt x="613" y="568"/>
                      <a:pt x="547" y="634"/>
                      <a:pt x="481" y="634"/>
                    </a:cubicBezTo>
                    <a:close/>
                    <a:moveTo>
                      <a:pt x="131" y="44"/>
                    </a:moveTo>
                    <a:lnTo>
                      <a:pt x="131" y="44"/>
                    </a:lnTo>
                    <a:cubicBezTo>
                      <a:pt x="88" y="44"/>
                      <a:pt x="44" y="88"/>
                      <a:pt x="44" y="131"/>
                    </a:cubicBezTo>
                    <a:cubicBezTo>
                      <a:pt x="44" y="503"/>
                      <a:pt x="44" y="503"/>
                      <a:pt x="44" y="503"/>
                    </a:cubicBezTo>
                    <a:cubicBezTo>
                      <a:pt x="44" y="547"/>
                      <a:pt x="88" y="568"/>
                      <a:pt x="131" y="568"/>
                    </a:cubicBezTo>
                    <a:cubicBezTo>
                      <a:pt x="481" y="568"/>
                      <a:pt x="481" y="568"/>
                      <a:pt x="481" y="568"/>
                    </a:cubicBezTo>
                    <a:cubicBezTo>
                      <a:pt x="525" y="568"/>
                      <a:pt x="547" y="547"/>
                      <a:pt x="547" y="503"/>
                    </a:cubicBezTo>
                    <a:cubicBezTo>
                      <a:pt x="547" y="131"/>
                      <a:pt x="547" y="131"/>
                      <a:pt x="547" y="131"/>
                    </a:cubicBezTo>
                    <a:cubicBezTo>
                      <a:pt x="547" y="88"/>
                      <a:pt x="525" y="44"/>
                      <a:pt x="481" y="44"/>
                    </a:cubicBezTo>
                    <a:cubicBezTo>
                      <a:pt x="131" y="44"/>
                      <a:pt x="131" y="44"/>
                      <a:pt x="131" y="44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4" name="Freeform 134"/>
              <p:cNvSpPr/>
              <p:nvPr/>
            </p:nvSpPr>
            <p:spPr>
              <a:xfrm>
                <a:off x="3009900" y="1127125"/>
                <a:ext cx="48895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2">
                    <a:moveTo>
                      <a:pt x="1268" y="131"/>
                    </a:moveTo>
                    <a:lnTo>
                      <a:pt x="1268" y="131"/>
                    </a:lnTo>
                    <a:cubicBezTo>
                      <a:pt x="65" y="131"/>
                      <a:pt x="65" y="131"/>
                      <a:pt x="65" y="131"/>
                    </a:cubicBezTo>
                    <a:cubicBezTo>
                      <a:pt x="22" y="131"/>
                      <a:pt x="0" y="109"/>
                      <a:pt x="0" y="66"/>
                    </a:cubicBezTo>
                    <a:cubicBezTo>
                      <a:pt x="0" y="22"/>
                      <a:pt x="22" y="0"/>
                      <a:pt x="65" y="0"/>
                    </a:cubicBezTo>
                    <a:cubicBezTo>
                      <a:pt x="1268" y="0"/>
                      <a:pt x="1268" y="0"/>
                      <a:pt x="1268" y="0"/>
                    </a:cubicBezTo>
                    <a:cubicBezTo>
                      <a:pt x="1311" y="0"/>
                      <a:pt x="1355" y="22"/>
                      <a:pt x="1355" y="66"/>
                    </a:cubicBezTo>
                    <a:cubicBezTo>
                      <a:pt x="1355" y="109"/>
                      <a:pt x="1311" y="131"/>
                      <a:pt x="1268" y="131"/>
                    </a:cubicBezTo>
                  </a:path>
                </a:pathLst>
              </a:custGeom>
              <a:solidFill>
                <a:srgbClr val="333333"/>
              </a:solidFill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5" name="Freeform 135"/>
              <p:cNvSpPr/>
              <p:nvPr/>
            </p:nvSpPr>
            <p:spPr>
              <a:xfrm>
                <a:off x="3206750" y="858838"/>
                <a:ext cx="87313" cy="8731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2">
                    <a:moveTo>
                      <a:pt x="131" y="0"/>
                    </a:moveTo>
                    <a:lnTo>
                      <a:pt x="131" y="0"/>
                    </a:lnTo>
                    <a:cubicBezTo>
                      <a:pt x="65" y="0"/>
                      <a:pt x="0" y="44"/>
                      <a:pt x="0" y="11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98"/>
                      <a:pt x="65" y="241"/>
                      <a:pt x="131" y="241"/>
                    </a:cubicBezTo>
                    <a:cubicBezTo>
                      <a:pt x="197" y="241"/>
                      <a:pt x="241" y="198"/>
                      <a:pt x="241" y="132"/>
                    </a:cubicBezTo>
                    <a:cubicBezTo>
                      <a:pt x="241" y="110"/>
                      <a:pt x="241" y="110"/>
                      <a:pt x="241" y="110"/>
                    </a:cubicBezTo>
                    <a:cubicBezTo>
                      <a:pt x="241" y="44"/>
                      <a:pt x="197" y="0"/>
                      <a:pt x="131" y="0"/>
                    </a:cubicBezTo>
                  </a:path>
                </a:pathLst>
              </a:custGeom>
              <a:solidFill>
                <a:srgbClr val="333333"/>
              </a:solidFill>
            </p:spPr>
            <p:txBody>
              <a:bodyPr vert="horz" wrap="square" lIns="91440" tIns="45720" rIns="91440" bIns="45720" anchor="ctr"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6" name="Freeform 136"/>
              <p:cNvSpPr/>
              <p:nvPr/>
            </p:nvSpPr>
            <p:spPr>
              <a:xfrm>
                <a:off x="1900238" y="1449388"/>
                <a:ext cx="2684462" cy="4730750"/>
              </a:xfrm>
              <a:custGeom>
                <a:avLst/>
                <a:gdLst/>
                <a:ahLst/>
                <a:cxnLst/>
                <a:rect l="l" t="t" r="r" b="b"/>
                <a:pathLst>
                  <a:path w="7457" h="13140">
                    <a:moveTo>
                      <a:pt x="7456" y="13139"/>
                    </a:moveTo>
                    <a:lnTo>
                      <a:pt x="0" y="13139"/>
                    </a:lnTo>
                    <a:lnTo>
                      <a:pt x="0" y="0"/>
                    </a:lnTo>
                    <a:lnTo>
                      <a:pt x="7456" y="0"/>
                    </a:lnTo>
                    <a:lnTo>
                      <a:pt x="7456" y="13139"/>
                    </a:lnTo>
                  </a:path>
                </a:pathLst>
              </a:custGeom>
              <a:solidFill>
                <a:srgbClr val="333333"/>
              </a:solidFill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sp>
          <p:nvSpPr>
            <p:cNvPr id="137" name="Freeform 137"/>
            <p:cNvSpPr/>
            <p:nvPr/>
          </p:nvSpPr>
          <p:spPr>
            <a:xfrm>
              <a:off x="1665288" y="496888"/>
              <a:ext cx="3155950" cy="6635750"/>
            </a:xfrm>
            <a:custGeom>
              <a:avLst/>
              <a:gdLst/>
              <a:ahLst/>
              <a:cxnLst/>
              <a:rect l="l" t="t" r="r" b="b"/>
              <a:pathLst>
                <a:path w="8768" h="18431">
                  <a:moveTo>
                    <a:pt x="8417" y="437"/>
                  </a:moveTo>
                  <a:lnTo>
                    <a:pt x="8417" y="437"/>
                  </a:lnTo>
                  <a:cubicBezTo>
                    <a:pt x="8199" y="218"/>
                    <a:pt x="7893" y="87"/>
                    <a:pt x="7543" y="87"/>
                  </a:cubicBezTo>
                  <a:cubicBezTo>
                    <a:pt x="7280" y="87"/>
                    <a:pt x="7280" y="87"/>
                    <a:pt x="7280" y="87"/>
                  </a:cubicBezTo>
                  <a:cubicBezTo>
                    <a:pt x="7280" y="43"/>
                    <a:pt x="7280" y="43"/>
                    <a:pt x="7280" y="43"/>
                  </a:cubicBezTo>
                  <a:cubicBezTo>
                    <a:pt x="7280" y="22"/>
                    <a:pt x="7280" y="0"/>
                    <a:pt x="7259" y="0"/>
                  </a:cubicBezTo>
                  <a:cubicBezTo>
                    <a:pt x="5903" y="0"/>
                    <a:pt x="5903" y="0"/>
                    <a:pt x="5903" y="0"/>
                  </a:cubicBezTo>
                  <a:cubicBezTo>
                    <a:pt x="5881" y="0"/>
                    <a:pt x="5859" y="22"/>
                    <a:pt x="5859" y="43"/>
                  </a:cubicBezTo>
                  <a:cubicBezTo>
                    <a:pt x="5859" y="87"/>
                    <a:pt x="5859" y="87"/>
                    <a:pt x="5859" y="87"/>
                  </a:cubicBezTo>
                  <a:cubicBezTo>
                    <a:pt x="1268" y="87"/>
                    <a:pt x="1268" y="87"/>
                    <a:pt x="1268" y="87"/>
                  </a:cubicBezTo>
                  <a:cubicBezTo>
                    <a:pt x="568" y="87"/>
                    <a:pt x="43" y="590"/>
                    <a:pt x="43" y="1312"/>
                  </a:cubicBezTo>
                  <a:cubicBezTo>
                    <a:pt x="43" y="2602"/>
                    <a:pt x="43" y="2602"/>
                    <a:pt x="43" y="2602"/>
                  </a:cubicBezTo>
                  <a:lnTo>
                    <a:pt x="43" y="2602"/>
                  </a:lnTo>
                  <a:cubicBezTo>
                    <a:pt x="22" y="2602"/>
                    <a:pt x="0" y="2602"/>
                    <a:pt x="0" y="2624"/>
                  </a:cubicBezTo>
                  <a:cubicBezTo>
                    <a:pt x="0" y="3389"/>
                    <a:pt x="0" y="3389"/>
                    <a:pt x="0" y="3389"/>
                  </a:cubicBezTo>
                  <a:cubicBezTo>
                    <a:pt x="0" y="3411"/>
                    <a:pt x="22" y="3432"/>
                    <a:pt x="43" y="3432"/>
                  </a:cubicBezTo>
                  <a:lnTo>
                    <a:pt x="43" y="3432"/>
                  </a:lnTo>
                  <a:cubicBezTo>
                    <a:pt x="43" y="3761"/>
                    <a:pt x="43" y="3761"/>
                    <a:pt x="43" y="3761"/>
                  </a:cubicBezTo>
                  <a:lnTo>
                    <a:pt x="43" y="3761"/>
                  </a:lnTo>
                  <a:cubicBezTo>
                    <a:pt x="22" y="3761"/>
                    <a:pt x="0" y="3782"/>
                    <a:pt x="0" y="3804"/>
                  </a:cubicBezTo>
                  <a:cubicBezTo>
                    <a:pt x="0" y="4941"/>
                    <a:pt x="0" y="4941"/>
                    <a:pt x="0" y="4941"/>
                  </a:cubicBezTo>
                  <a:cubicBezTo>
                    <a:pt x="0" y="4963"/>
                    <a:pt x="22" y="4963"/>
                    <a:pt x="43" y="4963"/>
                  </a:cubicBezTo>
                  <a:lnTo>
                    <a:pt x="43" y="4963"/>
                  </a:lnTo>
                  <a:cubicBezTo>
                    <a:pt x="43" y="5269"/>
                    <a:pt x="43" y="5269"/>
                    <a:pt x="43" y="5269"/>
                  </a:cubicBezTo>
                  <a:lnTo>
                    <a:pt x="43" y="5269"/>
                  </a:lnTo>
                  <a:cubicBezTo>
                    <a:pt x="22" y="5269"/>
                    <a:pt x="0" y="5291"/>
                    <a:pt x="0" y="5313"/>
                  </a:cubicBezTo>
                  <a:cubicBezTo>
                    <a:pt x="0" y="6472"/>
                    <a:pt x="0" y="6472"/>
                    <a:pt x="0" y="6472"/>
                  </a:cubicBezTo>
                  <a:cubicBezTo>
                    <a:pt x="0" y="6493"/>
                    <a:pt x="22" y="6493"/>
                    <a:pt x="43" y="6493"/>
                  </a:cubicBezTo>
                  <a:lnTo>
                    <a:pt x="43" y="6493"/>
                  </a:lnTo>
                  <a:cubicBezTo>
                    <a:pt x="43" y="17206"/>
                    <a:pt x="43" y="17206"/>
                    <a:pt x="43" y="17206"/>
                  </a:cubicBezTo>
                  <a:cubicBezTo>
                    <a:pt x="43" y="17883"/>
                    <a:pt x="590" y="18430"/>
                    <a:pt x="1268" y="18430"/>
                  </a:cubicBezTo>
                  <a:cubicBezTo>
                    <a:pt x="7543" y="18430"/>
                    <a:pt x="7543" y="18430"/>
                    <a:pt x="7543" y="18430"/>
                  </a:cubicBezTo>
                  <a:cubicBezTo>
                    <a:pt x="8221" y="18430"/>
                    <a:pt x="8767" y="17883"/>
                    <a:pt x="8767" y="17206"/>
                  </a:cubicBezTo>
                  <a:cubicBezTo>
                    <a:pt x="8767" y="1312"/>
                    <a:pt x="8767" y="1312"/>
                    <a:pt x="8767" y="1312"/>
                  </a:cubicBezTo>
                  <a:cubicBezTo>
                    <a:pt x="8767" y="984"/>
                    <a:pt x="8658" y="678"/>
                    <a:pt x="8417" y="437"/>
                  </a:cubicBezTo>
                  <a:close/>
                  <a:moveTo>
                    <a:pt x="8592" y="17206"/>
                  </a:moveTo>
                  <a:lnTo>
                    <a:pt x="8592" y="17206"/>
                  </a:lnTo>
                  <a:cubicBezTo>
                    <a:pt x="8592" y="17795"/>
                    <a:pt x="8133" y="18255"/>
                    <a:pt x="7543" y="18255"/>
                  </a:cubicBezTo>
                  <a:cubicBezTo>
                    <a:pt x="1268" y="18255"/>
                    <a:pt x="1268" y="18255"/>
                    <a:pt x="1268" y="18255"/>
                  </a:cubicBezTo>
                  <a:cubicBezTo>
                    <a:pt x="700" y="18255"/>
                    <a:pt x="218" y="17795"/>
                    <a:pt x="218" y="17206"/>
                  </a:cubicBezTo>
                  <a:cubicBezTo>
                    <a:pt x="218" y="1312"/>
                    <a:pt x="218" y="1312"/>
                    <a:pt x="218" y="1312"/>
                  </a:cubicBezTo>
                  <a:cubicBezTo>
                    <a:pt x="218" y="700"/>
                    <a:pt x="656" y="262"/>
                    <a:pt x="1268" y="262"/>
                  </a:cubicBezTo>
                  <a:cubicBezTo>
                    <a:pt x="7543" y="262"/>
                    <a:pt x="7543" y="262"/>
                    <a:pt x="7543" y="262"/>
                  </a:cubicBezTo>
                  <a:cubicBezTo>
                    <a:pt x="8155" y="262"/>
                    <a:pt x="8592" y="721"/>
                    <a:pt x="8592" y="1312"/>
                  </a:cubicBezTo>
                  <a:lnTo>
                    <a:pt x="8592" y="17206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l"/>
              <a:endParaRPr/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633053" y="3002252"/>
            <a:ext cx="5145116" cy="1574094"/>
            <a:chOff x="5087477" y="3316670"/>
            <a:chExt cx="5145116" cy="1574094"/>
          </a:xfrm>
        </p:grpSpPr>
        <p:grpSp>
          <p:nvGrpSpPr>
            <p:cNvPr id="139" name="Group 139"/>
            <p:cNvGrpSpPr/>
            <p:nvPr/>
          </p:nvGrpSpPr>
          <p:grpSpPr>
            <a:xfrm>
              <a:off x="5087477" y="3316670"/>
              <a:ext cx="736602" cy="736602"/>
              <a:chOff x="7410513" y="3216848"/>
              <a:chExt cx="736602" cy="736602"/>
            </a:xfrm>
          </p:grpSpPr>
          <p:sp>
            <p:nvSpPr>
              <p:cNvPr id="140" name="AutoShape 140"/>
              <p:cNvSpPr/>
              <p:nvPr/>
            </p:nvSpPr>
            <p:spPr>
              <a:xfrm>
                <a:off x="7410513" y="3216848"/>
                <a:ext cx="736602" cy="736602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FFFFFF">
                    <a:lumMod val="75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41" name="Freeform 141"/>
              <p:cNvSpPr/>
              <p:nvPr/>
            </p:nvSpPr>
            <p:spPr>
              <a:xfrm>
                <a:off x="7601375" y="3407979"/>
                <a:ext cx="354878" cy="354340"/>
              </a:xfrm>
              <a:custGeom>
                <a:avLst/>
                <a:gdLst/>
                <a:ahLst/>
                <a:cxnLst/>
                <a:rect l="l" t="t" r="r" b="b"/>
                <a:pathLst>
                  <a:path w="607991" h="607074">
                    <a:moveTo>
                      <a:pt x="377627" y="294539"/>
                    </a:moveTo>
                    <a:cubicBezTo>
                      <a:pt x="332077" y="294539"/>
                      <a:pt x="294976" y="331583"/>
                      <a:pt x="294976" y="377063"/>
                    </a:cubicBezTo>
                    <a:cubicBezTo>
                      <a:pt x="294976" y="422621"/>
                      <a:pt x="332077" y="459588"/>
                      <a:pt x="377627" y="459588"/>
                    </a:cubicBezTo>
                    <a:cubicBezTo>
                      <a:pt x="423254" y="459588"/>
                      <a:pt x="460355" y="422621"/>
                      <a:pt x="460355" y="377063"/>
                    </a:cubicBezTo>
                    <a:cubicBezTo>
                      <a:pt x="460355" y="331583"/>
                      <a:pt x="423254" y="294539"/>
                      <a:pt x="377627" y="294539"/>
                    </a:cubicBezTo>
                    <a:close/>
                    <a:moveTo>
                      <a:pt x="359653" y="147129"/>
                    </a:moveTo>
                    <a:lnTo>
                      <a:pt x="395678" y="147129"/>
                    </a:lnTo>
                    <a:cubicBezTo>
                      <a:pt x="411271" y="147129"/>
                      <a:pt x="423869" y="159707"/>
                      <a:pt x="423869" y="175277"/>
                    </a:cubicBezTo>
                    <a:lnTo>
                      <a:pt x="423869" y="197288"/>
                    </a:lnTo>
                    <a:cubicBezTo>
                      <a:pt x="423869" y="203270"/>
                      <a:pt x="429323" y="210173"/>
                      <a:pt x="435698" y="212474"/>
                    </a:cubicBezTo>
                    <a:cubicBezTo>
                      <a:pt x="441613" y="214545"/>
                      <a:pt x="447527" y="216999"/>
                      <a:pt x="453212" y="219760"/>
                    </a:cubicBezTo>
                    <a:cubicBezTo>
                      <a:pt x="455516" y="220834"/>
                      <a:pt x="458205" y="221447"/>
                      <a:pt x="460970" y="221447"/>
                    </a:cubicBezTo>
                    <a:cubicBezTo>
                      <a:pt x="465502" y="221447"/>
                      <a:pt x="469727" y="219913"/>
                      <a:pt x="472185" y="217459"/>
                    </a:cubicBezTo>
                    <a:lnTo>
                      <a:pt x="487931" y="201737"/>
                    </a:lnTo>
                    <a:cubicBezTo>
                      <a:pt x="493232" y="196445"/>
                      <a:pt x="500298" y="193530"/>
                      <a:pt x="507826" y="193530"/>
                    </a:cubicBezTo>
                    <a:cubicBezTo>
                      <a:pt x="515431" y="193530"/>
                      <a:pt x="522498" y="196445"/>
                      <a:pt x="527798" y="201737"/>
                    </a:cubicBezTo>
                    <a:lnTo>
                      <a:pt x="553300" y="227200"/>
                    </a:lnTo>
                    <a:cubicBezTo>
                      <a:pt x="564284" y="238167"/>
                      <a:pt x="564284" y="256037"/>
                      <a:pt x="553300" y="267005"/>
                    </a:cubicBezTo>
                    <a:lnTo>
                      <a:pt x="537553" y="282727"/>
                    </a:lnTo>
                    <a:cubicBezTo>
                      <a:pt x="533405" y="286946"/>
                      <a:pt x="532253" y="295612"/>
                      <a:pt x="535249" y="301671"/>
                    </a:cubicBezTo>
                    <a:cubicBezTo>
                      <a:pt x="538014" y="307347"/>
                      <a:pt x="540472" y="313252"/>
                      <a:pt x="542546" y="319158"/>
                    </a:cubicBezTo>
                    <a:cubicBezTo>
                      <a:pt x="544850" y="325524"/>
                      <a:pt x="551764" y="330969"/>
                      <a:pt x="557755" y="330969"/>
                    </a:cubicBezTo>
                    <a:lnTo>
                      <a:pt x="579800" y="330969"/>
                    </a:lnTo>
                    <a:cubicBezTo>
                      <a:pt x="595317" y="330969"/>
                      <a:pt x="607991" y="343547"/>
                      <a:pt x="607991" y="359116"/>
                    </a:cubicBezTo>
                    <a:lnTo>
                      <a:pt x="607991" y="395087"/>
                    </a:lnTo>
                    <a:cubicBezTo>
                      <a:pt x="607991" y="410656"/>
                      <a:pt x="595394" y="423234"/>
                      <a:pt x="579800" y="423234"/>
                    </a:cubicBezTo>
                    <a:lnTo>
                      <a:pt x="557755" y="423234"/>
                    </a:lnTo>
                    <a:cubicBezTo>
                      <a:pt x="551764" y="423234"/>
                      <a:pt x="544850" y="428680"/>
                      <a:pt x="542546" y="435045"/>
                    </a:cubicBezTo>
                    <a:cubicBezTo>
                      <a:pt x="540472" y="440951"/>
                      <a:pt x="538014" y="446857"/>
                      <a:pt x="535249" y="452532"/>
                    </a:cubicBezTo>
                    <a:cubicBezTo>
                      <a:pt x="532330" y="458591"/>
                      <a:pt x="533405" y="467258"/>
                      <a:pt x="537630" y="471476"/>
                    </a:cubicBezTo>
                    <a:lnTo>
                      <a:pt x="553300" y="487199"/>
                    </a:lnTo>
                    <a:cubicBezTo>
                      <a:pt x="564284" y="498166"/>
                      <a:pt x="564284" y="516036"/>
                      <a:pt x="553300" y="527004"/>
                    </a:cubicBezTo>
                    <a:lnTo>
                      <a:pt x="527798" y="552467"/>
                    </a:lnTo>
                    <a:cubicBezTo>
                      <a:pt x="522498" y="557759"/>
                      <a:pt x="515431" y="560750"/>
                      <a:pt x="507826" y="560750"/>
                    </a:cubicBezTo>
                    <a:cubicBezTo>
                      <a:pt x="500298" y="560750"/>
                      <a:pt x="493232" y="557759"/>
                      <a:pt x="487931" y="552467"/>
                    </a:cubicBezTo>
                    <a:lnTo>
                      <a:pt x="472261" y="536821"/>
                    </a:lnTo>
                    <a:cubicBezTo>
                      <a:pt x="469727" y="534290"/>
                      <a:pt x="465502" y="532756"/>
                      <a:pt x="460970" y="532756"/>
                    </a:cubicBezTo>
                    <a:cubicBezTo>
                      <a:pt x="458205" y="532756"/>
                      <a:pt x="455439" y="533369"/>
                      <a:pt x="453212" y="534443"/>
                    </a:cubicBezTo>
                    <a:cubicBezTo>
                      <a:pt x="447527" y="537204"/>
                      <a:pt x="441613" y="539658"/>
                      <a:pt x="435698" y="541729"/>
                    </a:cubicBezTo>
                    <a:cubicBezTo>
                      <a:pt x="429323" y="544030"/>
                      <a:pt x="423869" y="550933"/>
                      <a:pt x="423869" y="556915"/>
                    </a:cubicBezTo>
                    <a:lnTo>
                      <a:pt x="423869" y="578927"/>
                    </a:lnTo>
                    <a:cubicBezTo>
                      <a:pt x="423869" y="594496"/>
                      <a:pt x="411271" y="607074"/>
                      <a:pt x="395678" y="607074"/>
                    </a:cubicBezTo>
                    <a:lnTo>
                      <a:pt x="359653" y="607074"/>
                    </a:lnTo>
                    <a:cubicBezTo>
                      <a:pt x="344060" y="607074"/>
                      <a:pt x="331462" y="594496"/>
                      <a:pt x="331462" y="578927"/>
                    </a:cubicBezTo>
                    <a:lnTo>
                      <a:pt x="331462" y="556915"/>
                    </a:lnTo>
                    <a:cubicBezTo>
                      <a:pt x="331462" y="550933"/>
                      <a:pt x="326008" y="544030"/>
                      <a:pt x="319633" y="541729"/>
                    </a:cubicBezTo>
                    <a:cubicBezTo>
                      <a:pt x="313718" y="539658"/>
                      <a:pt x="307804" y="537204"/>
                      <a:pt x="302119" y="534443"/>
                    </a:cubicBezTo>
                    <a:cubicBezTo>
                      <a:pt x="299892" y="533369"/>
                      <a:pt x="297203" y="532756"/>
                      <a:pt x="294361" y="532756"/>
                    </a:cubicBezTo>
                    <a:cubicBezTo>
                      <a:pt x="289829" y="532756"/>
                      <a:pt x="285681" y="534290"/>
                      <a:pt x="283146" y="536821"/>
                    </a:cubicBezTo>
                    <a:lnTo>
                      <a:pt x="267400" y="552467"/>
                    </a:lnTo>
                    <a:cubicBezTo>
                      <a:pt x="262099" y="557759"/>
                      <a:pt x="255033" y="560750"/>
                      <a:pt x="247505" y="560750"/>
                    </a:cubicBezTo>
                    <a:cubicBezTo>
                      <a:pt x="239977" y="560750"/>
                      <a:pt x="232834" y="557759"/>
                      <a:pt x="227533" y="552467"/>
                    </a:cubicBezTo>
                    <a:lnTo>
                      <a:pt x="202031" y="527004"/>
                    </a:lnTo>
                    <a:cubicBezTo>
                      <a:pt x="191047" y="516036"/>
                      <a:pt x="191047" y="498166"/>
                      <a:pt x="202031" y="487199"/>
                    </a:cubicBezTo>
                    <a:lnTo>
                      <a:pt x="217701" y="471476"/>
                    </a:lnTo>
                    <a:cubicBezTo>
                      <a:pt x="221926" y="467258"/>
                      <a:pt x="223001" y="458591"/>
                      <a:pt x="220082" y="452532"/>
                    </a:cubicBezTo>
                    <a:cubicBezTo>
                      <a:pt x="217317" y="446780"/>
                      <a:pt x="214859" y="440951"/>
                      <a:pt x="212785" y="435045"/>
                    </a:cubicBezTo>
                    <a:cubicBezTo>
                      <a:pt x="210481" y="428603"/>
                      <a:pt x="203568" y="423234"/>
                      <a:pt x="197576" y="423234"/>
                    </a:cubicBezTo>
                    <a:lnTo>
                      <a:pt x="175531" y="423234"/>
                    </a:lnTo>
                    <a:cubicBezTo>
                      <a:pt x="159937" y="423234"/>
                      <a:pt x="147340" y="410579"/>
                      <a:pt x="147340" y="395087"/>
                    </a:cubicBezTo>
                    <a:lnTo>
                      <a:pt x="147340" y="359116"/>
                    </a:lnTo>
                    <a:cubicBezTo>
                      <a:pt x="147340" y="343547"/>
                      <a:pt x="159937" y="330969"/>
                      <a:pt x="175531" y="330969"/>
                    </a:cubicBezTo>
                    <a:lnTo>
                      <a:pt x="197576" y="330969"/>
                    </a:lnTo>
                    <a:cubicBezTo>
                      <a:pt x="203568" y="330969"/>
                      <a:pt x="210481" y="325524"/>
                      <a:pt x="212785" y="319158"/>
                    </a:cubicBezTo>
                    <a:cubicBezTo>
                      <a:pt x="214859" y="313252"/>
                      <a:pt x="217317" y="307347"/>
                      <a:pt x="220082" y="301671"/>
                    </a:cubicBezTo>
                    <a:cubicBezTo>
                      <a:pt x="223001" y="295612"/>
                      <a:pt x="221926" y="286946"/>
                      <a:pt x="217701" y="282727"/>
                    </a:cubicBezTo>
                    <a:lnTo>
                      <a:pt x="202031" y="267005"/>
                    </a:lnTo>
                    <a:cubicBezTo>
                      <a:pt x="196731" y="261713"/>
                      <a:pt x="193735" y="254657"/>
                      <a:pt x="193735" y="247141"/>
                    </a:cubicBezTo>
                    <a:cubicBezTo>
                      <a:pt x="193735" y="239624"/>
                      <a:pt x="196731" y="232492"/>
                      <a:pt x="202031" y="227200"/>
                    </a:cubicBezTo>
                    <a:lnTo>
                      <a:pt x="227533" y="201737"/>
                    </a:lnTo>
                    <a:cubicBezTo>
                      <a:pt x="232834" y="196445"/>
                      <a:pt x="239977" y="193530"/>
                      <a:pt x="247505" y="193530"/>
                    </a:cubicBezTo>
                    <a:cubicBezTo>
                      <a:pt x="255033" y="193530"/>
                      <a:pt x="262099" y="196445"/>
                      <a:pt x="267400" y="201737"/>
                    </a:cubicBezTo>
                    <a:lnTo>
                      <a:pt x="283070" y="217383"/>
                    </a:lnTo>
                    <a:cubicBezTo>
                      <a:pt x="285604" y="219913"/>
                      <a:pt x="289829" y="221447"/>
                      <a:pt x="294361" y="221447"/>
                    </a:cubicBezTo>
                    <a:cubicBezTo>
                      <a:pt x="297126" y="221447"/>
                      <a:pt x="299892" y="220834"/>
                      <a:pt x="302119" y="219760"/>
                    </a:cubicBezTo>
                    <a:cubicBezTo>
                      <a:pt x="307804" y="216999"/>
                      <a:pt x="313718" y="214545"/>
                      <a:pt x="319633" y="212474"/>
                    </a:cubicBezTo>
                    <a:cubicBezTo>
                      <a:pt x="326008" y="210173"/>
                      <a:pt x="331462" y="203270"/>
                      <a:pt x="331462" y="197288"/>
                    </a:cubicBezTo>
                    <a:lnTo>
                      <a:pt x="331462" y="175277"/>
                    </a:lnTo>
                    <a:cubicBezTo>
                      <a:pt x="331462" y="159707"/>
                      <a:pt x="344060" y="147129"/>
                      <a:pt x="359653" y="147129"/>
                    </a:cubicBezTo>
                    <a:close/>
                    <a:moveTo>
                      <a:pt x="119929" y="83135"/>
                    </a:moveTo>
                    <a:cubicBezTo>
                      <a:pt x="99723" y="83135"/>
                      <a:pt x="83282" y="99547"/>
                      <a:pt x="83282" y="119717"/>
                    </a:cubicBezTo>
                    <a:cubicBezTo>
                      <a:pt x="83282" y="139888"/>
                      <a:pt x="99723" y="156223"/>
                      <a:pt x="119929" y="156223"/>
                    </a:cubicBezTo>
                    <a:cubicBezTo>
                      <a:pt x="140135" y="156223"/>
                      <a:pt x="156499" y="139888"/>
                      <a:pt x="156499" y="119717"/>
                    </a:cubicBezTo>
                    <a:cubicBezTo>
                      <a:pt x="156499" y="99547"/>
                      <a:pt x="140135" y="83135"/>
                      <a:pt x="119929" y="83135"/>
                    </a:cubicBezTo>
                    <a:close/>
                    <a:moveTo>
                      <a:pt x="110863" y="0"/>
                    </a:moveTo>
                    <a:lnTo>
                      <a:pt x="128918" y="0"/>
                    </a:lnTo>
                    <a:cubicBezTo>
                      <a:pt x="139290" y="0"/>
                      <a:pt x="147741" y="8436"/>
                      <a:pt x="147741" y="18790"/>
                    </a:cubicBezTo>
                    <a:lnTo>
                      <a:pt x="147741" y="29834"/>
                    </a:lnTo>
                    <a:cubicBezTo>
                      <a:pt x="147741" y="30677"/>
                      <a:pt x="148970" y="32441"/>
                      <a:pt x="150507" y="32978"/>
                    </a:cubicBezTo>
                    <a:cubicBezTo>
                      <a:pt x="153580" y="34052"/>
                      <a:pt x="156730" y="35355"/>
                      <a:pt x="159726" y="36813"/>
                    </a:cubicBezTo>
                    <a:cubicBezTo>
                      <a:pt x="160187" y="37043"/>
                      <a:pt x="160878" y="37196"/>
                      <a:pt x="161570" y="37196"/>
                    </a:cubicBezTo>
                    <a:cubicBezTo>
                      <a:pt x="162799" y="37196"/>
                      <a:pt x="163644" y="36813"/>
                      <a:pt x="163875" y="36583"/>
                    </a:cubicBezTo>
                    <a:lnTo>
                      <a:pt x="171711" y="28683"/>
                    </a:lnTo>
                    <a:cubicBezTo>
                      <a:pt x="175245" y="25155"/>
                      <a:pt x="180009" y="23238"/>
                      <a:pt x="185002" y="23238"/>
                    </a:cubicBezTo>
                    <a:cubicBezTo>
                      <a:pt x="189996" y="23238"/>
                      <a:pt x="194760" y="25155"/>
                      <a:pt x="198294" y="28683"/>
                    </a:cubicBezTo>
                    <a:lnTo>
                      <a:pt x="211047" y="41414"/>
                    </a:lnTo>
                    <a:cubicBezTo>
                      <a:pt x="218346" y="48777"/>
                      <a:pt x="218346" y="60664"/>
                      <a:pt x="211047" y="67950"/>
                    </a:cubicBezTo>
                    <a:lnTo>
                      <a:pt x="203211" y="75849"/>
                    </a:lnTo>
                    <a:cubicBezTo>
                      <a:pt x="202596" y="76386"/>
                      <a:pt x="202212" y="78533"/>
                      <a:pt x="202903" y="79914"/>
                    </a:cubicBezTo>
                    <a:cubicBezTo>
                      <a:pt x="204363" y="82905"/>
                      <a:pt x="205669" y="86049"/>
                      <a:pt x="206822" y="89117"/>
                    </a:cubicBezTo>
                    <a:cubicBezTo>
                      <a:pt x="207359" y="90651"/>
                      <a:pt x="209127" y="91878"/>
                      <a:pt x="209972" y="91878"/>
                    </a:cubicBezTo>
                    <a:lnTo>
                      <a:pt x="220958" y="91878"/>
                    </a:lnTo>
                    <a:cubicBezTo>
                      <a:pt x="231330" y="91878"/>
                      <a:pt x="239781" y="100314"/>
                      <a:pt x="239781" y="110668"/>
                    </a:cubicBezTo>
                    <a:lnTo>
                      <a:pt x="239781" y="128691"/>
                    </a:lnTo>
                    <a:cubicBezTo>
                      <a:pt x="239781" y="139044"/>
                      <a:pt x="231330" y="147480"/>
                      <a:pt x="220958" y="147480"/>
                    </a:cubicBezTo>
                    <a:lnTo>
                      <a:pt x="209972" y="147480"/>
                    </a:lnTo>
                    <a:cubicBezTo>
                      <a:pt x="209127" y="147480"/>
                      <a:pt x="207359" y="148707"/>
                      <a:pt x="206822" y="150241"/>
                    </a:cubicBezTo>
                    <a:cubicBezTo>
                      <a:pt x="205669" y="153309"/>
                      <a:pt x="204363" y="156453"/>
                      <a:pt x="202903" y="159444"/>
                    </a:cubicBezTo>
                    <a:cubicBezTo>
                      <a:pt x="202212" y="160825"/>
                      <a:pt x="202596" y="162972"/>
                      <a:pt x="203211" y="163586"/>
                    </a:cubicBezTo>
                    <a:lnTo>
                      <a:pt x="211047" y="171408"/>
                    </a:lnTo>
                    <a:cubicBezTo>
                      <a:pt x="218346" y="178694"/>
                      <a:pt x="218346" y="190658"/>
                      <a:pt x="211047" y="197944"/>
                    </a:cubicBezTo>
                    <a:lnTo>
                      <a:pt x="198294" y="210675"/>
                    </a:lnTo>
                    <a:cubicBezTo>
                      <a:pt x="194760" y="214203"/>
                      <a:pt x="189996" y="216197"/>
                      <a:pt x="185002" y="216197"/>
                    </a:cubicBezTo>
                    <a:cubicBezTo>
                      <a:pt x="180009" y="216197"/>
                      <a:pt x="175245" y="214203"/>
                      <a:pt x="171711" y="210675"/>
                    </a:cubicBezTo>
                    <a:lnTo>
                      <a:pt x="163875" y="202852"/>
                    </a:lnTo>
                    <a:cubicBezTo>
                      <a:pt x="163644" y="202622"/>
                      <a:pt x="162799" y="202239"/>
                      <a:pt x="161570" y="202239"/>
                    </a:cubicBezTo>
                    <a:cubicBezTo>
                      <a:pt x="160878" y="202239"/>
                      <a:pt x="160187" y="202316"/>
                      <a:pt x="159726" y="202546"/>
                    </a:cubicBezTo>
                    <a:cubicBezTo>
                      <a:pt x="156730" y="204003"/>
                      <a:pt x="153580" y="205307"/>
                      <a:pt x="150507" y="206457"/>
                    </a:cubicBezTo>
                    <a:cubicBezTo>
                      <a:pt x="148970" y="206994"/>
                      <a:pt x="147741" y="208758"/>
                      <a:pt x="147741" y="209601"/>
                    </a:cubicBezTo>
                    <a:lnTo>
                      <a:pt x="147741" y="220568"/>
                    </a:lnTo>
                    <a:cubicBezTo>
                      <a:pt x="147741" y="230922"/>
                      <a:pt x="139290" y="239358"/>
                      <a:pt x="128918" y="239358"/>
                    </a:cubicBezTo>
                    <a:lnTo>
                      <a:pt x="110863" y="239358"/>
                    </a:lnTo>
                    <a:cubicBezTo>
                      <a:pt x="100491" y="239358"/>
                      <a:pt x="92117" y="230922"/>
                      <a:pt x="92117" y="220568"/>
                    </a:cubicBezTo>
                    <a:lnTo>
                      <a:pt x="92117" y="209601"/>
                    </a:lnTo>
                    <a:cubicBezTo>
                      <a:pt x="92117" y="208758"/>
                      <a:pt x="90811" y="206917"/>
                      <a:pt x="89274" y="206457"/>
                    </a:cubicBezTo>
                    <a:cubicBezTo>
                      <a:pt x="86201" y="205307"/>
                      <a:pt x="83051" y="204003"/>
                      <a:pt x="80055" y="202546"/>
                    </a:cubicBezTo>
                    <a:cubicBezTo>
                      <a:pt x="79594" y="202316"/>
                      <a:pt x="78903" y="202239"/>
                      <a:pt x="78211" y="202239"/>
                    </a:cubicBezTo>
                    <a:cubicBezTo>
                      <a:pt x="77059" y="202239"/>
                      <a:pt x="76214" y="202622"/>
                      <a:pt x="75983" y="202852"/>
                    </a:cubicBezTo>
                    <a:lnTo>
                      <a:pt x="68070" y="210675"/>
                    </a:lnTo>
                    <a:cubicBezTo>
                      <a:pt x="64536" y="214203"/>
                      <a:pt x="59849" y="216197"/>
                      <a:pt x="54779" y="216197"/>
                    </a:cubicBezTo>
                    <a:cubicBezTo>
                      <a:pt x="49785" y="216197"/>
                      <a:pt x="45021" y="214203"/>
                      <a:pt x="41487" y="210675"/>
                    </a:cubicBezTo>
                    <a:lnTo>
                      <a:pt x="28734" y="197944"/>
                    </a:lnTo>
                    <a:cubicBezTo>
                      <a:pt x="25200" y="194416"/>
                      <a:pt x="23279" y="189661"/>
                      <a:pt x="23279" y="184676"/>
                    </a:cubicBezTo>
                    <a:cubicBezTo>
                      <a:pt x="23279" y="179691"/>
                      <a:pt x="25200" y="174936"/>
                      <a:pt x="28734" y="171408"/>
                    </a:cubicBezTo>
                    <a:lnTo>
                      <a:pt x="36570" y="163586"/>
                    </a:lnTo>
                    <a:cubicBezTo>
                      <a:pt x="37185" y="162972"/>
                      <a:pt x="37569" y="160825"/>
                      <a:pt x="36878" y="159444"/>
                    </a:cubicBezTo>
                    <a:cubicBezTo>
                      <a:pt x="35418" y="156453"/>
                      <a:pt x="34112" y="153386"/>
                      <a:pt x="33036" y="150241"/>
                    </a:cubicBezTo>
                    <a:cubicBezTo>
                      <a:pt x="32498" y="148707"/>
                      <a:pt x="30654" y="147480"/>
                      <a:pt x="29886" y="147480"/>
                    </a:cubicBezTo>
                    <a:lnTo>
                      <a:pt x="18823" y="147480"/>
                    </a:lnTo>
                    <a:cubicBezTo>
                      <a:pt x="8451" y="147480"/>
                      <a:pt x="0" y="139044"/>
                      <a:pt x="0" y="128691"/>
                    </a:cubicBezTo>
                    <a:lnTo>
                      <a:pt x="0" y="110668"/>
                    </a:lnTo>
                    <a:cubicBezTo>
                      <a:pt x="0" y="100314"/>
                      <a:pt x="8451" y="91955"/>
                      <a:pt x="18823" y="91955"/>
                    </a:cubicBezTo>
                    <a:lnTo>
                      <a:pt x="29886" y="91955"/>
                    </a:lnTo>
                    <a:cubicBezTo>
                      <a:pt x="30654" y="91955"/>
                      <a:pt x="32498" y="90651"/>
                      <a:pt x="33036" y="89194"/>
                    </a:cubicBezTo>
                    <a:cubicBezTo>
                      <a:pt x="34112" y="86049"/>
                      <a:pt x="35418" y="82905"/>
                      <a:pt x="36878" y="79914"/>
                    </a:cubicBezTo>
                    <a:cubicBezTo>
                      <a:pt x="37569" y="78533"/>
                      <a:pt x="37185" y="76386"/>
                      <a:pt x="36570" y="75849"/>
                    </a:cubicBezTo>
                    <a:lnTo>
                      <a:pt x="28734" y="67950"/>
                    </a:lnTo>
                    <a:cubicBezTo>
                      <a:pt x="21435" y="60664"/>
                      <a:pt x="21435" y="48777"/>
                      <a:pt x="28734" y="41414"/>
                    </a:cubicBezTo>
                    <a:lnTo>
                      <a:pt x="41487" y="28683"/>
                    </a:lnTo>
                    <a:cubicBezTo>
                      <a:pt x="45021" y="25155"/>
                      <a:pt x="49785" y="23238"/>
                      <a:pt x="54779" y="23238"/>
                    </a:cubicBezTo>
                    <a:cubicBezTo>
                      <a:pt x="59849" y="23238"/>
                      <a:pt x="64536" y="25155"/>
                      <a:pt x="68070" y="28683"/>
                    </a:cubicBezTo>
                    <a:lnTo>
                      <a:pt x="75983" y="36583"/>
                    </a:lnTo>
                    <a:cubicBezTo>
                      <a:pt x="76214" y="36813"/>
                      <a:pt x="77059" y="37196"/>
                      <a:pt x="78211" y="37196"/>
                    </a:cubicBezTo>
                    <a:cubicBezTo>
                      <a:pt x="78903" y="37196"/>
                      <a:pt x="79594" y="37043"/>
                      <a:pt x="80055" y="36813"/>
                    </a:cubicBezTo>
                    <a:cubicBezTo>
                      <a:pt x="83051" y="35355"/>
                      <a:pt x="86201" y="34052"/>
                      <a:pt x="89351" y="32978"/>
                    </a:cubicBezTo>
                    <a:cubicBezTo>
                      <a:pt x="90811" y="32441"/>
                      <a:pt x="92117" y="30677"/>
                      <a:pt x="92117" y="29834"/>
                    </a:cubicBezTo>
                    <a:lnTo>
                      <a:pt x="92117" y="18790"/>
                    </a:lnTo>
                    <a:cubicBezTo>
                      <a:pt x="92117" y="8436"/>
                      <a:pt x="100491" y="0"/>
                      <a:pt x="110863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anchor="t">
                <a:normAutofit lnSpcReduction="10000"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142" name="Group 142"/>
            <p:cNvGrpSpPr/>
            <p:nvPr/>
          </p:nvGrpSpPr>
          <p:grpSpPr>
            <a:xfrm>
              <a:off x="5874877" y="3322575"/>
              <a:ext cx="4357716" cy="1568189"/>
              <a:chOff x="5783437" y="3368295"/>
              <a:chExt cx="4357716" cy="1568189"/>
            </a:xfrm>
          </p:grpSpPr>
          <p:sp>
            <p:nvSpPr>
              <p:cNvPr id="143" name="TextBox 143"/>
              <p:cNvSpPr txBox="1"/>
              <p:nvPr/>
            </p:nvSpPr>
            <p:spPr>
              <a:xfrm>
                <a:off x="5824079" y="3368295"/>
                <a:ext cx="4317074" cy="33855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marL="0" algn="l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sz="1600" b="1" i="0" u="none" baseline="0" dirty="0">
                    <a:solidFill>
                      <a:srgbClr val="000000"/>
                    </a:solidFill>
                    <a:latin typeface="Arial"/>
                    <a:ea typeface="Arial"/>
                  </a:rPr>
                  <a:t>Smart Home Automation</a:t>
                </a:r>
                <a:endParaRPr lang="en-US" sz="1100" dirty="0"/>
              </a:p>
            </p:txBody>
          </p:sp>
          <p:sp>
            <p:nvSpPr>
              <p:cNvPr id="144" name="AutoShape 144"/>
              <p:cNvSpPr/>
              <p:nvPr/>
            </p:nvSpPr>
            <p:spPr>
              <a:xfrm>
                <a:off x="5783437" y="3591436"/>
                <a:ext cx="4315530" cy="1345048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algn="l">
                  <a:lnSpc>
                    <a:spcPct val="150000"/>
                  </a:lnSpc>
                </a:pPr>
                <a:r>
                  <a:rPr lang="en-US" sz="1400" b="0" i="0" u="none" baseline="0" dirty="0">
                    <a:solidFill>
                      <a:srgbClr val="000000"/>
                    </a:solidFill>
                    <a:latin typeface="Arial"/>
                    <a:ea typeface="Arial"/>
                  </a:rPr>
                  <a:t>In smart homes, the motion sensor can control lighting and appliances, integrating with systems such as smart locks and indoor cameras to </a:t>
                </a:r>
              </a:p>
              <a:p>
                <a:pPr marL="0" algn="l">
                  <a:lnSpc>
                    <a:spcPct val="150000"/>
                  </a:lnSpc>
                </a:pPr>
                <a:r>
                  <a:rPr lang="en-US" sz="1400" b="0" i="0" u="none" baseline="0" dirty="0">
                    <a:solidFill>
                      <a:srgbClr val="000000"/>
                    </a:solidFill>
                    <a:latin typeface="Arial"/>
                    <a:ea typeface="Arial"/>
                  </a:rPr>
                  <a:t>enhance convenience and security.</a:t>
                </a:r>
              </a:p>
            </p:txBody>
          </p:sp>
        </p:grpSp>
      </p:grpSp>
      <p:grpSp>
        <p:nvGrpSpPr>
          <p:cNvPr id="145" name="Group 145"/>
          <p:cNvGrpSpPr/>
          <p:nvPr/>
        </p:nvGrpSpPr>
        <p:grpSpPr>
          <a:xfrm>
            <a:off x="7201825" y="4839281"/>
            <a:ext cx="4317075" cy="1412064"/>
            <a:chOff x="5788682" y="5334975"/>
            <a:chExt cx="4317075" cy="1412064"/>
          </a:xfrm>
        </p:grpSpPr>
        <p:sp>
          <p:nvSpPr>
            <p:cNvPr id="146" name="TextBox 146"/>
            <p:cNvSpPr txBox="1"/>
            <p:nvPr/>
          </p:nvSpPr>
          <p:spPr>
            <a:xfrm>
              <a:off x="5788682" y="5334975"/>
              <a:ext cx="4317074" cy="338554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ctr">
              <a:spAutoFit/>
            </a:bodyPr>
            <a:lstStyle/>
            <a:p>
              <a:pPr marL="0"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1600" b="1" i="0" u="none" baseline="0">
                  <a:solidFill>
                    <a:srgbClr val="FFFFFF"/>
                  </a:solidFill>
                  <a:latin typeface="Arial"/>
                  <a:ea typeface="Arial"/>
                </a:rPr>
                <a:t>Robotics and Drones</a:t>
              </a:r>
              <a:endParaRPr lang="en-US" sz="1100"/>
            </a:p>
          </p:txBody>
        </p:sp>
        <p:sp>
          <p:nvSpPr>
            <p:cNvPr id="147" name="AutoShape 147"/>
            <p:cNvSpPr/>
            <p:nvPr/>
          </p:nvSpPr>
          <p:spPr>
            <a:xfrm>
              <a:off x="5790227" y="5725156"/>
              <a:ext cx="4315530" cy="102188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algn="l">
                <a:lnSpc>
                  <a:spcPct val="150000"/>
                </a:lnSpc>
              </a:pPr>
              <a:r>
                <a:rPr lang="en-US" sz="1400" b="0" i="0" u="none" baseline="0" dirty="0">
                  <a:solidFill>
                    <a:srgbClr val="FFFFFF"/>
                  </a:solidFill>
                  <a:latin typeface="Arial"/>
                  <a:ea typeface="Arial"/>
                </a:rPr>
                <a:t>The technology can be applied in robotics and drones for navigation and surveillance tasks, allowing autonomous systems to detect and respond to their environment effectively.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669924" y="1383354"/>
            <a:ext cx="5644815" cy="1417969"/>
            <a:chOff x="1388653" y="1478598"/>
            <a:chExt cx="5145117" cy="1417969"/>
          </a:xfrm>
        </p:grpSpPr>
        <p:grpSp>
          <p:nvGrpSpPr>
            <p:cNvPr id="149" name="Group 149"/>
            <p:cNvGrpSpPr/>
            <p:nvPr/>
          </p:nvGrpSpPr>
          <p:grpSpPr>
            <a:xfrm>
              <a:off x="2216695" y="1484503"/>
              <a:ext cx="4317075" cy="1412064"/>
              <a:chOff x="5824079" y="3368295"/>
              <a:chExt cx="4317075" cy="1412064"/>
            </a:xfrm>
          </p:grpSpPr>
          <p:sp>
            <p:nvSpPr>
              <p:cNvPr id="150" name="TextBox 150"/>
              <p:cNvSpPr txBox="1"/>
              <p:nvPr/>
            </p:nvSpPr>
            <p:spPr>
              <a:xfrm>
                <a:off x="5824079" y="3368295"/>
                <a:ext cx="4317074" cy="33855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marL="0" algn="l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Security Systems</a:t>
                </a:r>
                <a:endParaRPr lang="en-US" sz="1100"/>
              </a:p>
            </p:txBody>
          </p:sp>
          <p:sp>
            <p:nvSpPr>
              <p:cNvPr id="151" name="AutoShape 151"/>
              <p:cNvSpPr/>
              <p:nvPr/>
            </p:nvSpPr>
            <p:spPr>
              <a:xfrm>
                <a:off x="5825624" y="3758476"/>
                <a:ext cx="4315530" cy="1021883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algn="l">
                  <a:lnSpc>
                    <a:spcPct val="15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The system can be integrated into security frameworks, providing surveillance capabilities that trigger alerts via notifications or activate alarms upon detecting movement.</a:t>
                </a:r>
              </a:p>
            </p:txBody>
          </p:sp>
        </p:grpSp>
        <p:grpSp>
          <p:nvGrpSpPr>
            <p:cNvPr id="152" name="Group 152"/>
            <p:cNvGrpSpPr/>
            <p:nvPr/>
          </p:nvGrpSpPr>
          <p:grpSpPr>
            <a:xfrm>
              <a:off x="1388653" y="1478598"/>
              <a:ext cx="736602" cy="736602"/>
              <a:chOff x="1388653" y="1478598"/>
              <a:chExt cx="736602" cy="736602"/>
            </a:xfrm>
          </p:grpSpPr>
          <p:sp>
            <p:nvSpPr>
              <p:cNvPr id="153" name="AutoShape 153"/>
              <p:cNvSpPr/>
              <p:nvPr/>
            </p:nvSpPr>
            <p:spPr>
              <a:xfrm>
                <a:off x="1388653" y="1478598"/>
                <a:ext cx="736602" cy="736602"/>
              </a:xfrm>
              <a:prstGeom prst="ellipse">
                <a:avLst/>
              </a:prstGeom>
              <a:solidFill>
                <a:srgbClr val="FFFFFF"/>
              </a:solidFill>
              <a:ln w="12700" cap="flat" cmpd="sng">
                <a:solidFill>
                  <a:srgbClr val="FFFFFF">
                    <a:lumMod val="75000"/>
                  </a:srgbClr>
                </a:solidFill>
                <a:prstDash val="solid"/>
              </a:ln>
            </p:spPr>
            <p:txBody>
              <a:bodyPr vert="horz" wrap="square" lIns="91440" tIns="45720" rIns="91440" bIns="45720" anchor="ctr">
                <a:norm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54" name="Freeform 154"/>
              <p:cNvSpPr/>
              <p:nvPr/>
            </p:nvSpPr>
            <p:spPr>
              <a:xfrm>
                <a:off x="1579515" y="1669729"/>
                <a:ext cx="354878" cy="354340"/>
              </a:xfrm>
              <a:custGeom>
                <a:avLst/>
                <a:gdLst/>
                <a:ahLst/>
                <a:cxnLst/>
                <a:rect l="l" t="t" r="r" b="b"/>
                <a:pathLst>
                  <a:path w="578649" h="594741">
                    <a:moveTo>
                      <a:pt x="411175" y="315251"/>
                    </a:moveTo>
                    <a:cubicBezTo>
                      <a:pt x="392328" y="315251"/>
                      <a:pt x="373301" y="322420"/>
                      <a:pt x="358940" y="336757"/>
                    </a:cubicBezTo>
                    <a:cubicBezTo>
                      <a:pt x="330220" y="365432"/>
                      <a:pt x="330220" y="411311"/>
                      <a:pt x="358940" y="439986"/>
                    </a:cubicBezTo>
                    <a:cubicBezTo>
                      <a:pt x="387661" y="468660"/>
                      <a:pt x="435049" y="468660"/>
                      <a:pt x="462333" y="439986"/>
                    </a:cubicBezTo>
                    <a:cubicBezTo>
                      <a:pt x="491053" y="411311"/>
                      <a:pt x="491053" y="365432"/>
                      <a:pt x="462333" y="336757"/>
                    </a:cubicBezTo>
                    <a:cubicBezTo>
                      <a:pt x="448691" y="322420"/>
                      <a:pt x="430023" y="315251"/>
                      <a:pt x="411175" y="315251"/>
                    </a:cubicBezTo>
                    <a:close/>
                    <a:moveTo>
                      <a:pt x="410816" y="276182"/>
                    </a:moveTo>
                    <a:cubicBezTo>
                      <a:pt x="439716" y="276182"/>
                      <a:pt x="468795" y="287293"/>
                      <a:pt x="491053" y="309516"/>
                    </a:cubicBezTo>
                    <a:cubicBezTo>
                      <a:pt x="525517" y="342492"/>
                      <a:pt x="532697" y="394106"/>
                      <a:pt x="514029" y="435685"/>
                    </a:cubicBezTo>
                    <a:lnTo>
                      <a:pt x="578649" y="500203"/>
                    </a:lnTo>
                    <a:lnTo>
                      <a:pt x="522645" y="556118"/>
                    </a:lnTo>
                    <a:lnTo>
                      <a:pt x="458025" y="491600"/>
                    </a:lnTo>
                    <a:cubicBezTo>
                      <a:pt x="416381" y="510239"/>
                      <a:pt x="366121" y="503070"/>
                      <a:pt x="331656" y="468660"/>
                    </a:cubicBezTo>
                    <a:cubicBezTo>
                      <a:pt x="287140" y="424215"/>
                      <a:pt x="287140" y="352528"/>
                      <a:pt x="331656" y="309516"/>
                    </a:cubicBezTo>
                    <a:cubicBezTo>
                      <a:pt x="353197" y="287293"/>
                      <a:pt x="381917" y="276182"/>
                      <a:pt x="410816" y="276182"/>
                    </a:cubicBezTo>
                    <a:close/>
                    <a:moveTo>
                      <a:pt x="134949" y="20001"/>
                    </a:moveTo>
                    <a:lnTo>
                      <a:pt x="134949" y="144835"/>
                    </a:lnTo>
                    <a:lnTo>
                      <a:pt x="17242" y="144835"/>
                    </a:lnTo>
                    <a:close/>
                    <a:moveTo>
                      <a:pt x="172278" y="0"/>
                    </a:moveTo>
                    <a:lnTo>
                      <a:pt x="480943" y="0"/>
                    </a:lnTo>
                    <a:lnTo>
                      <a:pt x="480943" y="276591"/>
                    </a:lnTo>
                    <a:cubicBezTo>
                      <a:pt x="460844" y="263693"/>
                      <a:pt x="436438" y="256527"/>
                      <a:pt x="410596" y="256527"/>
                    </a:cubicBezTo>
                    <a:cubicBezTo>
                      <a:pt x="381883" y="256527"/>
                      <a:pt x="354606" y="265126"/>
                      <a:pt x="331636" y="282323"/>
                    </a:cubicBezTo>
                    <a:lnTo>
                      <a:pt x="81832" y="282323"/>
                    </a:lnTo>
                    <a:lnTo>
                      <a:pt x="81832" y="322450"/>
                    </a:lnTo>
                    <a:lnTo>
                      <a:pt x="295744" y="322450"/>
                    </a:lnTo>
                    <a:cubicBezTo>
                      <a:pt x="288566" y="335348"/>
                      <a:pt x="282823" y="351112"/>
                      <a:pt x="279952" y="366877"/>
                    </a:cubicBezTo>
                    <a:lnTo>
                      <a:pt x="81832" y="366877"/>
                    </a:lnTo>
                    <a:lnTo>
                      <a:pt x="81832" y="407004"/>
                    </a:lnTo>
                    <a:lnTo>
                      <a:pt x="279952" y="407004"/>
                    </a:lnTo>
                    <a:cubicBezTo>
                      <a:pt x="281388" y="422768"/>
                      <a:pt x="287130" y="438532"/>
                      <a:pt x="294309" y="451430"/>
                    </a:cubicBezTo>
                    <a:lnTo>
                      <a:pt x="81832" y="451430"/>
                    </a:lnTo>
                    <a:lnTo>
                      <a:pt x="81832" y="491557"/>
                    </a:lnTo>
                    <a:lnTo>
                      <a:pt x="327329" y="491557"/>
                    </a:lnTo>
                    <a:cubicBezTo>
                      <a:pt x="350299" y="511621"/>
                      <a:pt x="380448" y="521653"/>
                      <a:pt x="410596" y="521653"/>
                    </a:cubicBezTo>
                    <a:cubicBezTo>
                      <a:pt x="424953" y="521653"/>
                      <a:pt x="439309" y="518786"/>
                      <a:pt x="453666" y="514487"/>
                    </a:cubicBezTo>
                    <a:lnTo>
                      <a:pt x="480943" y="543149"/>
                    </a:lnTo>
                    <a:lnTo>
                      <a:pt x="480943" y="594741"/>
                    </a:lnTo>
                    <a:lnTo>
                      <a:pt x="0" y="594741"/>
                    </a:lnTo>
                    <a:lnTo>
                      <a:pt x="0" y="180572"/>
                    </a:lnTo>
                    <a:lnTo>
                      <a:pt x="172278" y="180572"/>
                    </a:ln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anchor="t">
                <a:normAutofit lnSpcReduction="10000"/>
              </a:bodyPr>
              <a:lstStyle/>
              <a:p>
                <a:pPr marL="0" algn="l"/>
                <a:endParaRPr/>
              </a:p>
            </p:txBody>
          </p:sp>
        </p:grpSp>
      </p:grpSp>
      <p:pic>
        <p:nvPicPr>
          <p:cNvPr id="155" name="Picture 2">
            <a:extLst>
              <a:ext uri="{FF2B5EF4-FFF2-40B4-BE49-F238E27FC236}">
                <a16:creationId xmlns:a16="http://schemas.microsoft.com/office/drawing/2014/main" id="{17A695A0-A66B-EA0B-5282-BDE6F481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plus(out)">
                                      <p:cBhvr>
                                        <p:cTn id="1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51"/>
                                        </p:tgtEl>
                                      </p:cBhvr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94704" y="2914650"/>
            <a:ext cx="7119766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chemeClr val="accent1"/>
                </a:solidFill>
                <a:latin typeface="Arial"/>
                <a:ea typeface="Arial"/>
              </a:rPr>
              <a:t>Future Developments and Enhancements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9727" y="2794377"/>
            <a:ext cx="156976" cy="10156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2721210" y="2840523"/>
            <a:ext cx="107349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54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05</a:t>
            </a:r>
            <a:endParaRPr lang="en-US" sz="11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201EAF-B835-197D-2952-4B172599E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5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Current Trends in Motion Detection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60399" y="1801637"/>
            <a:ext cx="10858498" cy="3508751"/>
            <a:chOff x="660399" y="2625351"/>
            <a:chExt cx="10858498" cy="3508751"/>
          </a:xfrm>
        </p:grpSpPr>
        <p:grpSp>
          <p:nvGrpSpPr>
            <p:cNvPr id="4" name="Group 4"/>
            <p:cNvGrpSpPr/>
            <p:nvPr/>
          </p:nvGrpSpPr>
          <p:grpSpPr>
            <a:xfrm>
              <a:off x="4002083" y="2625351"/>
              <a:ext cx="4187822" cy="3508751"/>
              <a:chOff x="3962995" y="1641872"/>
              <a:chExt cx="4266009" cy="3574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4521052" y="2945938"/>
                <a:ext cx="525758" cy="655702"/>
              </a:xfrm>
              <a:custGeom>
                <a:avLst/>
                <a:gdLst/>
                <a:ahLst/>
                <a:cxnLst/>
                <a:rect l="l" t="t" r="r" b="b"/>
                <a:pathLst>
                  <a:path w="525758" h="655702">
                    <a:moveTo>
                      <a:pt x="247416" y="280530"/>
                    </a:moveTo>
                    <a:cubicBezTo>
                      <a:pt x="247416" y="280530"/>
                      <a:pt x="247416" y="280530"/>
                      <a:pt x="247416" y="317737"/>
                    </a:cubicBezTo>
                    <a:cubicBezTo>
                      <a:pt x="207211" y="323938"/>
                      <a:pt x="182469" y="345643"/>
                      <a:pt x="182469" y="373548"/>
                    </a:cubicBezTo>
                    <a:cubicBezTo>
                      <a:pt x="182469" y="404554"/>
                      <a:pt x="201025" y="420057"/>
                      <a:pt x="247416" y="435560"/>
                    </a:cubicBezTo>
                    <a:cubicBezTo>
                      <a:pt x="278343" y="444862"/>
                      <a:pt x="284528" y="451063"/>
                      <a:pt x="284528" y="460365"/>
                    </a:cubicBezTo>
                    <a:cubicBezTo>
                      <a:pt x="284528" y="469667"/>
                      <a:pt x="269065" y="475868"/>
                      <a:pt x="250508" y="475868"/>
                    </a:cubicBezTo>
                    <a:cubicBezTo>
                      <a:pt x="231952" y="475868"/>
                      <a:pt x="204118" y="466566"/>
                      <a:pt x="191747" y="460365"/>
                    </a:cubicBezTo>
                    <a:cubicBezTo>
                      <a:pt x="191747" y="460365"/>
                      <a:pt x="191747" y="460365"/>
                      <a:pt x="179377" y="500672"/>
                    </a:cubicBezTo>
                    <a:cubicBezTo>
                      <a:pt x="194840" y="509974"/>
                      <a:pt x="219582" y="516175"/>
                      <a:pt x="244323" y="519276"/>
                    </a:cubicBezTo>
                    <a:cubicBezTo>
                      <a:pt x="244323" y="519276"/>
                      <a:pt x="244323" y="519276"/>
                      <a:pt x="244323" y="553383"/>
                    </a:cubicBezTo>
                    <a:cubicBezTo>
                      <a:pt x="244323" y="553383"/>
                      <a:pt x="244323" y="553383"/>
                      <a:pt x="281435" y="553383"/>
                    </a:cubicBezTo>
                    <a:lnTo>
                      <a:pt x="281435" y="516175"/>
                    </a:lnTo>
                    <a:cubicBezTo>
                      <a:pt x="324733" y="509974"/>
                      <a:pt x="346382" y="485169"/>
                      <a:pt x="346382" y="457264"/>
                    </a:cubicBezTo>
                    <a:cubicBezTo>
                      <a:pt x="346382" y="429359"/>
                      <a:pt x="330919" y="410755"/>
                      <a:pt x="284528" y="395252"/>
                    </a:cubicBezTo>
                    <a:cubicBezTo>
                      <a:pt x="250508" y="385950"/>
                      <a:pt x="247416" y="379749"/>
                      <a:pt x="247416" y="370447"/>
                    </a:cubicBezTo>
                    <a:cubicBezTo>
                      <a:pt x="247416" y="361146"/>
                      <a:pt x="259787" y="358045"/>
                      <a:pt x="275250" y="358045"/>
                    </a:cubicBezTo>
                    <a:cubicBezTo>
                      <a:pt x="296899" y="358045"/>
                      <a:pt x="315455" y="364246"/>
                      <a:pt x="324733" y="370447"/>
                    </a:cubicBezTo>
                    <a:cubicBezTo>
                      <a:pt x="324733" y="370447"/>
                      <a:pt x="324733" y="370447"/>
                      <a:pt x="337104" y="330140"/>
                    </a:cubicBezTo>
                    <a:cubicBezTo>
                      <a:pt x="327826" y="323938"/>
                      <a:pt x="306177" y="317737"/>
                      <a:pt x="284528" y="317737"/>
                    </a:cubicBezTo>
                    <a:cubicBezTo>
                      <a:pt x="284528" y="317737"/>
                      <a:pt x="284528" y="317737"/>
                      <a:pt x="284528" y="280530"/>
                    </a:cubicBezTo>
                    <a:cubicBezTo>
                      <a:pt x="284528" y="280530"/>
                      <a:pt x="284528" y="280530"/>
                      <a:pt x="247416" y="280530"/>
                    </a:cubicBezTo>
                    <a:close/>
                    <a:moveTo>
                      <a:pt x="117523" y="203015"/>
                    </a:moveTo>
                    <a:cubicBezTo>
                      <a:pt x="117523" y="203015"/>
                      <a:pt x="117523" y="203015"/>
                      <a:pt x="408236" y="203015"/>
                    </a:cubicBezTo>
                    <a:cubicBezTo>
                      <a:pt x="479368" y="246423"/>
                      <a:pt x="525758" y="323938"/>
                      <a:pt x="525758" y="407655"/>
                    </a:cubicBezTo>
                    <a:cubicBezTo>
                      <a:pt x="525758" y="438661"/>
                      <a:pt x="519573" y="469667"/>
                      <a:pt x="510295" y="497572"/>
                    </a:cubicBezTo>
                    <a:cubicBezTo>
                      <a:pt x="510295" y="497572"/>
                      <a:pt x="504109" y="509974"/>
                      <a:pt x="501017" y="516175"/>
                    </a:cubicBezTo>
                    <a:cubicBezTo>
                      <a:pt x="494831" y="531678"/>
                      <a:pt x="485553" y="553383"/>
                      <a:pt x="488646" y="559584"/>
                    </a:cubicBezTo>
                    <a:cubicBezTo>
                      <a:pt x="504109" y="581288"/>
                      <a:pt x="504109" y="606093"/>
                      <a:pt x="494831" y="624696"/>
                    </a:cubicBezTo>
                    <a:cubicBezTo>
                      <a:pt x="476275" y="655702"/>
                      <a:pt x="432977" y="665004"/>
                      <a:pt x="392772" y="643300"/>
                    </a:cubicBezTo>
                    <a:cubicBezTo>
                      <a:pt x="386587" y="640199"/>
                      <a:pt x="368031" y="637099"/>
                      <a:pt x="340197" y="643300"/>
                    </a:cubicBezTo>
                    <a:cubicBezTo>
                      <a:pt x="315455" y="649501"/>
                      <a:pt x="290713" y="655702"/>
                      <a:pt x="262879" y="655702"/>
                    </a:cubicBezTo>
                    <a:cubicBezTo>
                      <a:pt x="238138" y="655702"/>
                      <a:pt x="213396" y="649501"/>
                      <a:pt x="188655" y="643300"/>
                    </a:cubicBezTo>
                    <a:cubicBezTo>
                      <a:pt x="154635" y="633998"/>
                      <a:pt x="132986" y="643300"/>
                      <a:pt x="132986" y="643300"/>
                    </a:cubicBezTo>
                    <a:cubicBezTo>
                      <a:pt x="92781" y="661904"/>
                      <a:pt x="49483" y="655702"/>
                      <a:pt x="30927" y="624696"/>
                    </a:cubicBezTo>
                    <a:cubicBezTo>
                      <a:pt x="21649" y="602992"/>
                      <a:pt x="24742" y="578187"/>
                      <a:pt x="37113" y="556483"/>
                    </a:cubicBezTo>
                    <a:cubicBezTo>
                      <a:pt x="40205" y="550282"/>
                      <a:pt x="34020" y="531678"/>
                      <a:pt x="27834" y="516175"/>
                    </a:cubicBezTo>
                    <a:cubicBezTo>
                      <a:pt x="9278" y="485169"/>
                      <a:pt x="0" y="447962"/>
                      <a:pt x="0" y="407655"/>
                    </a:cubicBezTo>
                    <a:cubicBezTo>
                      <a:pt x="0" y="323938"/>
                      <a:pt x="46391" y="246423"/>
                      <a:pt x="117523" y="203015"/>
                    </a:cubicBezTo>
                    <a:close/>
                    <a:moveTo>
                      <a:pt x="262879" y="0"/>
                    </a:moveTo>
                    <a:cubicBezTo>
                      <a:pt x="296939" y="0"/>
                      <a:pt x="324807" y="28155"/>
                      <a:pt x="334096" y="68823"/>
                    </a:cubicBezTo>
                    <a:cubicBezTo>
                      <a:pt x="371252" y="43796"/>
                      <a:pt x="405313" y="37540"/>
                      <a:pt x="423891" y="53181"/>
                    </a:cubicBezTo>
                    <a:cubicBezTo>
                      <a:pt x="442469" y="75079"/>
                      <a:pt x="426987" y="125132"/>
                      <a:pt x="386734" y="162672"/>
                    </a:cubicBezTo>
                    <a:lnTo>
                      <a:pt x="139023" y="162672"/>
                    </a:lnTo>
                    <a:cubicBezTo>
                      <a:pt x="98770" y="125132"/>
                      <a:pt x="83288" y="75079"/>
                      <a:pt x="104963" y="53181"/>
                    </a:cubicBezTo>
                    <a:cubicBezTo>
                      <a:pt x="120445" y="37540"/>
                      <a:pt x="157602" y="43796"/>
                      <a:pt x="191662" y="68823"/>
                    </a:cubicBezTo>
                    <a:cubicBezTo>
                      <a:pt x="200951" y="28155"/>
                      <a:pt x="228818" y="0"/>
                      <a:pt x="262879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7146379" y="2945938"/>
                <a:ext cx="525758" cy="655702"/>
              </a:xfrm>
              <a:custGeom>
                <a:avLst/>
                <a:gdLst/>
                <a:ahLst/>
                <a:cxnLst/>
                <a:rect l="l" t="t" r="r" b="b"/>
                <a:pathLst>
                  <a:path w="755109" h="937065">
                    <a:moveTo>
                      <a:pt x="428337" y="408261"/>
                    </a:moveTo>
                    <a:cubicBezTo>
                      <a:pt x="379763" y="408261"/>
                      <a:pt x="335604" y="426036"/>
                      <a:pt x="309109" y="461586"/>
                    </a:cubicBezTo>
                    <a:cubicBezTo>
                      <a:pt x="291446" y="479361"/>
                      <a:pt x="278198" y="506023"/>
                      <a:pt x="269367" y="532685"/>
                    </a:cubicBezTo>
                    <a:cubicBezTo>
                      <a:pt x="269367" y="532685"/>
                      <a:pt x="269367" y="532685"/>
                      <a:pt x="238456" y="532685"/>
                    </a:cubicBezTo>
                    <a:cubicBezTo>
                      <a:pt x="238456" y="532685"/>
                      <a:pt x="238456" y="532685"/>
                      <a:pt x="238456" y="572679"/>
                    </a:cubicBezTo>
                    <a:cubicBezTo>
                      <a:pt x="238456" y="572679"/>
                      <a:pt x="238456" y="572679"/>
                      <a:pt x="264951" y="572679"/>
                    </a:cubicBezTo>
                    <a:cubicBezTo>
                      <a:pt x="264951" y="577123"/>
                      <a:pt x="264951" y="581566"/>
                      <a:pt x="264951" y="586010"/>
                    </a:cubicBezTo>
                    <a:cubicBezTo>
                      <a:pt x="264951" y="590454"/>
                      <a:pt x="264951" y="594898"/>
                      <a:pt x="264951" y="594898"/>
                    </a:cubicBezTo>
                    <a:cubicBezTo>
                      <a:pt x="264951" y="594898"/>
                      <a:pt x="264951" y="594898"/>
                      <a:pt x="238456" y="594898"/>
                    </a:cubicBezTo>
                    <a:cubicBezTo>
                      <a:pt x="238456" y="594898"/>
                      <a:pt x="238456" y="594898"/>
                      <a:pt x="238456" y="634891"/>
                    </a:cubicBezTo>
                    <a:cubicBezTo>
                      <a:pt x="238456" y="634891"/>
                      <a:pt x="238456" y="634891"/>
                      <a:pt x="269367" y="634891"/>
                    </a:cubicBezTo>
                    <a:cubicBezTo>
                      <a:pt x="273782" y="661554"/>
                      <a:pt x="287030" y="683772"/>
                      <a:pt x="300277" y="701547"/>
                    </a:cubicBezTo>
                    <a:cubicBezTo>
                      <a:pt x="326773" y="741541"/>
                      <a:pt x="375347" y="759316"/>
                      <a:pt x="428337" y="759316"/>
                    </a:cubicBezTo>
                    <a:cubicBezTo>
                      <a:pt x="459248" y="759316"/>
                      <a:pt x="490159" y="750428"/>
                      <a:pt x="507822" y="741541"/>
                    </a:cubicBezTo>
                    <a:cubicBezTo>
                      <a:pt x="507822" y="741541"/>
                      <a:pt x="507822" y="741541"/>
                      <a:pt x="494575" y="683772"/>
                    </a:cubicBezTo>
                    <a:cubicBezTo>
                      <a:pt x="485743" y="688216"/>
                      <a:pt x="459248" y="697103"/>
                      <a:pt x="437169" y="697103"/>
                    </a:cubicBezTo>
                    <a:cubicBezTo>
                      <a:pt x="410674" y="697103"/>
                      <a:pt x="384178" y="688216"/>
                      <a:pt x="370931" y="670441"/>
                    </a:cubicBezTo>
                    <a:cubicBezTo>
                      <a:pt x="362099" y="661554"/>
                      <a:pt x="353268" y="648222"/>
                      <a:pt x="353268" y="634891"/>
                    </a:cubicBezTo>
                    <a:cubicBezTo>
                      <a:pt x="353268" y="634891"/>
                      <a:pt x="353268" y="634891"/>
                      <a:pt x="481327" y="634891"/>
                    </a:cubicBezTo>
                    <a:cubicBezTo>
                      <a:pt x="481327" y="634891"/>
                      <a:pt x="481327" y="634891"/>
                      <a:pt x="481327" y="594898"/>
                    </a:cubicBezTo>
                    <a:cubicBezTo>
                      <a:pt x="481327" y="594898"/>
                      <a:pt x="481327" y="594898"/>
                      <a:pt x="344436" y="594898"/>
                    </a:cubicBezTo>
                    <a:cubicBezTo>
                      <a:pt x="344436" y="594898"/>
                      <a:pt x="344436" y="590454"/>
                      <a:pt x="344436" y="586010"/>
                    </a:cubicBezTo>
                    <a:cubicBezTo>
                      <a:pt x="344436" y="581566"/>
                      <a:pt x="344436" y="577123"/>
                      <a:pt x="344436" y="572679"/>
                    </a:cubicBezTo>
                    <a:cubicBezTo>
                      <a:pt x="344436" y="572679"/>
                      <a:pt x="344436" y="572679"/>
                      <a:pt x="481327" y="572679"/>
                    </a:cubicBezTo>
                    <a:cubicBezTo>
                      <a:pt x="481327" y="572679"/>
                      <a:pt x="481327" y="572679"/>
                      <a:pt x="481327" y="532685"/>
                    </a:cubicBezTo>
                    <a:cubicBezTo>
                      <a:pt x="481327" y="532685"/>
                      <a:pt x="481327" y="532685"/>
                      <a:pt x="353268" y="532685"/>
                    </a:cubicBezTo>
                    <a:cubicBezTo>
                      <a:pt x="357683" y="519354"/>
                      <a:pt x="362099" y="506023"/>
                      <a:pt x="370931" y="501579"/>
                    </a:cubicBezTo>
                    <a:cubicBezTo>
                      <a:pt x="384178" y="479361"/>
                      <a:pt x="410674" y="470473"/>
                      <a:pt x="432753" y="470473"/>
                    </a:cubicBezTo>
                    <a:cubicBezTo>
                      <a:pt x="454832" y="470473"/>
                      <a:pt x="476911" y="479361"/>
                      <a:pt x="490159" y="483804"/>
                    </a:cubicBezTo>
                    <a:cubicBezTo>
                      <a:pt x="490159" y="483804"/>
                      <a:pt x="490159" y="483804"/>
                      <a:pt x="507822" y="426036"/>
                    </a:cubicBezTo>
                    <a:cubicBezTo>
                      <a:pt x="485743" y="417148"/>
                      <a:pt x="459248" y="408261"/>
                      <a:pt x="428337" y="408261"/>
                    </a:cubicBezTo>
                    <a:close/>
                    <a:moveTo>
                      <a:pt x="167802" y="288280"/>
                    </a:moveTo>
                    <a:cubicBezTo>
                      <a:pt x="167802" y="288280"/>
                      <a:pt x="167802" y="288280"/>
                      <a:pt x="587307" y="288280"/>
                    </a:cubicBezTo>
                    <a:cubicBezTo>
                      <a:pt x="688872" y="350492"/>
                      <a:pt x="755109" y="461586"/>
                      <a:pt x="755109" y="581566"/>
                    </a:cubicBezTo>
                    <a:cubicBezTo>
                      <a:pt x="755109" y="626004"/>
                      <a:pt x="746278" y="670441"/>
                      <a:pt x="728614" y="710435"/>
                    </a:cubicBezTo>
                    <a:cubicBezTo>
                      <a:pt x="728614" y="710435"/>
                      <a:pt x="719782" y="728210"/>
                      <a:pt x="715367" y="737097"/>
                    </a:cubicBezTo>
                    <a:cubicBezTo>
                      <a:pt x="706535" y="759316"/>
                      <a:pt x="697703" y="790422"/>
                      <a:pt x="702119" y="799309"/>
                    </a:cubicBezTo>
                    <a:cubicBezTo>
                      <a:pt x="719782" y="830415"/>
                      <a:pt x="724198" y="865965"/>
                      <a:pt x="706535" y="892628"/>
                    </a:cubicBezTo>
                    <a:cubicBezTo>
                      <a:pt x="684456" y="937065"/>
                      <a:pt x="618218" y="950396"/>
                      <a:pt x="560812" y="919290"/>
                    </a:cubicBezTo>
                    <a:cubicBezTo>
                      <a:pt x="551980" y="914846"/>
                      <a:pt x="525485" y="910403"/>
                      <a:pt x="485743" y="919290"/>
                    </a:cubicBezTo>
                    <a:cubicBezTo>
                      <a:pt x="450416" y="928177"/>
                      <a:pt x="415089" y="937065"/>
                      <a:pt x="379763" y="937065"/>
                    </a:cubicBezTo>
                    <a:cubicBezTo>
                      <a:pt x="340020" y="937065"/>
                      <a:pt x="304693" y="928177"/>
                      <a:pt x="269367" y="919290"/>
                    </a:cubicBezTo>
                    <a:cubicBezTo>
                      <a:pt x="220792" y="905959"/>
                      <a:pt x="189881" y="919290"/>
                      <a:pt x="189881" y="919290"/>
                    </a:cubicBezTo>
                    <a:cubicBezTo>
                      <a:pt x="136891" y="945952"/>
                      <a:pt x="70653" y="937065"/>
                      <a:pt x="48574" y="892628"/>
                    </a:cubicBezTo>
                    <a:cubicBezTo>
                      <a:pt x="30911" y="861522"/>
                      <a:pt x="35326" y="825972"/>
                      <a:pt x="57406" y="794866"/>
                    </a:cubicBezTo>
                    <a:cubicBezTo>
                      <a:pt x="57406" y="785978"/>
                      <a:pt x="48574" y="759316"/>
                      <a:pt x="39742" y="737097"/>
                    </a:cubicBezTo>
                    <a:cubicBezTo>
                      <a:pt x="17663" y="692660"/>
                      <a:pt x="0" y="639335"/>
                      <a:pt x="0" y="581566"/>
                    </a:cubicBezTo>
                    <a:cubicBezTo>
                      <a:pt x="0" y="461586"/>
                      <a:pt x="70653" y="350492"/>
                      <a:pt x="167802" y="288280"/>
                    </a:cubicBezTo>
                    <a:close/>
                    <a:moveTo>
                      <a:pt x="380344" y="0"/>
                    </a:moveTo>
                    <a:cubicBezTo>
                      <a:pt x="424436" y="0"/>
                      <a:pt x="468527" y="39916"/>
                      <a:pt x="481755" y="97572"/>
                    </a:cubicBezTo>
                    <a:cubicBezTo>
                      <a:pt x="530256" y="62091"/>
                      <a:pt x="583166" y="53221"/>
                      <a:pt x="605212" y="75397"/>
                    </a:cubicBezTo>
                    <a:cubicBezTo>
                      <a:pt x="636076" y="106442"/>
                      <a:pt x="614030" y="177404"/>
                      <a:pt x="556711" y="230625"/>
                    </a:cubicBezTo>
                    <a:lnTo>
                      <a:pt x="199567" y="230625"/>
                    </a:lnTo>
                    <a:cubicBezTo>
                      <a:pt x="146657" y="177404"/>
                      <a:pt x="124611" y="106442"/>
                      <a:pt x="151066" y="75397"/>
                    </a:cubicBezTo>
                    <a:cubicBezTo>
                      <a:pt x="177521" y="53221"/>
                      <a:pt x="226022" y="62091"/>
                      <a:pt x="278933" y="97572"/>
                    </a:cubicBezTo>
                    <a:cubicBezTo>
                      <a:pt x="292160" y="39916"/>
                      <a:pt x="331843" y="0"/>
                      <a:pt x="380344" y="0"/>
                    </a:cubicBezTo>
                    <a:close/>
                  </a:path>
                </a:pathLst>
              </a:custGeom>
              <a:solidFill>
                <a:srgbClr val="FFFFFF">
                  <a:lumMod val="50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6589513" y="2066925"/>
                <a:ext cx="1639491" cy="211574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608">
                    <a:moveTo>
                      <a:pt x="417" y="440"/>
                    </a:moveTo>
                    <a:cubicBezTo>
                      <a:pt x="258" y="18"/>
                      <a:pt x="258" y="18"/>
                      <a:pt x="258" y="18"/>
                    </a:cubicBezTo>
                    <a:cubicBezTo>
                      <a:pt x="251" y="0"/>
                      <a:pt x="220" y="0"/>
                      <a:pt x="213" y="18"/>
                    </a:cubicBezTo>
                    <a:cubicBezTo>
                      <a:pt x="54" y="440"/>
                      <a:pt x="54" y="440"/>
                      <a:pt x="54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34" y="538"/>
                      <a:pt x="126" y="608"/>
                      <a:pt x="235" y="608"/>
                    </a:cubicBezTo>
                    <a:cubicBezTo>
                      <a:pt x="345" y="608"/>
                      <a:pt x="437" y="538"/>
                      <a:pt x="471" y="440"/>
                    </a:cubicBezTo>
                    <a:lnTo>
                      <a:pt x="417" y="440"/>
                    </a:lnTo>
                    <a:close/>
                    <a:moveTo>
                      <a:pt x="104" y="440"/>
                    </a:moveTo>
                    <a:cubicBezTo>
                      <a:pt x="235" y="93"/>
                      <a:pt x="235" y="93"/>
                      <a:pt x="235" y="93"/>
                    </a:cubicBezTo>
                    <a:cubicBezTo>
                      <a:pt x="366" y="440"/>
                      <a:pt x="366" y="440"/>
                      <a:pt x="366" y="440"/>
                    </a:cubicBezTo>
                    <a:lnTo>
                      <a:pt x="104" y="440"/>
                    </a:ln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3962995" y="2066925"/>
                <a:ext cx="1641872" cy="2115740"/>
              </a:xfrm>
              <a:custGeom>
                <a:avLst/>
                <a:gdLst/>
                <a:ahLst/>
                <a:cxnLst/>
                <a:rect l="l" t="t" r="r" b="b"/>
                <a:pathLst>
                  <a:path w="472" h="608">
                    <a:moveTo>
                      <a:pt x="417" y="440"/>
                    </a:moveTo>
                    <a:cubicBezTo>
                      <a:pt x="258" y="18"/>
                      <a:pt x="258" y="18"/>
                      <a:pt x="258" y="18"/>
                    </a:cubicBezTo>
                    <a:cubicBezTo>
                      <a:pt x="251" y="0"/>
                      <a:pt x="221" y="0"/>
                      <a:pt x="214" y="18"/>
                    </a:cubicBezTo>
                    <a:cubicBezTo>
                      <a:pt x="54" y="440"/>
                      <a:pt x="54" y="440"/>
                      <a:pt x="54" y="440"/>
                    </a:cubicBezTo>
                    <a:cubicBezTo>
                      <a:pt x="0" y="440"/>
                      <a:pt x="0" y="440"/>
                      <a:pt x="0" y="440"/>
                    </a:cubicBezTo>
                    <a:cubicBezTo>
                      <a:pt x="35" y="538"/>
                      <a:pt x="127" y="608"/>
                      <a:pt x="236" y="608"/>
                    </a:cubicBezTo>
                    <a:cubicBezTo>
                      <a:pt x="345" y="608"/>
                      <a:pt x="437" y="538"/>
                      <a:pt x="472" y="440"/>
                    </a:cubicBezTo>
                    <a:lnTo>
                      <a:pt x="417" y="440"/>
                    </a:lnTo>
                    <a:close/>
                    <a:moveTo>
                      <a:pt x="105" y="440"/>
                    </a:moveTo>
                    <a:cubicBezTo>
                      <a:pt x="236" y="93"/>
                      <a:pt x="236" y="93"/>
                      <a:pt x="236" y="93"/>
                    </a:cubicBezTo>
                    <a:cubicBezTo>
                      <a:pt x="367" y="440"/>
                      <a:pt x="367" y="440"/>
                      <a:pt x="367" y="440"/>
                    </a:cubicBezTo>
                    <a:lnTo>
                      <a:pt x="105" y="440"/>
                    </a:ln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9" name="AutoShape 9"/>
              <p:cNvSpPr/>
              <p:nvPr/>
            </p:nvSpPr>
            <p:spPr>
              <a:xfrm>
                <a:off x="5231009" y="3782616"/>
                <a:ext cx="0" cy="0"/>
              </a:xfrm>
              <a:prstGeom prst="line">
                <a:avLst/>
              </a:prstGeom>
              <a:noFill/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0" name="AutoShape 10"/>
              <p:cNvSpPr/>
              <p:nvPr/>
            </p:nvSpPr>
            <p:spPr>
              <a:xfrm>
                <a:off x="5231009" y="3782616"/>
                <a:ext cx="0" cy="0"/>
              </a:xfrm>
              <a:prstGeom prst="line">
                <a:avLst/>
              </a:prstGeom>
              <a:noFill/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 fontScale="25000" lnSpcReduction="20000"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5110757" y="2128838"/>
                <a:ext cx="1969294" cy="3087290"/>
              </a:xfrm>
              <a:custGeom>
                <a:avLst/>
                <a:gdLst/>
                <a:ahLst/>
                <a:cxnLst/>
                <a:rect l="l" t="t" r="r" b="b"/>
                <a:pathLst>
                  <a:path w="566" h="887">
                    <a:moveTo>
                      <a:pt x="519" y="793"/>
                    </a:moveTo>
                    <a:cubicBezTo>
                      <a:pt x="424" y="793"/>
                      <a:pt x="424" y="793"/>
                      <a:pt x="424" y="793"/>
                    </a:cubicBezTo>
                    <a:cubicBezTo>
                      <a:pt x="421" y="734"/>
                      <a:pt x="383" y="685"/>
                      <a:pt x="330" y="666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236" y="2"/>
                      <a:pt x="236" y="2"/>
                      <a:pt x="236" y="2"/>
                    </a:cubicBezTo>
                    <a:cubicBezTo>
                      <a:pt x="236" y="666"/>
                      <a:pt x="236" y="666"/>
                      <a:pt x="236" y="666"/>
                    </a:cubicBezTo>
                    <a:cubicBezTo>
                      <a:pt x="183" y="685"/>
                      <a:pt x="145" y="734"/>
                      <a:pt x="142" y="793"/>
                    </a:cubicBezTo>
                    <a:cubicBezTo>
                      <a:pt x="47" y="793"/>
                      <a:pt x="47" y="793"/>
                      <a:pt x="47" y="793"/>
                    </a:cubicBezTo>
                    <a:cubicBezTo>
                      <a:pt x="21" y="793"/>
                      <a:pt x="0" y="814"/>
                      <a:pt x="0" y="840"/>
                    </a:cubicBezTo>
                    <a:cubicBezTo>
                      <a:pt x="0" y="887"/>
                      <a:pt x="0" y="887"/>
                      <a:pt x="0" y="887"/>
                    </a:cubicBezTo>
                    <a:cubicBezTo>
                      <a:pt x="566" y="887"/>
                      <a:pt x="566" y="887"/>
                      <a:pt x="566" y="887"/>
                    </a:cubicBezTo>
                    <a:cubicBezTo>
                      <a:pt x="566" y="840"/>
                      <a:pt x="566" y="840"/>
                      <a:pt x="566" y="840"/>
                    </a:cubicBezTo>
                    <a:cubicBezTo>
                      <a:pt x="566" y="814"/>
                      <a:pt x="545" y="793"/>
                      <a:pt x="519" y="793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4630934" y="1641872"/>
                <a:ext cx="2957513" cy="68937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198">
                    <a:moveTo>
                      <a:pt x="802" y="65"/>
                    </a:moveTo>
                    <a:cubicBezTo>
                      <a:pt x="789" y="65"/>
                      <a:pt x="777" y="71"/>
                      <a:pt x="768" y="80"/>
                    </a:cubicBezTo>
                    <a:cubicBezTo>
                      <a:pt x="756" y="75"/>
                      <a:pt x="744" y="69"/>
                      <a:pt x="731" y="62"/>
                    </a:cubicBezTo>
                    <a:cubicBezTo>
                      <a:pt x="690" y="42"/>
                      <a:pt x="644" y="18"/>
                      <a:pt x="590" y="18"/>
                    </a:cubicBezTo>
                    <a:cubicBezTo>
                      <a:pt x="554" y="18"/>
                      <a:pt x="527" y="29"/>
                      <a:pt x="506" y="42"/>
                    </a:cubicBezTo>
                    <a:cubicBezTo>
                      <a:pt x="488" y="17"/>
                      <a:pt x="459" y="0"/>
                      <a:pt x="425" y="0"/>
                    </a:cubicBezTo>
                    <a:cubicBezTo>
                      <a:pt x="392" y="0"/>
                      <a:pt x="362" y="17"/>
                      <a:pt x="344" y="42"/>
                    </a:cubicBezTo>
                    <a:cubicBezTo>
                      <a:pt x="323" y="29"/>
                      <a:pt x="296" y="18"/>
                      <a:pt x="260" y="18"/>
                    </a:cubicBezTo>
                    <a:cubicBezTo>
                      <a:pt x="206" y="18"/>
                      <a:pt x="160" y="42"/>
                      <a:pt x="119" y="62"/>
                    </a:cubicBezTo>
                    <a:cubicBezTo>
                      <a:pt x="106" y="69"/>
                      <a:pt x="94" y="75"/>
                      <a:pt x="82" y="80"/>
                    </a:cubicBezTo>
                    <a:cubicBezTo>
                      <a:pt x="74" y="71"/>
                      <a:pt x="61" y="65"/>
                      <a:pt x="48" y="65"/>
                    </a:cubicBezTo>
                    <a:cubicBezTo>
                      <a:pt x="22" y="65"/>
                      <a:pt x="0" y="86"/>
                      <a:pt x="0" y="113"/>
                    </a:cubicBezTo>
                    <a:cubicBezTo>
                      <a:pt x="0" y="139"/>
                      <a:pt x="22" y="160"/>
                      <a:pt x="48" y="160"/>
                    </a:cubicBezTo>
                    <a:cubicBezTo>
                      <a:pt x="69" y="160"/>
                      <a:pt x="86" y="146"/>
                      <a:pt x="93" y="127"/>
                    </a:cubicBezTo>
                    <a:cubicBezTo>
                      <a:pt x="108" y="121"/>
                      <a:pt x="124" y="113"/>
                      <a:pt x="141" y="105"/>
                    </a:cubicBezTo>
                    <a:cubicBezTo>
                      <a:pt x="177" y="86"/>
                      <a:pt x="217" y="66"/>
                      <a:pt x="260" y="66"/>
                    </a:cubicBezTo>
                    <a:cubicBezTo>
                      <a:pt x="290" y="66"/>
                      <a:pt x="312" y="76"/>
                      <a:pt x="327" y="88"/>
                    </a:cubicBezTo>
                    <a:cubicBezTo>
                      <a:pt x="326" y="91"/>
                      <a:pt x="326" y="95"/>
                      <a:pt x="326" y="99"/>
                    </a:cubicBezTo>
                    <a:cubicBezTo>
                      <a:pt x="326" y="148"/>
                      <a:pt x="361" y="188"/>
                      <a:pt x="407" y="196"/>
                    </a:cubicBezTo>
                    <a:cubicBezTo>
                      <a:pt x="408" y="196"/>
                      <a:pt x="408" y="197"/>
                      <a:pt x="409" y="197"/>
                    </a:cubicBezTo>
                    <a:cubicBezTo>
                      <a:pt x="410" y="197"/>
                      <a:pt x="410" y="197"/>
                      <a:pt x="411" y="197"/>
                    </a:cubicBezTo>
                    <a:cubicBezTo>
                      <a:pt x="416" y="198"/>
                      <a:pt x="420" y="198"/>
                      <a:pt x="425" y="198"/>
                    </a:cubicBezTo>
                    <a:cubicBezTo>
                      <a:pt x="429" y="198"/>
                      <a:pt x="433" y="198"/>
                      <a:pt x="437" y="197"/>
                    </a:cubicBezTo>
                    <a:cubicBezTo>
                      <a:pt x="486" y="191"/>
                      <a:pt x="524" y="150"/>
                      <a:pt x="524" y="99"/>
                    </a:cubicBezTo>
                    <a:cubicBezTo>
                      <a:pt x="524" y="95"/>
                      <a:pt x="524" y="91"/>
                      <a:pt x="523" y="87"/>
                    </a:cubicBezTo>
                    <a:cubicBezTo>
                      <a:pt x="539" y="76"/>
                      <a:pt x="560" y="66"/>
                      <a:pt x="590" y="66"/>
                    </a:cubicBezTo>
                    <a:cubicBezTo>
                      <a:pt x="633" y="66"/>
                      <a:pt x="673" y="86"/>
                      <a:pt x="710" y="105"/>
                    </a:cubicBezTo>
                    <a:cubicBezTo>
                      <a:pt x="726" y="113"/>
                      <a:pt x="742" y="121"/>
                      <a:pt x="757" y="127"/>
                    </a:cubicBezTo>
                    <a:cubicBezTo>
                      <a:pt x="763" y="146"/>
                      <a:pt x="781" y="160"/>
                      <a:pt x="802" y="160"/>
                    </a:cubicBezTo>
                    <a:cubicBezTo>
                      <a:pt x="829" y="160"/>
                      <a:pt x="850" y="139"/>
                      <a:pt x="850" y="113"/>
                    </a:cubicBezTo>
                    <a:cubicBezTo>
                      <a:pt x="850" y="86"/>
                      <a:pt x="829" y="65"/>
                      <a:pt x="802" y="65"/>
                    </a:cubicBezTo>
                    <a:close/>
                  </a:path>
                </a:pathLst>
              </a:custGeom>
              <a:solidFill>
                <a:srgbClr val="FFFFFF">
                  <a:lumMod val="95000"/>
                </a:srgbClr>
              </a:solidFill>
            </p:spPr>
            <p:txBody>
              <a:bodyPr vert="horz" wrap="square" lIns="91440" tIns="45720" rIns="91440" bIns="45720" anchor="t">
                <a:prstTxWarp prst="textNoShape">
                  <a:avLst/>
                </a:prstTxWarp>
                <a:normAutofit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660399" y="3720456"/>
              <a:ext cx="3276575" cy="1182697"/>
              <a:chOff x="673100" y="1286377"/>
              <a:chExt cx="3228944" cy="1182697"/>
            </a:xfrm>
          </p:grpSpPr>
          <p:sp>
            <p:nvSpPr>
              <p:cNvPr id="14" name="AutoShape 14"/>
              <p:cNvSpPr/>
              <p:nvPr/>
            </p:nvSpPr>
            <p:spPr>
              <a:xfrm>
                <a:off x="673100" y="1624932"/>
                <a:ext cx="3228944" cy="844142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algn="l">
                  <a:lnSpc>
                    <a:spcPct val="12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Incorporating AI and machine learning can improve motion detection accuracy and enable advanced features such as object classification and facial recognition.</a:t>
                </a:r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673100" y="1286377"/>
                <a:ext cx="3228944" cy="33855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>
                <a:spAutoFit/>
              </a:bodyPr>
              <a:lstStyle/>
              <a:p>
                <a:pPr marL="0" algn="l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Advances in AI and Machine Learning</a:t>
                </a:r>
                <a:endParaRPr lang="en-US" sz="1100"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8242322" y="3720456"/>
              <a:ext cx="3276575" cy="1182697"/>
              <a:chOff x="673100" y="1286377"/>
              <a:chExt cx="3228944" cy="1182697"/>
            </a:xfrm>
          </p:grpSpPr>
          <p:sp>
            <p:nvSpPr>
              <p:cNvPr id="17" name="AutoShape 17"/>
              <p:cNvSpPr/>
              <p:nvPr/>
            </p:nvSpPr>
            <p:spPr>
              <a:xfrm>
                <a:off x="673100" y="1624932"/>
                <a:ext cx="3228944" cy="112776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anchor="t">
                <a:spAutoFit/>
              </a:bodyPr>
              <a:lstStyle/>
              <a:p>
                <a:pPr marL="0" algn="r">
                  <a:lnSpc>
                    <a:spcPct val="120000"/>
                  </a:lnSpc>
                </a:pPr>
                <a:r>
                  <a:rPr lang="en-US" sz="1400" b="0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Future developments will see deeper integration with IoT devices, allowing for cooperative functionality, real-time data sharing, and centralized control systems for enhanced automation.</a:t>
                </a: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673100" y="1286377"/>
                <a:ext cx="3228944" cy="338554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b">
                <a:spAutoFit/>
              </a:bodyPr>
              <a:lstStyle/>
              <a:p>
                <a:pPr marL="0" algn="r">
                  <a:lnSpc>
                    <a:spcPct val="100000"/>
                  </a:lnSpc>
                  <a:spcBef>
                    <a:spcPct val="0"/>
                  </a:spcBef>
                  <a:defRPr/>
                </a:pPr>
                <a:r>
                  <a:rPr lang="en-US" sz="1600" b="1" i="0" u="none" baseline="0">
                    <a:solidFill>
                      <a:srgbClr val="000000"/>
                    </a:solidFill>
                    <a:latin typeface="Arial"/>
                    <a:ea typeface="Arial"/>
                  </a:rPr>
                  <a:t>Integration with IoT Devices</a:t>
                </a:r>
                <a:endParaRPr lang="en-US" sz="1100"/>
              </a:p>
            </p:txBody>
          </p:sp>
        </p:grpSp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72D89223-808B-6179-CBAF-ABEEB549C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3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Potential Improvements</a:t>
            </a:r>
          </a:p>
        </p:txBody>
      </p:sp>
      <p:sp>
        <p:nvSpPr>
          <p:cNvPr id="3" name="Freeform 3"/>
          <p:cNvSpPr/>
          <p:nvPr/>
        </p:nvSpPr>
        <p:spPr>
          <a:xfrm rot="8464411">
            <a:off x="8322439" y="3416452"/>
            <a:ext cx="1899503" cy="187045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5375" y="3436"/>
                </a:moveTo>
                <a:lnTo>
                  <a:pt x="17071" y="1991"/>
                </a:lnTo>
                <a:lnTo>
                  <a:pt x="18426" y="3146"/>
                </a:lnTo>
                <a:lnTo>
                  <a:pt x="17319" y="5093"/>
                </a:lnTo>
                <a:cubicBezTo>
                  <a:pt x="18107" y="5992"/>
                  <a:pt x="18705" y="7045"/>
                  <a:pt x="19078" y="8187"/>
                </a:cubicBezTo>
                <a:lnTo>
                  <a:pt x="21293" y="8187"/>
                </a:lnTo>
                <a:lnTo>
                  <a:pt x="21600" y="9956"/>
                </a:lnTo>
                <a:lnTo>
                  <a:pt x="19519" y="10725"/>
                </a:lnTo>
                <a:cubicBezTo>
                  <a:pt x="19553" y="11927"/>
                  <a:pt x="19345" y="13125"/>
                  <a:pt x="18908" y="14243"/>
                </a:cubicBezTo>
                <a:lnTo>
                  <a:pt x="20605" y="15688"/>
                </a:lnTo>
                <a:lnTo>
                  <a:pt x="19720" y="17244"/>
                </a:lnTo>
                <a:lnTo>
                  <a:pt x="17639" y="16475"/>
                </a:lnTo>
                <a:cubicBezTo>
                  <a:pt x="16904" y="17418"/>
                  <a:pt x="15987" y="18200"/>
                  <a:pt x="14944" y="18771"/>
                </a:cubicBezTo>
                <a:lnTo>
                  <a:pt x="15329" y="20986"/>
                </a:lnTo>
                <a:lnTo>
                  <a:pt x="13666" y="21600"/>
                </a:lnTo>
                <a:lnTo>
                  <a:pt x="12559" y="19653"/>
                </a:lnTo>
                <a:cubicBezTo>
                  <a:pt x="11399" y="19895"/>
                  <a:pt x="10201" y="19895"/>
                  <a:pt x="9041" y="19653"/>
                </a:cubicBezTo>
                <a:lnTo>
                  <a:pt x="7934" y="21600"/>
                </a:lnTo>
                <a:lnTo>
                  <a:pt x="6271" y="20986"/>
                </a:lnTo>
                <a:lnTo>
                  <a:pt x="6656" y="18771"/>
                </a:lnTo>
                <a:cubicBezTo>
                  <a:pt x="5613" y="18200"/>
                  <a:pt x="4696" y="17418"/>
                  <a:pt x="3961" y="16475"/>
                </a:cubicBezTo>
                <a:lnTo>
                  <a:pt x="1880" y="17244"/>
                </a:lnTo>
                <a:lnTo>
                  <a:pt x="995" y="15688"/>
                </a:lnTo>
                <a:lnTo>
                  <a:pt x="2692" y="14243"/>
                </a:lnTo>
                <a:cubicBezTo>
                  <a:pt x="2255" y="13125"/>
                  <a:pt x="2047" y="11927"/>
                  <a:pt x="2081" y="10725"/>
                </a:cubicBezTo>
                <a:lnTo>
                  <a:pt x="0" y="9956"/>
                </a:lnTo>
                <a:lnTo>
                  <a:pt x="307" y="8187"/>
                </a:lnTo>
                <a:lnTo>
                  <a:pt x="2521" y="8187"/>
                </a:lnTo>
                <a:cubicBezTo>
                  <a:pt x="2895" y="7045"/>
                  <a:pt x="3493" y="5992"/>
                  <a:pt x="4281" y="5093"/>
                </a:cubicBezTo>
                <a:lnTo>
                  <a:pt x="3174" y="3146"/>
                </a:lnTo>
                <a:lnTo>
                  <a:pt x="4529" y="1991"/>
                </a:lnTo>
                <a:lnTo>
                  <a:pt x="6225" y="3436"/>
                </a:lnTo>
                <a:cubicBezTo>
                  <a:pt x="7234" y="2805"/>
                  <a:pt x="8359" y="2389"/>
                  <a:pt x="9531" y="2214"/>
                </a:cubicBezTo>
                <a:lnTo>
                  <a:pt x="9916" y="0"/>
                </a:lnTo>
                <a:lnTo>
                  <a:pt x="11684" y="0"/>
                </a:lnTo>
                <a:lnTo>
                  <a:pt x="12069" y="2214"/>
                </a:lnTo>
                <a:cubicBezTo>
                  <a:pt x="13241" y="2389"/>
                  <a:pt x="14366" y="2805"/>
                  <a:pt x="15375" y="3436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</p:spPr>
        <p:txBody>
          <a:bodyPr vert="horz" lIns="25400" tIns="25400" rIns="25400" bIns="25400" anchor="ctr">
            <a:normAutofit/>
          </a:bodyPr>
          <a:lstStyle/>
          <a:p>
            <a:pPr marL="20320" marR="20320" algn="l"/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7698061" y="3108581"/>
            <a:ext cx="2923840" cy="2094010"/>
            <a:chOff x="7698061" y="3108581"/>
            <a:chExt cx="2923840" cy="2094010"/>
          </a:xfrm>
        </p:grpSpPr>
        <p:sp>
          <p:nvSpPr>
            <p:cNvPr id="5" name="AutoShape 5"/>
            <p:cNvSpPr/>
            <p:nvPr/>
          </p:nvSpPr>
          <p:spPr>
            <a:xfrm>
              <a:off x="9275095" y="3108581"/>
              <a:ext cx="1" cy="673789"/>
            </a:xfrm>
            <a:prstGeom prst="line">
              <a:avLst/>
            </a:prstGeom>
            <a:ln>
              <a:headEnd type="oval"/>
              <a:tailEnd type="oval"/>
            </a:ln>
          </p:spPr>
          <p:txBody>
            <a:bodyPr vert="horz" lIns="25400" tIns="25400" rIns="25400" bIns="25400" anchor="ctr"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9296770" y="3146042"/>
              <a:ext cx="1325131" cy="2056549"/>
            </a:xfrm>
            <a:custGeom>
              <a:avLst/>
              <a:gdLst/>
              <a:ahLst/>
              <a:cxnLst/>
              <a:rect l="l" t="t" r="r" b="b"/>
              <a:pathLst>
                <a:path w="21104" h="20927" extrusionOk="0">
                  <a:moveTo>
                    <a:pt x="0" y="78"/>
                  </a:moveTo>
                  <a:cubicBezTo>
                    <a:pt x="10414" y="-673"/>
                    <a:pt x="19809" y="4114"/>
                    <a:pt x="20984" y="10771"/>
                  </a:cubicBezTo>
                  <a:cubicBezTo>
                    <a:pt x="21600" y="14260"/>
                    <a:pt x="19820" y="17748"/>
                    <a:pt x="16105" y="20334"/>
                  </a:cubicBezTo>
                  <a:lnTo>
                    <a:pt x="16961" y="20927"/>
                  </a:lnTo>
                  <a:lnTo>
                    <a:pt x="14355" y="20598"/>
                  </a:lnTo>
                  <a:lnTo>
                    <a:pt x="13957" y="18847"/>
                  </a:lnTo>
                  <a:lnTo>
                    <a:pt x="14813" y="19440"/>
                  </a:lnTo>
                  <a:cubicBezTo>
                    <a:pt x="21129" y="14962"/>
                    <a:pt x="20569" y="8059"/>
                    <a:pt x="13563" y="4022"/>
                  </a:cubicBezTo>
                  <a:cubicBezTo>
                    <a:pt x="9931" y="1930"/>
                    <a:pt x="5071" y="933"/>
                    <a:pt x="213" y="1283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 rot="9893966">
              <a:off x="7698061" y="3738266"/>
              <a:ext cx="737726" cy="73192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4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</p:spPr>
          <p:txBody>
            <a:bodyPr vert="horz" lIns="25400" tIns="25400" rIns="25400" bIns="25400" anchor="ctr">
              <a:normAutofit/>
            </a:bodyPr>
            <a:lstStyle/>
            <a:p>
              <a:pPr marL="20320" marR="2032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 rot="9893966">
              <a:off x="8323619" y="3268901"/>
              <a:ext cx="418240" cy="41824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3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</p:spPr>
          <p:txBody>
            <a:bodyPr vert="horz" lIns="25400" tIns="25400" rIns="25400" bIns="25400" anchor="ctr">
              <a:normAutofit/>
            </a:bodyPr>
            <a:lstStyle/>
            <a:p>
              <a:pPr marL="20320" marR="2032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8970027" y="4050082"/>
              <a:ext cx="604326" cy="603198"/>
            </a:xfrm>
            <a:custGeom>
              <a:avLst/>
              <a:gdLst/>
              <a:ahLst/>
              <a:cxnLst/>
              <a:rect l="l" t="t" r="r" b="b"/>
              <a:pathLst>
                <a:path w="605702" h="604568">
                  <a:moveTo>
                    <a:pt x="290910" y="156336"/>
                  </a:moveTo>
                  <a:cubicBezTo>
                    <a:pt x="306137" y="157147"/>
                    <a:pt x="321272" y="160032"/>
                    <a:pt x="335849" y="164992"/>
                  </a:cubicBezTo>
                  <a:lnTo>
                    <a:pt x="288310" y="212456"/>
                  </a:lnTo>
                  <a:cubicBezTo>
                    <a:pt x="257856" y="210695"/>
                    <a:pt x="226844" y="221449"/>
                    <a:pt x="203632" y="244717"/>
                  </a:cubicBezTo>
                  <a:cubicBezTo>
                    <a:pt x="160271" y="287918"/>
                    <a:pt x="160271" y="358187"/>
                    <a:pt x="203632" y="401388"/>
                  </a:cubicBezTo>
                  <a:cubicBezTo>
                    <a:pt x="246900" y="444680"/>
                    <a:pt x="317279" y="444680"/>
                    <a:pt x="360547" y="401388"/>
                  </a:cubicBezTo>
                  <a:cubicBezTo>
                    <a:pt x="383852" y="378211"/>
                    <a:pt x="394623" y="347156"/>
                    <a:pt x="392859" y="316749"/>
                  </a:cubicBezTo>
                  <a:lnTo>
                    <a:pt x="440397" y="269284"/>
                  </a:lnTo>
                  <a:cubicBezTo>
                    <a:pt x="460267" y="327595"/>
                    <a:pt x="446897" y="394620"/>
                    <a:pt x="400287" y="441065"/>
                  </a:cubicBezTo>
                  <a:cubicBezTo>
                    <a:pt x="335106" y="506236"/>
                    <a:pt x="229073" y="506236"/>
                    <a:pt x="163892" y="441065"/>
                  </a:cubicBezTo>
                  <a:cubicBezTo>
                    <a:pt x="98619" y="375987"/>
                    <a:pt x="98619" y="270118"/>
                    <a:pt x="163892" y="205040"/>
                  </a:cubicBezTo>
                  <a:cubicBezTo>
                    <a:pt x="198711" y="170137"/>
                    <a:pt x="245228" y="153902"/>
                    <a:pt x="290910" y="156336"/>
                  </a:cubicBezTo>
                  <a:close/>
                  <a:moveTo>
                    <a:pt x="246542" y="43775"/>
                  </a:moveTo>
                  <a:cubicBezTo>
                    <a:pt x="306463" y="36243"/>
                    <a:pt x="368345" y="47900"/>
                    <a:pt x="422196" y="78723"/>
                  </a:cubicBezTo>
                  <a:lnTo>
                    <a:pt x="376794" y="124054"/>
                  </a:lnTo>
                  <a:cubicBezTo>
                    <a:pt x="294811" y="85305"/>
                    <a:pt x="193980" y="99581"/>
                    <a:pt x="126109" y="167345"/>
                  </a:cubicBezTo>
                  <a:cubicBezTo>
                    <a:pt x="39948" y="253371"/>
                    <a:pt x="39948" y="392793"/>
                    <a:pt x="126109" y="478820"/>
                  </a:cubicBezTo>
                  <a:cubicBezTo>
                    <a:pt x="212271" y="564846"/>
                    <a:pt x="351912" y="564846"/>
                    <a:pt x="438073" y="478820"/>
                  </a:cubicBezTo>
                  <a:cubicBezTo>
                    <a:pt x="505944" y="411055"/>
                    <a:pt x="520428" y="310382"/>
                    <a:pt x="481432" y="228527"/>
                  </a:cubicBezTo>
                  <a:lnTo>
                    <a:pt x="526741" y="183011"/>
                  </a:lnTo>
                  <a:cubicBezTo>
                    <a:pt x="588484" y="290544"/>
                    <a:pt x="573350" y="430244"/>
                    <a:pt x="481432" y="522111"/>
                  </a:cubicBezTo>
                  <a:cubicBezTo>
                    <a:pt x="371316" y="632054"/>
                    <a:pt x="192866" y="632054"/>
                    <a:pt x="82657" y="522111"/>
                  </a:cubicBezTo>
                  <a:cubicBezTo>
                    <a:pt x="-27552" y="412168"/>
                    <a:pt x="-27552" y="233997"/>
                    <a:pt x="82657" y="123961"/>
                  </a:cubicBezTo>
                  <a:cubicBezTo>
                    <a:pt x="128662" y="78028"/>
                    <a:pt x="186622" y="51307"/>
                    <a:pt x="246542" y="43775"/>
                  </a:cubicBezTo>
                  <a:close/>
                  <a:moveTo>
                    <a:pt x="536061" y="0"/>
                  </a:moveTo>
                  <a:lnTo>
                    <a:pt x="544232" y="61368"/>
                  </a:lnTo>
                  <a:lnTo>
                    <a:pt x="605702" y="69526"/>
                  </a:lnTo>
                  <a:lnTo>
                    <a:pt x="524361" y="150732"/>
                  </a:lnTo>
                  <a:lnTo>
                    <a:pt x="498361" y="147302"/>
                  </a:lnTo>
                  <a:lnTo>
                    <a:pt x="337721" y="307767"/>
                  </a:lnTo>
                  <a:cubicBezTo>
                    <a:pt x="339021" y="312588"/>
                    <a:pt x="339764" y="317779"/>
                    <a:pt x="339764" y="323063"/>
                  </a:cubicBezTo>
                  <a:cubicBezTo>
                    <a:pt x="339764" y="354859"/>
                    <a:pt x="313950" y="380630"/>
                    <a:pt x="282101" y="380630"/>
                  </a:cubicBezTo>
                  <a:cubicBezTo>
                    <a:pt x="250251" y="380630"/>
                    <a:pt x="224437" y="354859"/>
                    <a:pt x="224437" y="323063"/>
                  </a:cubicBezTo>
                  <a:cubicBezTo>
                    <a:pt x="224437" y="291266"/>
                    <a:pt x="250251" y="265495"/>
                    <a:pt x="282101" y="265495"/>
                  </a:cubicBezTo>
                  <a:cubicBezTo>
                    <a:pt x="287393" y="265495"/>
                    <a:pt x="292500" y="266237"/>
                    <a:pt x="297422" y="267535"/>
                  </a:cubicBezTo>
                  <a:lnTo>
                    <a:pt x="458155" y="107162"/>
                  </a:lnTo>
                  <a:lnTo>
                    <a:pt x="454719" y="81206"/>
                  </a:ln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l"/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827793" y="3613150"/>
            <a:ext cx="2357522" cy="1673761"/>
            <a:chOff x="1827793" y="3613150"/>
            <a:chExt cx="2357522" cy="1673761"/>
          </a:xfrm>
        </p:grpSpPr>
        <p:sp>
          <p:nvSpPr>
            <p:cNvPr id="11" name="Freeform 11"/>
            <p:cNvSpPr/>
            <p:nvPr/>
          </p:nvSpPr>
          <p:spPr>
            <a:xfrm rot="9893966">
              <a:off x="2173620" y="3769260"/>
              <a:ext cx="1543051" cy="15176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4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</p:spPr>
          <p:txBody>
            <a:bodyPr vert="horz" lIns="25400" tIns="25400" rIns="25400" bIns="25400" anchor="ctr">
              <a:normAutofit/>
            </a:bodyPr>
            <a:lstStyle/>
            <a:p>
              <a:pPr marL="20320" marR="20320" algn="l"/>
              <a:endParaRPr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827793" y="3613150"/>
              <a:ext cx="696636" cy="103491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0041" y="0"/>
                  </a:moveTo>
                  <a:lnTo>
                    <a:pt x="21600" y="2509"/>
                  </a:lnTo>
                  <a:cubicBezTo>
                    <a:pt x="11798" y="5271"/>
                    <a:pt x="5742" y="11963"/>
                    <a:pt x="6592" y="19095"/>
                  </a:cubicBezTo>
                  <a:lnTo>
                    <a:pt x="9206" y="18710"/>
                  </a:lnTo>
                  <a:lnTo>
                    <a:pt x="5109" y="21600"/>
                  </a:lnTo>
                  <a:lnTo>
                    <a:pt x="0" y="20067"/>
                  </a:lnTo>
                  <a:lnTo>
                    <a:pt x="2616" y="19681"/>
                  </a:lnTo>
                  <a:cubicBezTo>
                    <a:pt x="1369" y="11255"/>
                    <a:pt x="8440" y="3268"/>
                    <a:pt x="20041" y="0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 rot="9893966">
              <a:off x="3613814" y="4490197"/>
              <a:ext cx="571501" cy="56515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3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</p:spPr>
          <p:txBody>
            <a:bodyPr vert="horz" lIns="25400" tIns="25400" rIns="25400" bIns="25400" anchor="ctr">
              <a:normAutofit/>
            </a:bodyPr>
            <a:lstStyle/>
            <a:p>
              <a:pPr marL="20320" marR="2032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2665059" y="4258722"/>
              <a:ext cx="560172" cy="538726"/>
            </a:xfrm>
            <a:custGeom>
              <a:avLst/>
              <a:gdLst/>
              <a:ahLst/>
              <a:cxnLst/>
              <a:rect l="l" t="t" r="r" b="b"/>
              <a:pathLst>
                <a:path w="609549" h="586216">
                  <a:moveTo>
                    <a:pt x="61288" y="383285"/>
                  </a:moveTo>
                  <a:cubicBezTo>
                    <a:pt x="64829" y="383106"/>
                    <a:pt x="68448" y="384367"/>
                    <a:pt x="71162" y="387101"/>
                  </a:cubicBezTo>
                  <a:lnTo>
                    <a:pt x="120018" y="435892"/>
                  </a:lnTo>
                  <a:cubicBezTo>
                    <a:pt x="125113" y="440933"/>
                    <a:pt x="125113" y="449160"/>
                    <a:pt x="120018" y="454200"/>
                  </a:cubicBezTo>
                  <a:lnTo>
                    <a:pt x="56639" y="517543"/>
                  </a:lnTo>
                  <a:cubicBezTo>
                    <a:pt x="50211" y="523963"/>
                    <a:pt x="39211" y="522013"/>
                    <a:pt x="35592" y="513644"/>
                  </a:cubicBezTo>
                  <a:cubicBezTo>
                    <a:pt x="17783" y="472794"/>
                    <a:pt x="23211" y="424288"/>
                    <a:pt x="51877" y="388099"/>
                  </a:cubicBezTo>
                  <a:cubicBezTo>
                    <a:pt x="54282" y="385079"/>
                    <a:pt x="57746" y="383463"/>
                    <a:pt x="61288" y="383285"/>
                  </a:cubicBezTo>
                  <a:close/>
                  <a:moveTo>
                    <a:pt x="235245" y="302810"/>
                  </a:moveTo>
                  <a:lnTo>
                    <a:pt x="306042" y="373466"/>
                  </a:lnTo>
                  <a:lnTo>
                    <a:pt x="258717" y="420680"/>
                  </a:lnTo>
                  <a:cubicBezTo>
                    <a:pt x="274667" y="464329"/>
                    <a:pt x="265192" y="515300"/>
                    <a:pt x="230246" y="550152"/>
                  </a:cubicBezTo>
                  <a:cubicBezTo>
                    <a:pt x="192919" y="587430"/>
                    <a:pt x="137644" y="595798"/>
                    <a:pt x="92223" y="575305"/>
                  </a:cubicBezTo>
                  <a:cubicBezTo>
                    <a:pt x="84701" y="571882"/>
                    <a:pt x="82892" y="561992"/>
                    <a:pt x="88748" y="556143"/>
                  </a:cubicBezTo>
                  <a:lnTo>
                    <a:pt x="165115" y="479877"/>
                  </a:lnTo>
                  <a:cubicBezTo>
                    <a:pt x="174399" y="470605"/>
                    <a:pt x="174399" y="455580"/>
                    <a:pt x="165115" y="446308"/>
                  </a:cubicBezTo>
                  <a:lnTo>
                    <a:pt x="88700" y="369995"/>
                  </a:lnTo>
                  <a:cubicBezTo>
                    <a:pt x="82844" y="364194"/>
                    <a:pt x="84653" y="354399"/>
                    <a:pt x="92128" y="350976"/>
                  </a:cubicBezTo>
                  <a:cubicBezTo>
                    <a:pt x="122789" y="337092"/>
                    <a:pt x="157973" y="336379"/>
                    <a:pt x="189111" y="348884"/>
                  </a:cubicBezTo>
                  <a:close/>
                  <a:moveTo>
                    <a:pt x="257958" y="161679"/>
                  </a:moveTo>
                  <a:lnTo>
                    <a:pt x="317251" y="220879"/>
                  </a:lnTo>
                  <a:lnTo>
                    <a:pt x="388070" y="291586"/>
                  </a:lnTo>
                  <a:lnTo>
                    <a:pt x="604906" y="508130"/>
                  </a:lnTo>
                  <a:cubicBezTo>
                    <a:pt x="611097" y="514311"/>
                    <a:pt x="611097" y="524344"/>
                    <a:pt x="604906" y="530526"/>
                  </a:cubicBezTo>
                  <a:lnTo>
                    <a:pt x="556567" y="578789"/>
                  </a:lnTo>
                  <a:cubicBezTo>
                    <a:pt x="553471" y="581880"/>
                    <a:pt x="549423" y="583449"/>
                    <a:pt x="545327" y="583449"/>
                  </a:cubicBezTo>
                  <a:cubicBezTo>
                    <a:pt x="541279" y="583449"/>
                    <a:pt x="537231" y="581880"/>
                    <a:pt x="534135" y="578789"/>
                  </a:cubicBezTo>
                  <a:lnTo>
                    <a:pt x="317251" y="362293"/>
                  </a:lnTo>
                  <a:lnTo>
                    <a:pt x="246481" y="291586"/>
                  </a:lnTo>
                  <a:lnTo>
                    <a:pt x="187140" y="232339"/>
                  </a:lnTo>
                  <a:close/>
                  <a:moveTo>
                    <a:pt x="58606" y="160814"/>
                  </a:moveTo>
                  <a:lnTo>
                    <a:pt x="126401" y="228498"/>
                  </a:lnTo>
                  <a:lnTo>
                    <a:pt x="111975" y="242899"/>
                  </a:lnTo>
                  <a:lnTo>
                    <a:pt x="119307" y="250219"/>
                  </a:lnTo>
                  <a:cubicBezTo>
                    <a:pt x="126877" y="257824"/>
                    <a:pt x="126877" y="270087"/>
                    <a:pt x="119307" y="277692"/>
                  </a:cubicBezTo>
                  <a:lnTo>
                    <a:pt x="115641" y="281352"/>
                  </a:lnTo>
                  <a:cubicBezTo>
                    <a:pt x="108024" y="288909"/>
                    <a:pt x="95741" y="288909"/>
                    <a:pt x="88123" y="281352"/>
                  </a:cubicBezTo>
                  <a:lnTo>
                    <a:pt x="5712" y="199029"/>
                  </a:lnTo>
                  <a:cubicBezTo>
                    <a:pt x="-1905" y="191424"/>
                    <a:pt x="-1905" y="179161"/>
                    <a:pt x="5712" y="171604"/>
                  </a:cubicBezTo>
                  <a:lnTo>
                    <a:pt x="9378" y="167944"/>
                  </a:lnTo>
                  <a:cubicBezTo>
                    <a:pt x="16948" y="160339"/>
                    <a:pt x="29231" y="160339"/>
                    <a:pt x="36849" y="167944"/>
                  </a:cubicBezTo>
                  <a:lnTo>
                    <a:pt x="44180" y="175264"/>
                  </a:lnTo>
                  <a:close/>
                  <a:moveTo>
                    <a:pt x="585775" y="66370"/>
                  </a:moveTo>
                  <a:cubicBezTo>
                    <a:pt x="589775" y="67101"/>
                    <a:pt x="593430" y="69680"/>
                    <a:pt x="595263" y="73839"/>
                  </a:cubicBezTo>
                  <a:cubicBezTo>
                    <a:pt x="613072" y="114675"/>
                    <a:pt x="607644" y="163212"/>
                    <a:pt x="578978" y="199341"/>
                  </a:cubicBezTo>
                  <a:cubicBezTo>
                    <a:pt x="574168" y="205379"/>
                    <a:pt x="565121" y="205854"/>
                    <a:pt x="559693" y="200387"/>
                  </a:cubicBezTo>
                  <a:lnTo>
                    <a:pt x="510789" y="151612"/>
                  </a:lnTo>
                  <a:cubicBezTo>
                    <a:pt x="505742" y="146526"/>
                    <a:pt x="505742" y="138349"/>
                    <a:pt x="510789" y="133262"/>
                  </a:cubicBezTo>
                  <a:lnTo>
                    <a:pt x="574216" y="69988"/>
                  </a:lnTo>
                  <a:cubicBezTo>
                    <a:pt x="577430" y="66756"/>
                    <a:pt x="581775" y="65639"/>
                    <a:pt x="585775" y="66370"/>
                  </a:cubicBezTo>
                  <a:close/>
                  <a:moveTo>
                    <a:pt x="158702" y="26758"/>
                  </a:moveTo>
                  <a:cubicBezTo>
                    <a:pt x="163655" y="26758"/>
                    <a:pt x="168654" y="28660"/>
                    <a:pt x="172463" y="32464"/>
                  </a:cubicBezTo>
                  <a:lnTo>
                    <a:pt x="179701" y="39691"/>
                  </a:lnTo>
                  <a:lnTo>
                    <a:pt x="246935" y="106831"/>
                  </a:lnTo>
                  <a:lnTo>
                    <a:pt x="254886" y="114819"/>
                  </a:lnTo>
                  <a:cubicBezTo>
                    <a:pt x="261457" y="121334"/>
                    <a:pt x="262362" y="131414"/>
                    <a:pt x="257600" y="138879"/>
                  </a:cubicBezTo>
                  <a:cubicBezTo>
                    <a:pt x="256839" y="140068"/>
                    <a:pt x="255934" y="141209"/>
                    <a:pt x="254886" y="142255"/>
                  </a:cubicBezTo>
                  <a:lnTo>
                    <a:pt x="252315" y="144823"/>
                  </a:lnTo>
                  <a:lnTo>
                    <a:pt x="246696" y="150434"/>
                  </a:lnTo>
                  <a:lnTo>
                    <a:pt x="175892" y="221140"/>
                  </a:lnTo>
                  <a:lnTo>
                    <a:pt x="172463" y="224611"/>
                  </a:lnTo>
                  <a:cubicBezTo>
                    <a:pt x="171702" y="225324"/>
                    <a:pt x="170940" y="225990"/>
                    <a:pt x="170130" y="226560"/>
                  </a:cubicBezTo>
                  <a:cubicBezTo>
                    <a:pt x="167749" y="228319"/>
                    <a:pt x="165083" y="229413"/>
                    <a:pt x="162274" y="229936"/>
                  </a:cubicBezTo>
                  <a:cubicBezTo>
                    <a:pt x="161083" y="230174"/>
                    <a:pt x="159893" y="230269"/>
                    <a:pt x="158702" y="230269"/>
                  </a:cubicBezTo>
                  <a:cubicBezTo>
                    <a:pt x="153703" y="230269"/>
                    <a:pt x="148751" y="228367"/>
                    <a:pt x="144942" y="224611"/>
                  </a:cubicBezTo>
                  <a:lnTo>
                    <a:pt x="137609" y="217288"/>
                  </a:lnTo>
                  <a:lnTo>
                    <a:pt x="69804" y="149578"/>
                  </a:lnTo>
                  <a:lnTo>
                    <a:pt x="62519" y="142255"/>
                  </a:lnTo>
                  <a:cubicBezTo>
                    <a:pt x="54900" y="134647"/>
                    <a:pt x="54900" y="122380"/>
                    <a:pt x="62519" y="114819"/>
                  </a:cubicBezTo>
                  <a:lnTo>
                    <a:pt x="144942" y="32464"/>
                  </a:lnTo>
                  <a:cubicBezTo>
                    <a:pt x="148751" y="28660"/>
                    <a:pt x="153750" y="26758"/>
                    <a:pt x="158702" y="26758"/>
                  </a:cubicBezTo>
                  <a:close/>
                  <a:moveTo>
                    <a:pt x="254809" y="6542"/>
                  </a:moveTo>
                  <a:cubicBezTo>
                    <a:pt x="277279" y="4029"/>
                    <a:pt x="300492" y="9424"/>
                    <a:pt x="321015" y="29913"/>
                  </a:cubicBezTo>
                  <a:cubicBezTo>
                    <a:pt x="380347" y="89193"/>
                    <a:pt x="337205" y="46124"/>
                    <a:pt x="260017" y="97465"/>
                  </a:cubicBezTo>
                  <a:lnTo>
                    <a:pt x="193067" y="30626"/>
                  </a:lnTo>
                  <a:cubicBezTo>
                    <a:pt x="210614" y="19479"/>
                    <a:pt x="232340" y="9056"/>
                    <a:pt x="254809" y="6542"/>
                  </a:cubicBezTo>
                  <a:close/>
                  <a:moveTo>
                    <a:pt x="503105" y="953"/>
                  </a:moveTo>
                  <a:cubicBezTo>
                    <a:pt x="515252" y="2468"/>
                    <a:pt x="527216" y="5788"/>
                    <a:pt x="538560" y="10911"/>
                  </a:cubicBezTo>
                  <a:cubicBezTo>
                    <a:pt x="546131" y="14334"/>
                    <a:pt x="547940" y="24224"/>
                    <a:pt x="542083" y="30073"/>
                  </a:cubicBezTo>
                  <a:lnTo>
                    <a:pt x="465709" y="106341"/>
                  </a:lnTo>
                  <a:cubicBezTo>
                    <a:pt x="456424" y="115613"/>
                    <a:pt x="456424" y="130639"/>
                    <a:pt x="465709" y="139911"/>
                  </a:cubicBezTo>
                  <a:lnTo>
                    <a:pt x="542131" y="216227"/>
                  </a:lnTo>
                  <a:cubicBezTo>
                    <a:pt x="547940" y="222028"/>
                    <a:pt x="546178" y="231823"/>
                    <a:pt x="538655" y="235246"/>
                  </a:cubicBezTo>
                  <a:cubicBezTo>
                    <a:pt x="508181" y="249035"/>
                    <a:pt x="473184" y="249844"/>
                    <a:pt x="442187" y="237528"/>
                  </a:cubicBezTo>
                  <a:lnTo>
                    <a:pt x="399238" y="280370"/>
                  </a:lnTo>
                  <a:lnTo>
                    <a:pt x="328482" y="209712"/>
                  </a:lnTo>
                  <a:lnTo>
                    <a:pt x="372240" y="166015"/>
                  </a:lnTo>
                  <a:cubicBezTo>
                    <a:pt x="356051" y="122270"/>
                    <a:pt x="365527" y="71060"/>
                    <a:pt x="400571" y="36064"/>
                  </a:cubicBezTo>
                  <a:cubicBezTo>
                    <a:pt x="428569" y="8106"/>
                    <a:pt x="466664" y="-3592"/>
                    <a:pt x="503105" y="953"/>
                  </a:cubicBezTo>
                  <a:close/>
                </a:path>
              </a:pathLst>
            </a:custGeom>
            <a:solidFill>
              <a:srgbClr val="000000">
                <a:lumMod val="50000"/>
                <a:lumOff val="50000"/>
              </a:srgbClr>
            </a:solidFill>
          </p:spPr>
          <p:txBody>
            <a:bodyPr vert="horz" wrap="square" lIns="91440" tIns="45720" rIns="91440" bIns="45720" anchor="t">
              <a:normAutofit/>
            </a:bodyPr>
            <a:lstStyle/>
            <a:p>
              <a:pPr marL="0" algn="l"/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694816" y="1734719"/>
            <a:ext cx="2764138" cy="2421100"/>
            <a:chOff x="4694816" y="1734719"/>
            <a:chExt cx="2764138" cy="2421100"/>
          </a:xfrm>
        </p:grpSpPr>
        <p:sp>
          <p:nvSpPr>
            <p:cNvPr id="16" name="Freeform 16"/>
            <p:cNvSpPr/>
            <p:nvPr/>
          </p:nvSpPr>
          <p:spPr>
            <a:xfrm>
              <a:off x="4959136" y="1734719"/>
              <a:ext cx="2352291" cy="2312615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8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3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4694816" y="2057182"/>
              <a:ext cx="361789" cy="735819"/>
            </a:xfrm>
            <a:custGeom>
              <a:avLst/>
              <a:gdLst/>
              <a:ahLst/>
              <a:cxnLst/>
              <a:rect l="l" t="t" r="r" b="b"/>
              <a:pathLst>
                <a:path w="20582" h="21600" extrusionOk="0">
                  <a:moveTo>
                    <a:pt x="183" y="21600"/>
                  </a:moveTo>
                  <a:cubicBezTo>
                    <a:pt x="-1018" y="14315"/>
                    <a:pt x="3721" y="7101"/>
                    <a:pt x="13258" y="1696"/>
                  </a:cubicBezTo>
                  <a:lnTo>
                    <a:pt x="10348" y="0"/>
                  </a:lnTo>
                  <a:lnTo>
                    <a:pt x="19330" y="999"/>
                  </a:lnTo>
                  <a:lnTo>
                    <a:pt x="20582" y="5964"/>
                  </a:lnTo>
                  <a:lnTo>
                    <a:pt x="17674" y="4269"/>
                  </a:lnTo>
                  <a:cubicBezTo>
                    <a:pt x="9688" y="8944"/>
                    <a:pt x="5750" y="15100"/>
                    <a:pt x="6774" y="21311"/>
                  </a:cubicBezTo>
                  <a:close/>
                </a:path>
              </a:pathLst>
            </a:custGeom>
            <a:solidFill>
              <a:srgbClr val="FFFFFF">
                <a:lumMod val="65000"/>
              </a:srgbClr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 rot="9893966">
              <a:off x="4999407" y="3600338"/>
              <a:ext cx="566818" cy="55548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4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 rot="9893966">
              <a:off x="7107527" y="2972047"/>
              <a:ext cx="351427" cy="345759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4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5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 rot="9893966">
              <a:off x="4840700" y="3030841"/>
              <a:ext cx="283409" cy="277741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375" y="3436"/>
                  </a:moveTo>
                  <a:lnTo>
                    <a:pt x="17071" y="1991"/>
                  </a:lnTo>
                  <a:lnTo>
                    <a:pt x="18426" y="3146"/>
                  </a:lnTo>
                  <a:lnTo>
                    <a:pt x="17319" y="5093"/>
                  </a:lnTo>
                  <a:cubicBezTo>
                    <a:pt x="18107" y="5992"/>
                    <a:pt x="18705" y="7045"/>
                    <a:pt x="19079" y="8187"/>
                  </a:cubicBezTo>
                  <a:lnTo>
                    <a:pt x="21293" y="8187"/>
                  </a:lnTo>
                  <a:lnTo>
                    <a:pt x="21600" y="9956"/>
                  </a:lnTo>
                  <a:lnTo>
                    <a:pt x="19519" y="10725"/>
                  </a:lnTo>
                  <a:cubicBezTo>
                    <a:pt x="19553" y="11927"/>
                    <a:pt x="19345" y="13125"/>
                    <a:pt x="18908" y="14243"/>
                  </a:cubicBezTo>
                  <a:lnTo>
                    <a:pt x="20605" y="15688"/>
                  </a:lnTo>
                  <a:lnTo>
                    <a:pt x="19720" y="17244"/>
                  </a:lnTo>
                  <a:lnTo>
                    <a:pt x="17639" y="16475"/>
                  </a:lnTo>
                  <a:cubicBezTo>
                    <a:pt x="16904" y="17418"/>
                    <a:pt x="15987" y="18200"/>
                    <a:pt x="14944" y="18771"/>
                  </a:cubicBezTo>
                  <a:lnTo>
                    <a:pt x="15329" y="20986"/>
                  </a:lnTo>
                  <a:lnTo>
                    <a:pt x="13666" y="21600"/>
                  </a:lnTo>
                  <a:lnTo>
                    <a:pt x="12559" y="19653"/>
                  </a:lnTo>
                  <a:cubicBezTo>
                    <a:pt x="11399" y="19895"/>
                    <a:pt x="10201" y="19895"/>
                    <a:pt x="9041" y="19653"/>
                  </a:cubicBezTo>
                  <a:lnTo>
                    <a:pt x="7934" y="21600"/>
                  </a:lnTo>
                  <a:lnTo>
                    <a:pt x="6271" y="20986"/>
                  </a:lnTo>
                  <a:lnTo>
                    <a:pt x="6656" y="18771"/>
                  </a:lnTo>
                  <a:cubicBezTo>
                    <a:pt x="5613" y="18200"/>
                    <a:pt x="4696" y="17418"/>
                    <a:pt x="3961" y="16475"/>
                  </a:cubicBezTo>
                  <a:lnTo>
                    <a:pt x="1880" y="17244"/>
                  </a:lnTo>
                  <a:lnTo>
                    <a:pt x="995" y="15688"/>
                  </a:lnTo>
                  <a:lnTo>
                    <a:pt x="2692" y="14243"/>
                  </a:lnTo>
                  <a:cubicBezTo>
                    <a:pt x="2255" y="13125"/>
                    <a:pt x="2047" y="11927"/>
                    <a:pt x="2081" y="10725"/>
                  </a:cubicBezTo>
                  <a:lnTo>
                    <a:pt x="0" y="9956"/>
                  </a:lnTo>
                  <a:lnTo>
                    <a:pt x="307" y="8187"/>
                  </a:lnTo>
                  <a:lnTo>
                    <a:pt x="2521" y="8187"/>
                  </a:lnTo>
                  <a:cubicBezTo>
                    <a:pt x="2895" y="7045"/>
                    <a:pt x="3493" y="5992"/>
                    <a:pt x="4281" y="5093"/>
                  </a:cubicBezTo>
                  <a:lnTo>
                    <a:pt x="3174" y="3146"/>
                  </a:lnTo>
                  <a:lnTo>
                    <a:pt x="4529" y="1991"/>
                  </a:lnTo>
                  <a:lnTo>
                    <a:pt x="6225" y="3436"/>
                  </a:lnTo>
                  <a:cubicBezTo>
                    <a:pt x="7234" y="2805"/>
                    <a:pt x="8359" y="2389"/>
                    <a:pt x="9531" y="2214"/>
                  </a:cubicBezTo>
                  <a:lnTo>
                    <a:pt x="9916" y="0"/>
                  </a:lnTo>
                  <a:lnTo>
                    <a:pt x="11684" y="0"/>
                  </a:lnTo>
                  <a:lnTo>
                    <a:pt x="12069" y="2214"/>
                  </a:lnTo>
                  <a:cubicBezTo>
                    <a:pt x="13241" y="2389"/>
                    <a:pt x="14366" y="2805"/>
                    <a:pt x="15375" y="3436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lIns="0" tIns="0" rIns="0" bIns="0" anchor="t"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745802" y="2516338"/>
              <a:ext cx="778958" cy="749376"/>
            </a:xfrm>
            <a:custGeom>
              <a:avLst/>
              <a:gdLst/>
              <a:ahLst/>
              <a:cxnLst/>
              <a:rect l="l" t="t" r="r" b="b"/>
              <a:pathLst>
                <a:path w="608814" h="585693">
                  <a:moveTo>
                    <a:pt x="195114" y="351627"/>
                  </a:moveTo>
                  <a:lnTo>
                    <a:pt x="258290" y="351627"/>
                  </a:lnTo>
                  <a:cubicBezTo>
                    <a:pt x="271848" y="351627"/>
                    <a:pt x="282731" y="362580"/>
                    <a:pt x="282731" y="376018"/>
                  </a:cubicBezTo>
                  <a:lnTo>
                    <a:pt x="282731" y="561210"/>
                  </a:lnTo>
                  <a:cubicBezTo>
                    <a:pt x="282731" y="574740"/>
                    <a:pt x="271848" y="585693"/>
                    <a:pt x="258290" y="585693"/>
                  </a:cubicBezTo>
                  <a:lnTo>
                    <a:pt x="195114" y="585693"/>
                  </a:lnTo>
                  <a:cubicBezTo>
                    <a:pt x="181556" y="585693"/>
                    <a:pt x="170673" y="574740"/>
                    <a:pt x="170673" y="561210"/>
                  </a:cubicBezTo>
                  <a:lnTo>
                    <a:pt x="170673" y="376018"/>
                  </a:lnTo>
                  <a:cubicBezTo>
                    <a:pt x="170673" y="362580"/>
                    <a:pt x="181556" y="351627"/>
                    <a:pt x="195114" y="351627"/>
                  </a:cubicBezTo>
                  <a:close/>
                  <a:moveTo>
                    <a:pt x="358100" y="249872"/>
                  </a:moveTo>
                  <a:lnTo>
                    <a:pt x="421316" y="249872"/>
                  </a:lnTo>
                  <a:cubicBezTo>
                    <a:pt x="434771" y="249872"/>
                    <a:pt x="445737" y="260735"/>
                    <a:pt x="445737" y="274267"/>
                  </a:cubicBezTo>
                  <a:lnTo>
                    <a:pt x="445737" y="561206"/>
                  </a:lnTo>
                  <a:cubicBezTo>
                    <a:pt x="445737" y="574738"/>
                    <a:pt x="434771" y="585693"/>
                    <a:pt x="421316" y="585693"/>
                  </a:cubicBezTo>
                  <a:lnTo>
                    <a:pt x="358100" y="585693"/>
                  </a:lnTo>
                  <a:cubicBezTo>
                    <a:pt x="344645" y="585693"/>
                    <a:pt x="333679" y="574738"/>
                    <a:pt x="333679" y="561206"/>
                  </a:cubicBezTo>
                  <a:lnTo>
                    <a:pt x="333679" y="274267"/>
                  </a:lnTo>
                  <a:cubicBezTo>
                    <a:pt x="333679" y="260735"/>
                    <a:pt x="344645" y="249872"/>
                    <a:pt x="358100" y="249872"/>
                  </a:cubicBezTo>
                  <a:close/>
                  <a:moveTo>
                    <a:pt x="140260" y="224680"/>
                  </a:moveTo>
                  <a:cubicBezTo>
                    <a:pt x="168749" y="224680"/>
                    <a:pt x="191844" y="247711"/>
                    <a:pt x="191844" y="276122"/>
                  </a:cubicBezTo>
                  <a:cubicBezTo>
                    <a:pt x="191844" y="304533"/>
                    <a:pt x="168749" y="327564"/>
                    <a:pt x="140260" y="327564"/>
                  </a:cubicBezTo>
                  <a:cubicBezTo>
                    <a:pt x="111771" y="327564"/>
                    <a:pt x="88676" y="304533"/>
                    <a:pt x="88676" y="276122"/>
                  </a:cubicBezTo>
                  <a:cubicBezTo>
                    <a:pt x="88676" y="247711"/>
                    <a:pt x="111771" y="224680"/>
                    <a:pt x="140260" y="224680"/>
                  </a:cubicBezTo>
                  <a:close/>
                  <a:moveTo>
                    <a:pt x="521177" y="148117"/>
                  </a:moveTo>
                  <a:lnTo>
                    <a:pt x="584301" y="148117"/>
                  </a:lnTo>
                  <a:cubicBezTo>
                    <a:pt x="597848" y="148117"/>
                    <a:pt x="608814" y="159070"/>
                    <a:pt x="608814" y="172601"/>
                  </a:cubicBezTo>
                  <a:lnTo>
                    <a:pt x="608814" y="561209"/>
                  </a:lnTo>
                  <a:cubicBezTo>
                    <a:pt x="608814" y="574740"/>
                    <a:pt x="597848" y="585693"/>
                    <a:pt x="584301" y="585693"/>
                  </a:cubicBezTo>
                  <a:lnTo>
                    <a:pt x="521177" y="585693"/>
                  </a:lnTo>
                  <a:cubicBezTo>
                    <a:pt x="507722" y="585693"/>
                    <a:pt x="496756" y="574740"/>
                    <a:pt x="496756" y="561209"/>
                  </a:cubicBezTo>
                  <a:lnTo>
                    <a:pt x="496756" y="172601"/>
                  </a:lnTo>
                  <a:cubicBezTo>
                    <a:pt x="496756" y="159070"/>
                    <a:pt x="507722" y="148117"/>
                    <a:pt x="521177" y="148117"/>
                  </a:cubicBezTo>
                  <a:close/>
                  <a:moveTo>
                    <a:pt x="116229" y="131322"/>
                  </a:moveTo>
                  <a:lnTo>
                    <a:pt x="164246" y="131322"/>
                  </a:lnTo>
                  <a:cubicBezTo>
                    <a:pt x="175214" y="131322"/>
                    <a:pt x="184061" y="140159"/>
                    <a:pt x="184061" y="151113"/>
                  </a:cubicBezTo>
                  <a:lnTo>
                    <a:pt x="184061" y="171457"/>
                  </a:lnTo>
                  <a:cubicBezTo>
                    <a:pt x="193001" y="175231"/>
                    <a:pt x="201019" y="180386"/>
                    <a:pt x="208669" y="186094"/>
                  </a:cubicBezTo>
                  <a:lnTo>
                    <a:pt x="226641" y="175692"/>
                  </a:lnTo>
                  <a:cubicBezTo>
                    <a:pt x="236134" y="170261"/>
                    <a:pt x="248300" y="173482"/>
                    <a:pt x="253737" y="182964"/>
                  </a:cubicBezTo>
                  <a:lnTo>
                    <a:pt x="277792" y="224572"/>
                  </a:lnTo>
                  <a:cubicBezTo>
                    <a:pt x="280465" y="229083"/>
                    <a:pt x="281110" y="234514"/>
                    <a:pt x="279727" y="239577"/>
                  </a:cubicBezTo>
                  <a:cubicBezTo>
                    <a:pt x="278437" y="244640"/>
                    <a:pt x="275119" y="248966"/>
                    <a:pt x="270511" y="251544"/>
                  </a:cubicBezTo>
                  <a:lnTo>
                    <a:pt x="252355" y="262038"/>
                  </a:lnTo>
                  <a:cubicBezTo>
                    <a:pt x="253000" y="266733"/>
                    <a:pt x="253829" y="271335"/>
                    <a:pt x="253829" y="276122"/>
                  </a:cubicBezTo>
                  <a:cubicBezTo>
                    <a:pt x="253829" y="281001"/>
                    <a:pt x="253000" y="285604"/>
                    <a:pt x="252355" y="290206"/>
                  </a:cubicBezTo>
                  <a:lnTo>
                    <a:pt x="270511" y="300700"/>
                  </a:lnTo>
                  <a:cubicBezTo>
                    <a:pt x="279174" y="305671"/>
                    <a:pt x="282308" y="316165"/>
                    <a:pt x="278714" y="325094"/>
                  </a:cubicBezTo>
                  <a:cubicBezTo>
                    <a:pt x="272354" y="322609"/>
                    <a:pt x="265442" y="321136"/>
                    <a:pt x="258253" y="321136"/>
                  </a:cubicBezTo>
                  <a:lnTo>
                    <a:pt x="195858" y="321136"/>
                  </a:lnTo>
                  <a:cubicBezTo>
                    <a:pt x="205904" y="308709"/>
                    <a:pt x="212171" y="293244"/>
                    <a:pt x="212171" y="276122"/>
                  </a:cubicBezTo>
                  <a:cubicBezTo>
                    <a:pt x="212171" y="236539"/>
                    <a:pt x="179914" y="204320"/>
                    <a:pt x="140191" y="204320"/>
                  </a:cubicBezTo>
                  <a:cubicBezTo>
                    <a:pt x="100561" y="204320"/>
                    <a:pt x="68304" y="236539"/>
                    <a:pt x="68304" y="276122"/>
                  </a:cubicBezTo>
                  <a:cubicBezTo>
                    <a:pt x="68304" y="315797"/>
                    <a:pt x="100561" y="348016"/>
                    <a:pt x="140191" y="348016"/>
                  </a:cubicBezTo>
                  <a:cubicBezTo>
                    <a:pt x="143048" y="348016"/>
                    <a:pt x="145721" y="347463"/>
                    <a:pt x="148486" y="347095"/>
                  </a:cubicBezTo>
                  <a:cubicBezTo>
                    <a:pt x="143233" y="355564"/>
                    <a:pt x="140099" y="365414"/>
                    <a:pt x="140099" y="376000"/>
                  </a:cubicBezTo>
                  <a:lnTo>
                    <a:pt x="140099" y="420922"/>
                  </a:lnTo>
                  <a:lnTo>
                    <a:pt x="116229" y="420922"/>
                  </a:lnTo>
                  <a:cubicBezTo>
                    <a:pt x="105261" y="420922"/>
                    <a:pt x="96413" y="412085"/>
                    <a:pt x="96413" y="401131"/>
                  </a:cubicBezTo>
                  <a:lnTo>
                    <a:pt x="96413" y="380787"/>
                  </a:lnTo>
                  <a:cubicBezTo>
                    <a:pt x="87474" y="377013"/>
                    <a:pt x="79455" y="371950"/>
                    <a:pt x="71806" y="366150"/>
                  </a:cubicBezTo>
                  <a:lnTo>
                    <a:pt x="53742" y="376552"/>
                  </a:lnTo>
                  <a:cubicBezTo>
                    <a:pt x="49226" y="379222"/>
                    <a:pt x="43788" y="379866"/>
                    <a:pt x="38719" y="378577"/>
                  </a:cubicBezTo>
                  <a:cubicBezTo>
                    <a:pt x="33650" y="377197"/>
                    <a:pt x="29318" y="373883"/>
                    <a:pt x="26738" y="369372"/>
                  </a:cubicBezTo>
                  <a:lnTo>
                    <a:pt x="2683" y="327764"/>
                  </a:lnTo>
                  <a:cubicBezTo>
                    <a:pt x="-2847" y="318282"/>
                    <a:pt x="471" y="306131"/>
                    <a:pt x="9872" y="300700"/>
                  </a:cubicBezTo>
                  <a:lnTo>
                    <a:pt x="28120" y="290206"/>
                  </a:lnTo>
                  <a:cubicBezTo>
                    <a:pt x="27475" y="285604"/>
                    <a:pt x="26645" y="281001"/>
                    <a:pt x="26645" y="276122"/>
                  </a:cubicBezTo>
                  <a:cubicBezTo>
                    <a:pt x="26645" y="271335"/>
                    <a:pt x="27475" y="266733"/>
                    <a:pt x="28120" y="262038"/>
                  </a:cubicBezTo>
                  <a:lnTo>
                    <a:pt x="9872" y="251544"/>
                  </a:lnTo>
                  <a:cubicBezTo>
                    <a:pt x="471" y="246113"/>
                    <a:pt x="-2847" y="233962"/>
                    <a:pt x="2683" y="224572"/>
                  </a:cubicBezTo>
                  <a:lnTo>
                    <a:pt x="26738" y="182964"/>
                  </a:lnTo>
                  <a:cubicBezTo>
                    <a:pt x="29318" y="178361"/>
                    <a:pt x="33650" y="175139"/>
                    <a:pt x="38719" y="173759"/>
                  </a:cubicBezTo>
                  <a:cubicBezTo>
                    <a:pt x="43788" y="172378"/>
                    <a:pt x="49226" y="173114"/>
                    <a:pt x="53742" y="175692"/>
                  </a:cubicBezTo>
                  <a:lnTo>
                    <a:pt x="71806" y="186094"/>
                  </a:lnTo>
                  <a:cubicBezTo>
                    <a:pt x="79455" y="180386"/>
                    <a:pt x="87474" y="175231"/>
                    <a:pt x="96413" y="171457"/>
                  </a:cubicBezTo>
                  <a:lnTo>
                    <a:pt x="96413" y="151113"/>
                  </a:lnTo>
                  <a:cubicBezTo>
                    <a:pt x="96413" y="140159"/>
                    <a:pt x="105261" y="131322"/>
                    <a:pt x="116229" y="131322"/>
                  </a:cubicBezTo>
                  <a:close/>
                  <a:moveTo>
                    <a:pt x="445756" y="83476"/>
                  </a:moveTo>
                  <a:cubicBezTo>
                    <a:pt x="428335" y="83476"/>
                    <a:pt x="414140" y="97557"/>
                    <a:pt x="414140" y="115044"/>
                  </a:cubicBezTo>
                  <a:cubicBezTo>
                    <a:pt x="414140" y="132438"/>
                    <a:pt x="428335" y="146520"/>
                    <a:pt x="445756" y="146520"/>
                  </a:cubicBezTo>
                  <a:cubicBezTo>
                    <a:pt x="463176" y="146520"/>
                    <a:pt x="477371" y="132438"/>
                    <a:pt x="477371" y="115044"/>
                  </a:cubicBezTo>
                  <a:cubicBezTo>
                    <a:pt x="477371" y="97557"/>
                    <a:pt x="463176" y="83476"/>
                    <a:pt x="445756" y="83476"/>
                  </a:cubicBezTo>
                  <a:close/>
                  <a:moveTo>
                    <a:pt x="426676" y="0"/>
                  </a:moveTo>
                  <a:lnTo>
                    <a:pt x="464835" y="0"/>
                  </a:lnTo>
                  <a:cubicBezTo>
                    <a:pt x="473500" y="0"/>
                    <a:pt x="480597" y="7087"/>
                    <a:pt x="480597" y="15738"/>
                  </a:cubicBezTo>
                  <a:lnTo>
                    <a:pt x="480597" y="31936"/>
                  </a:lnTo>
                  <a:cubicBezTo>
                    <a:pt x="487694" y="34881"/>
                    <a:pt x="494054" y="38931"/>
                    <a:pt x="500138" y="43533"/>
                  </a:cubicBezTo>
                  <a:lnTo>
                    <a:pt x="514425" y="35249"/>
                  </a:lnTo>
                  <a:cubicBezTo>
                    <a:pt x="521983" y="30924"/>
                    <a:pt x="531569" y="33501"/>
                    <a:pt x="535901" y="40956"/>
                  </a:cubicBezTo>
                  <a:lnTo>
                    <a:pt x="554981" y="73996"/>
                  </a:lnTo>
                  <a:cubicBezTo>
                    <a:pt x="557101" y="77585"/>
                    <a:pt x="557654" y="81911"/>
                    <a:pt x="556640" y="85961"/>
                  </a:cubicBezTo>
                  <a:cubicBezTo>
                    <a:pt x="555534" y="89918"/>
                    <a:pt x="552861" y="93415"/>
                    <a:pt x="549266" y="95440"/>
                  </a:cubicBezTo>
                  <a:lnTo>
                    <a:pt x="534887" y="103815"/>
                  </a:lnTo>
                  <a:cubicBezTo>
                    <a:pt x="535348" y="107497"/>
                    <a:pt x="535993" y="111178"/>
                    <a:pt x="535993" y="115044"/>
                  </a:cubicBezTo>
                  <a:cubicBezTo>
                    <a:pt x="535993" y="115872"/>
                    <a:pt x="535809" y="116700"/>
                    <a:pt x="535717" y="117621"/>
                  </a:cubicBezTo>
                  <a:lnTo>
                    <a:pt x="521153" y="117621"/>
                  </a:lnTo>
                  <a:cubicBezTo>
                    <a:pt x="490828" y="117621"/>
                    <a:pt x="466126" y="142286"/>
                    <a:pt x="466126" y="172565"/>
                  </a:cubicBezTo>
                  <a:lnTo>
                    <a:pt x="466126" y="229719"/>
                  </a:lnTo>
                  <a:lnTo>
                    <a:pt x="466126" y="242604"/>
                  </a:lnTo>
                  <a:cubicBezTo>
                    <a:pt x="462715" y="237726"/>
                    <a:pt x="458383" y="233493"/>
                    <a:pt x="453590" y="229995"/>
                  </a:cubicBezTo>
                  <a:cubicBezTo>
                    <a:pt x="444465" y="223369"/>
                    <a:pt x="433404" y="219319"/>
                    <a:pt x="421330" y="219319"/>
                  </a:cubicBezTo>
                  <a:lnTo>
                    <a:pt x="411928" y="219319"/>
                  </a:lnTo>
                  <a:cubicBezTo>
                    <a:pt x="411375" y="217755"/>
                    <a:pt x="410914" y="216098"/>
                    <a:pt x="410914" y="214257"/>
                  </a:cubicBezTo>
                  <a:lnTo>
                    <a:pt x="410914" y="198059"/>
                  </a:lnTo>
                  <a:cubicBezTo>
                    <a:pt x="403817" y="195114"/>
                    <a:pt x="397457" y="191064"/>
                    <a:pt x="391373" y="186463"/>
                  </a:cubicBezTo>
                  <a:lnTo>
                    <a:pt x="377086" y="194746"/>
                  </a:lnTo>
                  <a:cubicBezTo>
                    <a:pt x="373492" y="196863"/>
                    <a:pt x="369160" y="197415"/>
                    <a:pt x="365104" y="196310"/>
                  </a:cubicBezTo>
                  <a:cubicBezTo>
                    <a:pt x="361140" y="195206"/>
                    <a:pt x="357638" y="192629"/>
                    <a:pt x="355610" y="189040"/>
                  </a:cubicBezTo>
                  <a:lnTo>
                    <a:pt x="336530" y="155999"/>
                  </a:lnTo>
                  <a:cubicBezTo>
                    <a:pt x="332198" y="148452"/>
                    <a:pt x="334687" y="138881"/>
                    <a:pt x="342245" y="134463"/>
                  </a:cubicBezTo>
                  <a:lnTo>
                    <a:pt x="356716" y="126180"/>
                  </a:lnTo>
                  <a:cubicBezTo>
                    <a:pt x="356163" y="122498"/>
                    <a:pt x="355518" y="118817"/>
                    <a:pt x="355518" y="115044"/>
                  </a:cubicBezTo>
                  <a:cubicBezTo>
                    <a:pt x="355518" y="111178"/>
                    <a:pt x="356163" y="107497"/>
                    <a:pt x="356716" y="103815"/>
                  </a:cubicBezTo>
                  <a:lnTo>
                    <a:pt x="342245" y="95440"/>
                  </a:lnTo>
                  <a:cubicBezTo>
                    <a:pt x="334687" y="91115"/>
                    <a:pt x="332198" y="81543"/>
                    <a:pt x="336530" y="73996"/>
                  </a:cubicBezTo>
                  <a:lnTo>
                    <a:pt x="355610" y="40956"/>
                  </a:lnTo>
                  <a:cubicBezTo>
                    <a:pt x="357638" y="37366"/>
                    <a:pt x="361140" y="34789"/>
                    <a:pt x="365104" y="33685"/>
                  </a:cubicBezTo>
                  <a:cubicBezTo>
                    <a:pt x="369160" y="32580"/>
                    <a:pt x="373492" y="33133"/>
                    <a:pt x="377086" y="35249"/>
                  </a:cubicBezTo>
                  <a:lnTo>
                    <a:pt x="391373" y="43533"/>
                  </a:lnTo>
                  <a:cubicBezTo>
                    <a:pt x="397457" y="38931"/>
                    <a:pt x="403817" y="34881"/>
                    <a:pt x="410914" y="31936"/>
                  </a:cubicBezTo>
                  <a:lnTo>
                    <a:pt x="410914" y="15738"/>
                  </a:lnTo>
                  <a:cubicBezTo>
                    <a:pt x="410914" y="7087"/>
                    <a:pt x="418011" y="0"/>
                    <a:pt x="42667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79825" y="1318324"/>
            <a:ext cx="3828493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Enhancing Detection Accuracy</a:t>
            </a:r>
            <a:endParaRPr lang="en-US" sz="1100"/>
          </a:p>
        </p:txBody>
      </p:sp>
      <p:sp>
        <p:nvSpPr>
          <p:cNvPr id="23" name="AutoShape 23"/>
          <p:cNvSpPr/>
          <p:nvPr/>
        </p:nvSpPr>
        <p:spPr>
          <a:xfrm>
            <a:off x="669924" y="1666945"/>
            <a:ext cx="3828493" cy="102188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Future enhancements could focus on refining detection algorithms to reduce false positives and adapt to varying environments and lighting conditions for improved reliability.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270737" y="4259070"/>
            <a:ext cx="3672201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Expanding Functionality</a:t>
            </a:r>
            <a:endParaRPr lang="en-US" sz="1100"/>
          </a:p>
        </p:txBody>
      </p:sp>
      <p:sp>
        <p:nvSpPr>
          <p:cNvPr id="25" name="AutoShape 25"/>
          <p:cNvSpPr/>
          <p:nvPr/>
        </p:nvSpPr>
        <p:spPr>
          <a:xfrm>
            <a:off x="4270737" y="4600490"/>
            <a:ext cx="3672201" cy="13868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The system could evolve to include additional features such as remote monitoring, cloud storage for captured footage, and the ability to integrate with different communication protocols for broader application possibilities.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710825" y="1324068"/>
            <a:ext cx="3809662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Power Consumption Optimization</a:t>
            </a:r>
            <a:endParaRPr lang="en-US" sz="1100"/>
          </a:p>
        </p:txBody>
      </p:sp>
      <p:sp>
        <p:nvSpPr>
          <p:cNvPr id="27" name="AutoShape 27"/>
          <p:cNvSpPr/>
          <p:nvPr/>
        </p:nvSpPr>
        <p:spPr>
          <a:xfrm>
            <a:off x="7702513" y="1675067"/>
            <a:ext cx="3809662" cy="1021883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Emphasizing power efficiency, future designs may incorporate energy-saving modes and require less power, enabling longer operation times without frequent battery replacements.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0F4DEE77-4926-2792-168F-2FDA634EE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3382962" y="1618376"/>
            <a:ext cx="5426076" cy="1621509"/>
          </a:xfrm>
        </p:spPr>
        <p:txBody>
          <a:bodyPr vert="horz" lIns="91440" tIns="45720" rIns="91440" bIns="4572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200" b="1" i="0" u="none" baseline="0" dirty="0">
                <a:solidFill>
                  <a:schemeClr val="accent1"/>
                </a:solidFill>
                <a:latin typeface="微软雅黑"/>
                <a:ea typeface="微软雅黑"/>
              </a:rPr>
              <a:t>Thank you for listening.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"/>
          </p:nvPr>
        </p:nvSpPr>
        <p:spPr>
          <a:xfrm>
            <a:off x="8716962" y="6172200"/>
            <a:ext cx="5426076" cy="296271"/>
          </a:xfrm>
        </p:spPr>
        <p:txBody>
          <a:bodyPr vert="horz" lIns="91440" tIns="45720" rIns="91440" bIns="45720" anchor="ctr">
            <a:normAutofit lnSpcReduction="10000"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1500" b="0" i="0" u="none" baseline="0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EBCE6F-6B0F-D8C6-5DAA-C09485DE0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36260" y="0"/>
            <a:ext cx="1800200" cy="3053928"/>
            <a:chOff x="8436260" y="0"/>
            <a:chExt cx="1800200" cy="3053928"/>
          </a:xfrm>
        </p:grpSpPr>
        <p:sp>
          <p:nvSpPr>
            <p:cNvPr id="3" name="AutoShape 3"/>
            <p:cNvSpPr/>
            <p:nvPr/>
          </p:nvSpPr>
          <p:spPr>
            <a:xfrm>
              <a:off x="9300356" y="0"/>
              <a:ext cx="72008" cy="305392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8436260" y="1937804"/>
              <a:ext cx="1800200" cy="1116124"/>
            </a:xfrm>
            <a:custGeom>
              <a:avLst/>
              <a:gdLst/>
              <a:ahLst/>
              <a:cxnLst/>
              <a:rect l="l" t="t" r="r" b="b"/>
              <a:pathLst>
                <a:path w="1800200" h="1116124">
                  <a:moveTo>
                    <a:pt x="900100" y="0"/>
                  </a:moveTo>
                  <a:cubicBezTo>
                    <a:pt x="1397212" y="0"/>
                    <a:pt x="1800200" y="402988"/>
                    <a:pt x="1800200" y="900100"/>
                  </a:cubicBezTo>
                  <a:cubicBezTo>
                    <a:pt x="1800200" y="962239"/>
                    <a:pt x="1793903" y="1022907"/>
                    <a:pt x="1781913" y="1081502"/>
                  </a:cubicBezTo>
                  <a:lnTo>
                    <a:pt x="1773011" y="1116124"/>
                  </a:lnTo>
                  <a:lnTo>
                    <a:pt x="27190" y="1116124"/>
                  </a:lnTo>
                  <a:lnTo>
                    <a:pt x="18287" y="1081502"/>
                  </a:lnTo>
                  <a:cubicBezTo>
                    <a:pt x="6297" y="1022907"/>
                    <a:pt x="0" y="962239"/>
                    <a:pt x="0" y="900100"/>
                  </a:cubicBezTo>
                  <a:cubicBezTo>
                    <a:pt x="0" y="402988"/>
                    <a:pt x="402988" y="0"/>
                    <a:pt x="900100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</p:spPr>
          <p:txBody>
            <a:bodyPr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372364" y="3176364"/>
            <a:ext cx="553998" cy="1972656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0" algn="l"/>
            <a:r>
              <a:rPr lang="en-US" sz="2400" b="1" i="0" u="none" spc="300" baseline="0">
                <a:solidFill>
                  <a:srgbClr val="000000"/>
                </a:solidFill>
                <a:latin typeface="Arial"/>
                <a:ea typeface="Arial"/>
              </a:rPr>
              <a:t>CONTENT</a:t>
            </a:r>
            <a:r>
              <a:rPr lang="zh-CN" altLang="en-US" sz="2400" b="1" i="0" u="none" spc="300" baseline="0">
                <a:solidFill>
                  <a:srgbClr val="000000"/>
                </a:solidFill>
                <a:latin typeface="Arial"/>
                <a:ea typeface="Arial"/>
              </a:rPr>
              <a:t> </a:t>
            </a:r>
          </a:p>
        </p:txBody>
      </p:sp>
      <p:sp>
        <p:nvSpPr>
          <p:cNvPr id="6" name="AutoShape 6"/>
          <p:cNvSpPr/>
          <p:nvPr/>
        </p:nvSpPr>
        <p:spPr>
          <a:xfrm>
            <a:off x="1955540" y="1401634"/>
            <a:ext cx="624349" cy="624349"/>
          </a:xfrm>
          <a:prstGeom prst="ellipse">
            <a:avLst/>
          </a:pr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1800" b="0" i="0" u="none" baseline="0">
                <a:solidFill>
                  <a:srgbClr val="000000"/>
                </a:solidFill>
                <a:latin typeface="Impact"/>
                <a:ea typeface="Impact"/>
              </a:rPr>
              <a:t>01</a:t>
            </a:r>
          </a:p>
        </p:txBody>
      </p:sp>
      <p:sp>
        <p:nvSpPr>
          <p:cNvPr id="7" name="AutoShape 7"/>
          <p:cNvSpPr/>
          <p:nvPr/>
        </p:nvSpPr>
        <p:spPr>
          <a:xfrm>
            <a:off x="2684665" y="1541586"/>
            <a:ext cx="4066274" cy="344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algn="l">
              <a:lnSpc>
                <a:spcPct val="120000"/>
              </a:lnSpc>
            </a:pPr>
            <a:r>
              <a:rPr lang="en-US" sz="1100" b="0" i="0" u="none" baseline="0">
                <a:solidFill>
                  <a:srgbClr val="000000"/>
                </a:solidFill>
                <a:latin typeface="Arial"/>
                <a:ea typeface="Arial"/>
              </a:rPr>
              <a:t>Introduction to Camera Motion Sensors</a:t>
            </a:r>
          </a:p>
        </p:txBody>
      </p:sp>
      <p:sp>
        <p:nvSpPr>
          <p:cNvPr id="8" name="AutoShape 8"/>
          <p:cNvSpPr/>
          <p:nvPr/>
        </p:nvSpPr>
        <p:spPr>
          <a:xfrm>
            <a:off x="1955540" y="2194099"/>
            <a:ext cx="624349" cy="624349"/>
          </a:xfrm>
          <a:prstGeom prst="ellipse">
            <a:avLst/>
          </a:pr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1800" b="0" i="0" u="none" baseline="0">
                <a:solidFill>
                  <a:srgbClr val="000000"/>
                </a:solidFill>
                <a:latin typeface="Impact"/>
                <a:ea typeface="Impact"/>
              </a:rPr>
              <a:t>02</a:t>
            </a:r>
          </a:p>
        </p:txBody>
      </p:sp>
      <p:sp>
        <p:nvSpPr>
          <p:cNvPr id="9" name="AutoShape 9"/>
          <p:cNvSpPr/>
          <p:nvPr/>
        </p:nvSpPr>
        <p:spPr>
          <a:xfrm>
            <a:off x="2684665" y="2334051"/>
            <a:ext cx="4066274" cy="344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algn="l">
              <a:lnSpc>
                <a:spcPct val="120000"/>
              </a:lnSpc>
            </a:pPr>
            <a:r>
              <a:rPr lang="en-US" sz="11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Designing the Motion Sensor System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955540" y="2986564"/>
            <a:ext cx="624349" cy="624349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1800" b="0" i="0" u="none" baseline="0">
                <a:solidFill>
                  <a:srgbClr val="FFFFFF"/>
                </a:solidFill>
                <a:latin typeface="Impact"/>
                <a:ea typeface="Impact"/>
              </a:rPr>
              <a:t>03</a:t>
            </a:r>
          </a:p>
        </p:txBody>
      </p:sp>
      <p:sp>
        <p:nvSpPr>
          <p:cNvPr id="11" name="AutoShape 11"/>
          <p:cNvSpPr/>
          <p:nvPr/>
        </p:nvSpPr>
        <p:spPr>
          <a:xfrm>
            <a:off x="2684665" y="3126516"/>
            <a:ext cx="4066274" cy="344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algn="l">
              <a:lnSpc>
                <a:spcPct val="120000"/>
              </a:lnSpc>
            </a:pPr>
            <a:r>
              <a:rPr lang="en-US" sz="1100" b="0" i="0" u="none" baseline="0">
                <a:solidFill>
                  <a:srgbClr val="000000"/>
                </a:solidFill>
                <a:latin typeface="Arial"/>
                <a:ea typeface="Arial"/>
              </a:rPr>
              <a:t>Developing the Motion Detection Software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955540" y="3779029"/>
            <a:ext cx="624349" cy="624349"/>
          </a:xfrm>
          <a:prstGeom prst="ellipse">
            <a:avLst/>
          </a:pr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1800" b="0" i="0" u="none" baseline="0">
                <a:solidFill>
                  <a:srgbClr val="000000"/>
                </a:solidFill>
                <a:latin typeface="Impact"/>
                <a:ea typeface="Impact"/>
              </a:rPr>
              <a:t>04</a:t>
            </a:r>
          </a:p>
        </p:txBody>
      </p:sp>
      <p:sp>
        <p:nvSpPr>
          <p:cNvPr id="13" name="AutoShape 13"/>
          <p:cNvSpPr/>
          <p:nvPr/>
        </p:nvSpPr>
        <p:spPr>
          <a:xfrm>
            <a:off x="2684665" y="3918981"/>
            <a:ext cx="4066274" cy="344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algn="l">
              <a:lnSpc>
                <a:spcPct val="120000"/>
              </a:lnSpc>
            </a:pPr>
            <a:r>
              <a:rPr lang="en-US" sz="1100" b="0" i="0" u="none" baseline="0">
                <a:solidFill>
                  <a:srgbClr val="000000"/>
                </a:solidFill>
                <a:latin typeface="Arial"/>
                <a:ea typeface="Arial"/>
              </a:rPr>
              <a:t>Testing and Applications of the System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955540" y="4571495"/>
            <a:ext cx="624349" cy="624349"/>
          </a:xfrm>
          <a:prstGeom prst="ellipse">
            <a:avLst/>
          </a:pr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r>
              <a:rPr lang="en-US" sz="1800" b="0" i="0" u="none" baseline="0">
                <a:solidFill>
                  <a:srgbClr val="000000"/>
                </a:solidFill>
                <a:latin typeface="Impact"/>
                <a:ea typeface="Impact"/>
              </a:rPr>
              <a:t>05</a:t>
            </a:r>
          </a:p>
        </p:txBody>
      </p:sp>
      <p:sp>
        <p:nvSpPr>
          <p:cNvPr id="15" name="AutoShape 15"/>
          <p:cNvSpPr/>
          <p:nvPr/>
        </p:nvSpPr>
        <p:spPr>
          <a:xfrm>
            <a:off x="2684665" y="4711447"/>
            <a:ext cx="4066274" cy="344444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algn="l">
              <a:lnSpc>
                <a:spcPct val="120000"/>
              </a:lnSpc>
            </a:pPr>
            <a:r>
              <a:rPr lang="en-US" sz="1100" b="0" i="0" u="none" baseline="0">
                <a:solidFill>
                  <a:srgbClr val="000000"/>
                </a:solidFill>
                <a:latin typeface="Arial"/>
                <a:ea typeface="Arial"/>
              </a:rPr>
              <a:t>Future Developments and Enhancements</a:t>
            </a:r>
          </a:p>
        </p:txBody>
      </p:sp>
      <p:cxnSp>
        <p:nvCxnSpPr>
          <p:cNvPr id="16" name="Connector 16"/>
          <p:cNvCxnSpPr/>
          <p:nvPr/>
        </p:nvCxnSpPr>
        <p:spPr>
          <a:xfrm>
            <a:off x="2788539" y="2110041"/>
            <a:ext cx="3600450" cy="0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7" name="Connector 17"/>
          <p:cNvCxnSpPr/>
          <p:nvPr/>
        </p:nvCxnSpPr>
        <p:spPr>
          <a:xfrm>
            <a:off x="2788539" y="2902506"/>
            <a:ext cx="3600450" cy="0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8" name="Connector 18"/>
          <p:cNvCxnSpPr/>
          <p:nvPr/>
        </p:nvCxnSpPr>
        <p:spPr>
          <a:xfrm>
            <a:off x="2788539" y="3694971"/>
            <a:ext cx="3600450" cy="0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9" name="Connector 19"/>
          <p:cNvCxnSpPr/>
          <p:nvPr/>
        </p:nvCxnSpPr>
        <p:spPr>
          <a:xfrm>
            <a:off x="2788539" y="4487436"/>
            <a:ext cx="3600450" cy="0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pic>
        <p:nvPicPr>
          <p:cNvPr id="20" name="Picture 2">
            <a:extLst>
              <a:ext uri="{FF2B5EF4-FFF2-40B4-BE49-F238E27FC236}">
                <a16:creationId xmlns:a16="http://schemas.microsoft.com/office/drawing/2014/main" id="{22B8E62E-D727-7D9F-1C46-48C3B65AD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plus(i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8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 calcmode="lin" valueType="num">
                                      <p:cBhvr>
                                        <p:cTn id="5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94704" y="2914650"/>
            <a:ext cx="7119766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chemeClr val="accent1"/>
                </a:solidFill>
                <a:latin typeface="Arial"/>
                <a:ea typeface="Arial"/>
              </a:rPr>
              <a:t>Introduction to Camera Motion Sensors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9727" y="2794377"/>
            <a:ext cx="156976" cy="10156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2721210" y="2840523"/>
            <a:ext cx="107349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54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01</a:t>
            </a:r>
            <a:endParaRPr lang="en-US" sz="11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2D02DC-697B-9EE8-46EA-FC52D54F4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>
            <a:off x="669925" y="6083275"/>
            <a:ext cx="10980000" cy="0"/>
          </a:xfrm>
          <a:prstGeom prst="line">
            <a:avLst/>
          </a:prstGeom>
          <a:ln w="12700" cap="flat" cmpd="sng">
            <a:solidFill>
              <a:srgbClr val="768394">
                <a:alpha val="40000"/>
              </a:srgbClr>
            </a:solidFill>
            <a:prstDash val="solid"/>
          </a:ln>
        </p:spPr>
      </p:cxnSp>
      <p:sp>
        <p:nvSpPr>
          <p:cNvPr id="3" name="AutoShape 3"/>
          <p:cNvSpPr/>
          <p:nvPr/>
        </p:nvSpPr>
        <p:spPr>
          <a:xfrm rot="5400000">
            <a:off x="3622912" y="3659807"/>
            <a:ext cx="360000" cy="360000"/>
          </a:xfrm>
          <a:prstGeom prst="rtTriangle">
            <a:avLst/>
          </a:prstGeom>
          <a:gradFill>
            <a:gsLst>
              <a:gs pos="0">
                <a:srgbClr val="3F3F3F">
                  <a:lumMod val="60000"/>
                </a:srgbClr>
              </a:gs>
              <a:gs pos="100000">
                <a:srgbClr val="3F3F3F">
                  <a:lumMod val="80000"/>
                </a:srgbClr>
              </a:gs>
            </a:gsLst>
            <a:lin ang="36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 rot="5400000">
            <a:off x="7467760" y="3226006"/>
            <a:ext cx="360000" cy="360000"/>
          </a:xfrm>
          <a:prstGeom prst="rtTriangle">
            <a:avLst/>
          </a:prstGeom>
          <a:gradFill>
            <a:gsLst>
              <a:gs pos="0">
                <a:srgbClr val="3F3F3F">
                  <a:lumMod val="60000"/>
                </a:srgbClr>
              </a:gs>
              <a:gs pos="100000">
                <a:srgbClr val="3F3F3F">
                  <a:lumMod val="80000"/>
                </a:srgbClr>
              </a:gs>
            </a:gsLst>
            <a:lin ang="36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 rot="5400000">
            <a:off x="11222889" y="2689035"/>
            <a:ext cx="360000" cy="360000"/>
          </a:xfrm>
          <a:prstGeom prst="rtTriangle">
            <a:avLst/>
          </a:prstGeom>
          <a:gradFill>
            <a:gsLst>
              <a:gs pos="0">
                <a:srgbClr val="3F3F3F">
                  <a:lumMod val="60000"/>
                </a:srgbClr>
              </a:gs>
              <a:gs pos="100000">
                <a:srgbClr val="3F3F3F">
                  <a:lumMod val="80000"/>
                </a:srgbClr>
              </a:gs>
            </a:gsLst>
            <a:lin ang="36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cxnSp>
        <p:nvCxnSpPr>
          <p:cNvPr id="6" name="Connector 6"/>
          <p:cNvCxnSpPr/>
          <p:nvPr/>
        </p:nvCxnSpPr>
        <p:spPr>
          <a:xfrm flipH="1">
            <a:off x="3604325" y="3657344"/>
            <a:ext cx="1979" cy="2385579"/>
          </a:xfrm>
          <a:prstGeom prst="line">
            <a:avLst/>
          </a:prstGeom>
          <a:ln w="12700" cap="flat" cmpd="sng">
            <a:gradFill>
              <a:gsLst>
                <a:gs pos="0">
                  <a:srgbClr val="3F3F3F"/>
                </a:gs>
                <a:gs pos="99000">
                  <a:srgbClr val="3F3F3F">
                    <a:alpha val="20000"/>
                  </a:srgbClr>
                </a:gs>
              </a:gsLst>
              <a:lin ang="5400000"/>
            </a:gradFill>
            <a:prstDash val="solid"/>
          </a:ln>
        </p:spPr>
      </p:cxnSp>
      <p:sp>
        <p:nvSpPr>
          <p:cNvPr id="7" name="AutoShape 7"/>
          <p:cNvSpPr/>
          <p:nvPr/>
        </p:nvSpPr>
        <p:spPr>
          <a:xfrm>
            <a:off x="3550325" y="6048560"/>
            <a:ext cx="108000" cy="10800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742126" y="3070491"/>
            <a:ext cx="3240000" cy="586853"/>
          </a:xfrm>
          <a:prstGeom prst="rect">
            <a:avLst/>
          </a:prstGeom>
          <a:gradFill>
            <a:gsLst>
              <a:gs pos="0">
                <a:srgbClr val="3F3F3F">
                  <a:lumMod val="60000"/>
                  <a:lumOff val="40000"/>
                </a:srgbClr>
              </a:gs>
              <a:gs pos="60000">
                <a:srgbClr val="3F3F3F"/>
              </a:gs>
            </a:gsLst>
            <a:lin ang="2700000"/>
          </a:gradFill>
          <a:ln cap="rnd" cmpd="sng">
            <a:prstDash val="solid"/>
          </a:ln>
          <a:effectLst>
            <a:outerShdw blurRad="254000" dist="127000" dir="54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square" lIns="180000" tIns="45720" rIns="180000" bIns="45720" anchor="ctr">
            <a:noAutofit/>
          </a:bodyPr>
          <a:lstStyle/>
          <a:p>
            <a:pPr marL="0" algn="l"/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Definition and Purpose</a:t>
            </a:r>
          </a:p>
        </p:txBody>
      </p:sp>
      <p:sp>
        <p:nvSpPr>
          <p:cNvPr id="9" name="AutoShape 9"/>
          <p:cNvSpPr/>
          <p:nvPr/>
        </p:nvSpPr>
        <p:spPr>
          <a:xfrm>
            <a:off x="922126" y="3837343"/>
            <a:ext cx="2520000" cy="20345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pt-BR" sz="1400" b="0" i="0" u="none" baseline="0">
                <a:solidFill>
                  <a:srgbClr val="000000"/>
                </a:solidFill>
                <a:latin typeface="Arial"/>
                <a:ea typeface="Arial"/>
              </a:rPr>
              <a:t>Camera motion sensors are devices designed to detect movement in their field of view. Their primary purpose is to enhance security, automate lighting, and enable user interaction with digital environments.</a:t>
            </a:r>
          </a:p>
        </p:txBody>
      </p:sp>
      <p:cxnSp>
        <p:nvCxnSpPr>
          <p:cNvPr id="10" name="Connector 10"/>
          <p:cNvCxnSpPr/>
          <p:nvPr/>
        </p:nvCxnSpPr>
        <p:spPr>
          <a:xfrm>
            <a:off x="7432981" y="3226006"/>
            <a:ext cx="0" cy="2803269"/>
          </a:xfrm>
          <a:prstGeom prst="line">
            <a:avLst/>
          </a:prstGeom>
          <a:ln w="12700" cap="flat" cmpd="sng">
            <a:gradFill>
              <a:gsLst>
                <a:gs pos="0">
                  <a:srgbClr val="3F3F3F"/>
                </a:gs>
                <a:gs pos="99000">
                  <a:srgbClr val="3F3F3F">
                    <a:alpha val="20000"/>
                  </a:srgbClr>
                </a:gs>
              </a:gsLst>
              <a:lin ang="5400000"/>
            </a:gradFill>
            <a:prstDash val="solid"/>
          </a:ln>
        </p:spPr>
      </p:cxnSp>
      <p:sp>
        <p:nvSpPr>
          <p:cNvPr id="11" name="AutoShape 11"/>
          <p:cNvSpPr/>
          <p:nvPr/>
        </p:nvSpPr>
        <p:spPr>
          <a:xfrm>
            <a:off x="7378981" y="6029275"/>
            <a:ext cx="108000" cy="10800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2" name="AutoShape 12"/>
          <p:cNvSpPr/>
          <p:nvPr/>
        </p:nvSpPr>
        <p:spPr>
          <a:xfrm>
            <a:off x="4575525" y="2620260"/>
            <a:ext cx="3240000" cy="586853"/>
          </a:xfrm>
          <a:prstGeom prst="rect">
            <a:avLst/>
          </a:prstGeom>
          <a:gradFill>
            <a:gsLst>
              <a:gs pos="0">
                <a:srgbClr val="3F3F3F">
                  <a:lumMod val="60000"/>
                  <a:lumOff val="40000"/>
                </a:srgbClr>
              </a:gs>
              <a:gs pos="60000">
                <a:srgbClr val="3F3F3F"/>
              </a:gs>
            </a:gsLst>
            <a:lin ang="2700000"/>
          </a:gradFill>
          <a:ln cap="rnd" cmpd="sng">
            <a:prstDash val="solid"/>
          </a:ln>
          <a:effectLst>
            <a:outerShdw blurRad="254000" dist="127000" dir="54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square" lIns="180000" tIns="45720" rIns="180000" bIns="45720" anchor="ctr">
            <a:noAutofit/>
          </a:bodyPr>
          <a:lstStyle/>
          <a:p>
            <a:pPr marL="0" algn="l"/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Applications in Various Fields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755525" y="3387112"/>
            <a:ext cx="2520000" cy="20345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it-IT" sz="14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These sensors find applications in security systems, home automation, automotive safety, and motion-activated camera systems, offering increased efficiency and better monitoring capabilities across various sectors.</a:t>
            </a:r>
          </a:p>
        </p:txBody>
      </p:sp>
      <p:cxnSp>
        <p:nvCxnSpPr>
          <p:cNvPr id="14" name="Connector 14"/>
          <p:cNvCxnSpPr/>
          <p:nvPr/>
        </p:nvCxnSpPr>
        <p:spPr>
          <a:xfrm>
            <a:off x="11194581" y="2707867"/>
            <a:ext cx="54000" cy="3321408"/>
          </a:xfrm>
          <a:prstGeom prst="line">
            <a:avLst/>
          </a:prstGeom>
          <a:ln w="12700" cap="flat" cmpd="sng">
            <a:gradFill>
              <a:gsLst>
                <a:gs pos="0">
                  <a:srgbClr val="3F3F3F"/>
                </a:gs>
                <a:gs pos="99000">
                  <a:srgbClr val="3F3F3F">
                    <a:alpha val="20000"/>
                  </a:srgbClr>
                </a:gs>
              </a:gsLst>
              <a:lin ang="5400000"/>
            </a:gradFill>
            <a:prstDash val="solid"/>
          </a:ln>
        </p:spPr>
      </p:cxnSp>
      <p:sp>
        <p:nvSpPr>
          <p:cNvPr id="15" name="AutoShape 15"/>
          <p:cNvSpPr/>
          <p:nvPr/>
        </p:nvSpPr>
        <p:spPr>
          <a:xfrm>
            <a:off x="11194581" y="6029275"/>
            <a:ext cx="108000" cy="108000"/>
          </a:xfrm>
          <a:prstGeom prst="ellipse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6" name="AutoShape 16"/>
          <p:cNvSpPr/>
          <p:nvPr/>
        </p:nvSpPr>
        <p:spPr>
          <a:xfrm>
            <a:off x="8355525" y="2067014"/>
            <a:ext cx="3240000" cy="586853"/>
          </a:xfrm>
          <a:prstGeom prst="rect">
            <a:avLst/>
          </a:prstGeom>
          <a:gradFill>
            <a:gsLst>
              <a:gs pos="0">
                <a:srgbClr val="3F3F3F">
                  <a:lumMod val="60000"/>
                  <a:lumOff val="40000"/>
                </a:srgbClr>
              </a:gs>
              <a:gs pos="60000">
                <a:srgbClr val="3F3F3F"/>
              </a:gs>
            </a:gsLst>
            <a:lin ang="2700000"/>
          </a:gradFill>
          <a:ln cap="rnd" cmpd="sng">
            <a:prstDash val="solid"/>
          </a:ln>
          <a:effectLst>
            <a:outerShdw blurRad="254000" dist="127000" dir="5400000" algn="ctr" rotWithShape="0">
              <a:schemeClr val="accent1">
                <a:alpha val="20000"/>
              </a:schemeClr>
            </a:outerShdw>
          </a:effectLst>
        </p:spPr>
        <p:txBody>
          <a:bodyPr rot="0" vert="horz" wrap="square" lIns="180000" tIns="45720" rIns="180000" bIns="45720" anchor="ctr">
            <a:noAutofit/>
          </a:bodyPr>
          <a:lstStyle/>
          <a:p>
            <a:pPr marL="0" algn="l"/>
            <a:r>
              <a:rPr lang="zh-CN" altLang="en-US" sz="1600" b="1" i="0" u="none" baseline="0">
                <a:solidFill>
                  <a:schemeClr val="lt1"/>
                </a:solidFill>
                <a:latin typeface="微软雅黑"/>
                <a:ea typeface="微软雅黑"/>
              </a:rPr>
              <a:t>Importance of Motion Detection</a:t>
            </a:r>
          </a:p>
        </p:txBody>
      </p:sp>
      <p:sp>
        <p:nvSpPr>
          <p:cNvPr id="17" name="AutoShape 17"/>
          <p:cNvSpPr/>
          <p:nvPr/>
        </p:nvSpPr>
        <p:spPr>
          <a:xfrm>
            <a:off x="8535525" y="2833866"/>
            <a:ext cx="2520000" cy="203454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fr-FR" sz="1400" b="0" i="0" u="none" baseline="0">
                <a:solidFill>
                  <a:srgbClr val="000000"/>
                </a:solidFill>
                <a:latin typeface="Arial"/>
                <a:ea typeface="Arial"/>
              </a:rPr>
              <a:t>Motion detection is crucial for reducing false alarms, optimizing resource usage, and ensuring timely responses to potential threats, thereby improving the overall safety and security infrastructure.</a:t>
            </a:r>
          </a:p>
        </p:txBody>
      </p:sp>
      <p:sp>
        <p:nvSpPr>
          <p:cNvPr id="18" name="AutoShape 18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Overview of Camera Motion Sensors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A99D178-F5AB-72D1-CF51-DC1787214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8" dur="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ESP32 Overview</a:t>
            </a:r>
          </a:p>
        </p:txBody>
      </p:sp>
      <p:sp>
        <p:nvSpPr>
          <p:cNvPr id="3" name="Freeform 3"/>
          <p:cNvSpPr/>
          <p:nvPr/>
        </p:nvSpPr>
        <p:spPr>
          <a:xfrm>
            <a:off x="5631548" y="1570616"/>
            <a:ext cx="6560452" cy="5287383"/>
          </a:xfrm>
          <a:custGeom>
            <a:avLst/>
            <a:gdLst/>
            <a:ahLst/>
            <a:cxnLst/>
            <a:rect l="l" t="t" r="r" b="b"/>
            <a:pathLst>
              <a:path w="18269244" h="14817440">
                <a:moveTo>
                  <a:pt x="10536452" y="0"/>
                </a:moveTo>
                <a:cubicBezTo>
                  <a:pt x="11230480" y="0"/>
                  <a:pt x="11858800" y="339415"/>
                  <a:pt x="12313612" y="888174"/>
                </a:cubicBezTo>
                <a:lnTo>
                  <a:pt x="12563364" y="1253404"/>
                </a:lnTo>
                <a:lnTo>
                  <a:pt x="12632468" y="1363551"/>
                </a:lnTo>
                <a:lnTo>
                  <a:pt x="18269244" y="10348462"/>
                </a:lnTo>
                <a:lnTo>
                  <a:pt x="18269244" y="14817440"/>
                </a:lnTo>
                <a:lnTo>
                  <a:pt x="0" y="14817440"/>
                </a:lnTo>
                <a:lnTo>
                  <a:pt x="8440436" y="1363551"/>
                </a:lnTo>
                <a:lnTo>
                  <a:pt x="8509540" y="1253404"/>
                </a:lnTo>
                <a:lnTo>
                  <a:pt x="8759292" y="888174"/>
                </a:lnTo>
                <a:cubicBezTo>
                  <a:pt x="9214108" y="339415"/>
                  <a:pt x="9842428" y="0"/>
                  <a:pt x="10536452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3386579" y="2452107"/>
            <a:ext cx="6305349" cy="4405673"/>
          </a:xfrm>
          <a:custGeom>
            <a:avLst/>
            <a:gdLst/>
            <a:ahLst/>
            <a:cxnLst/>
            <a:rect l="l" t="t" r="r" b="b"/>
            <a:pathLst>
              <a:path w="3833446" h="2234041">
                <a:moveTo>
                  <a:pt x="1916723" y="0"/>
                </a:moveTo>
                <a:cubicBezTo>
                  <a:pt x="2042976" y="0"/>
                  <a:pt x="2157276" y="51174"/>
                  <a:pt x="2240012" y="133911"/>
                </a:cubicBezTo>
                <a:lnTo>
                  <a:pt x="2285446" y="188977"/>
                </a:lnTo>
                <a:lnTo>
                  <a:pt x="2298017" y="205584"/>
                </a:lnTo>
                <a:lnTo>
                  <a:pt x="3833446" y="2234041"/>
                </a:lnTo>
                <a:lnTo>
                  <a:pt x="0" y="2234041"/>
                </a:lnTo>
                <a:lnTo>
                  <a:pt x="1535429" y="205584"/>
                </a:lnTo>
                <a:lnTo>
                  <a:pt x="1548000" y="188977"/>
                </a:lnTo>
                <a:lnTo>
                  <a:pt x="1593434" y="133911"/>
                </a:lnTo>
                <a:cubicBezTo>
                  <a:pt x="1676171" y="51174"/>
                  <a:pt x="1790471" y="0"/>
                  <a:pt x="1916723" y="0"/>
                </a:cubicBezTo>
                <a:close/>
              </a:path>
            </a:pathLst>
          </a:cu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703149" y="3182555"/>
            <a:ext cx="5259938" cy="3675225"/>
          </a:xfrm>
          <a:custGeom>
            <a:avLst/>
            <a:gdLst/>
            <a:ahLst/>
            <a:cxnLst/>
            <a:rect l="l" t="t" r="r" b="b"/>
            <a:pathLst>
              <a:path w="3833446" h="2234041">
                <a:moveTo>
                  <a:pt x="1916723" y="0"/>
                </a:moveTo>
                <a:cubicBezTo>
                  <a:pt x="2042976" y="0"/>
                  <a:pt x="2157276" y="51174"/>
                  <a:pt x="2240012" y="133911"/>
                </a:cubicBezTo>
                <a:lnTo>
                  <a:pt x="2285446" y="188977"/>
                </a:lnTo>
                <a:lnTo>
                  <a:pt x="2298017" y="205584"/>
                </a:lnTo>
                <a:lnTo>
                  <a:pt x="3833446" y="2234041"/>
                </a:lnTo>
                <a:lnTo>
                  <a:pt x="0" y="2234041"/>
                </a:lnTo>
                <a:lnTo>
                  <a:pt x="1535429" y="205584"/>
                </a:lnTo>
                <a:lnTo>
                  <a:pt x="1548000" y="188977"/>
                </a:lnTo>
                <a:lnTo>
                  <a:pt x="1593434" y="133911"/>
                </a:lnTo>
                <a:cubicBezTo>
                  <a:pt x="1676171" y="51174"/>
                  <a:pt x="1790471" y="0"/>
                  <a:pt x="1916723" y="0"/>
                </a:cubicBezTo>
                <a:close/>
              </a:path>
            </a:pathLst>
          </a:custGeom>
          <a:solidFill>
            <a:srgbClr val="FFFFFF">
              <a:lumMod val="9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775013" y="5105883"/>
            <a:ext cx="3065928" cy="11582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ESP32 is a powerful, low-cost microcontroller equipped with Wi-Fi and Bluetooth capabilities, designed for a variety of IoT applications. It features dual cores, allowing for multitasking and efficient performance in handling multiple processes.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62556" y="4687910"/>
            <a:ext cx="2691687" cy="430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Arial"/>
                <a:ea typeface="Arial"/>
              </a:rPr>
              <a:t>What is ESP32?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5192562" y="4682437"/>
            <a:ext cx="2691687" cy="115824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en-US" sz="1200" b="0" i="0" u="none" baseline="0">
                <a:solidFill>
                  <a:srgbClr val="FFFFFF"/>
                </a:solidFill>
                <a:latin typeface="Arial"/>
                <a:ea typeface="Arial"/>
              </a:rPr>
              <a:t>Notable features include high processing speed, low power consumption, extensive GPIO support, and built-in support for numerous communication protocols, making it a versatile choice for embedded systems.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80605" y="3929547"/>
            <a:ext cx="2691687" cy="430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>
                <a:solidFill>
                  <a:srgbClr val="FFFFFF"/>
                </a:solidFill>
                <a:latin typeface="Arial"/>
                <a:ea typeface="Arial"/>
              </a:rPr>
              <a:t>Key Features and Specifications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8296083" y="3548887"/>
            <a:ext cx="2769597" cy="1623201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2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Compared to other microcontrollers, ESP32 stands out due to its dual-core architecture, integrated connectivity options, and robust development ecosystem, facilitating rapid prototyping and deployment of IoT solutions.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21890" y="2984205"/>
            <a:ext cx="2691687" cy="430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 dirty="0">
                <a:solidFill>
                  <a:srgbClr val="000000"/>
                </a:solidFill>
                <a:latin typeface="Arial"/>
                <a:ea typeface="Arial"/>
              </a:rPr>
              <a:t>Advantages Over Other Microcontrollers</a:t>
            </a:r>
            <a:endParaRPr lang="en-US" sz="1100" dirty="0"/>
          </a:p>
        </p:txBody>
      </p:sp>
      <p:sp>
        <p:nvSpPr>
          <p:cNvPr id="12" name="Freeform 12"/>
          <p:cNvSpPr/>
          <p:nvPr/>
        </p:nvSpPr>
        <p:spPr>
          <a:xfrm flipH="1">
            <a:off x="3049551" y="3748179"/>
            <a:ext cx="640518" cy="612309"/>
          </a:xfrm>
          <a:custGeom>
            <a:avLst/>
            <a:gdLst/>
            <a:ahLst/>
            <a:cxnLst/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sp>
        <p:nvSpPr>
          <p:cNvPr id="13" name="Freeform 13"/>
          <p:cNvSpPr/>
          <p:nvPr/>
        </p:nvSpPr>
        <p:spPr>
          <a:xfrm flipH="1">
            <a:off x="9169540" y="2019213"/>
            <a:ext cx="596387" cy="591518"/>
          </a:xfrm>
          <a:custGeom>
            <a:avLst/>
            <a:gdLst/>
            <a:ahLst/>
            <a:cxnLst/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</p:spPr>
        <p:txBody>
          <a:bodyPr vert="horz" wrap="square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sp>
        <p:nvSpPr>
          <p:cNvPr id="14" name="Freeform 14"/>
          <p:cNvSpPr/>
          <p:nvPr/>
        </p:nvSpPr>
        <p:spPr>
          <a:xfrm flipH="1">
            <a:off x="6252813" y="2967949"/>
            <a:ext cx="584397" cy="558484"/>
          </a:xfrm>
          <a:custGeom>
            <a:avLst/>
            <a:gdLst/>
            <a:ahLst/>
            <a:cxnLst/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cxnSp>
        <p:nvCxnSpPr>
          <p:cNvPr id="15" name="Connector 15"/>
          <p:cNvCxnSpPr/>
          <p:nvPr/>
        </p:nvCxnSpPr>
        <p:spPr>
          <a:xfrm>
            <a:off x="2257101" y="4583772"/>
            <a:ext cx="2132021" cy="0"/>
          </a:xfrm>
          <a:prstGeom prst="line">
            <a:avLst/>
          </a:prstGeom>
          <a:ln w="6350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6" name="Connector 16"/>
          <p:cNvCxnSpPr/>
          <p:nvPr/>
        </p:nvCxnSpPr>
        <p:spPr>
          <a:xfrm>
            <a:off x="5415205" y="3850071"/>
            <a:ext cx="2259613" cy="0"/>
          </a:xfrm>
          <a:prstGeom prst="line">
            <a:avLst/>
          </a:prstGeom>
          <a:ln w="6350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17" name="Connector 17"/>
          <p:cNvCxnSpPr/>
          <p:nvPr/>
        </p:nvCxnSpPr>
        <p:spPr>
          <a:xfrm>
            <a:off x="8337927" y="2875087"/>
            <a:ext cx="2259613" cy="0"/>
          </a:xfrm>
          <a:prstGeom prst="line">
            <a:avLst/>
          </a:prstGeom>
          <a:ln w="6350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68CEA299-7A78-6182-80E0-3945A0A6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inHorizont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94704" y="2914650"/>
            <a:ext cx="7119766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 dirty="0">
                <a:solidFill>
                  <a:schemeClr val="accent1"/>
                </a:solidFill>
                <a:latin typeface="Arial"/>
                <a:ea typeface="Arial"/>
              </a:rPr>
              <a:t>Designing the Motion Sensor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9727" y="2794377"/>
            <a:ext cx="156976" cy="10156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2721210" y="2840523"/>
            <a:ext cx="107349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54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02</a:t>
            </a:r>
            <a:endParaRPr lang="en-US" sz="11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D317338-DC2A-9D70-14E3-FABAB332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arn(out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Components Required</a:t>
            </a:r>
          </a:p>
        </p:txBody>
      </p:sp>
      <p:sp>
        <p:nvSpPr>
          <p:cNvPr id="3" name="AutoShape 3"/>
          <p:cNvSpPr/>
          <p:nvPr/>
        </p:nvSpPr>
        <p:spPr>
          <a:xfrm>
            <a:off x="4977362" y="1391796"/>
            <a:ext cx="2107934" cy="1995628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5142688" y="3966320"/>
            <a:ext cx="2107934" cy="164592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Selecting the right camera is vital; considerations include resolution, field of view, and compatibility with the ESP32 to ensure that it effectively captures and processes motion images.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92110" y="3497828"/>
            <a:ext cx="210793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 dirty="0">
                <a:solidFill>
                  <a:srgbClr val="000000"/>
                </a:solidFill>
                <a:latin typeface="Arial"/>
                <a:ea typeface="Arial"/>
              </a:rPr>
              <a:t>Camera Selection</a:t>
            </a:r>
            <a:endParaRPr lang="en-US" sz="1100" dirty="0"/>
          </a:p>
        </p:txBody>
      </p:sp>
      <p:sp>
        <p:nvSpPr>
          <p:cNvPr id="6" name="AutoShape 6"/>
          <p:cNvSpPr/>
          <p:nvPr/>
        </p:nvSpPr>
        <p:spPr>
          <a:xfrm>
            <a:off x="7357561" y="3966320"/>
            <a:ext cx="2107934" cy="1905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Additional sensors such as PIR (Passive Infrared) sensors can enhance motion detection. Modules for connectivity, like relays or lights, can also be included for automated responses to detected movements.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36044" y="3470206"/>
            <a:ext cx="210793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 dirty="0">
                <a:solidFill>
                  <a:srgbClr val="000000"/>
                </a:solidFill>
                <a:latin typeface="Arial"/>
                <a:ea typeface="Arial"/>
              </a:rPr>
              <a:t>Additional Sensors and Modules</a:t>
            </a:r>
            <a:endParaRPr lang="en-US" sz="1100" dirty="0"/>
          </a:p>
        </p:txBody>
      </p:sp>
      <p:sp>
        <p:nvSpPr>
          <p:cNvPr id="8" name="AutoShape 8"/>
          <p:cNvSpPr/>
          <p:nvPr/>
        </p:nvSpPr>
        <p:spPr>
          <a:xfrm>
            <a:off x="7282577" y="1392167"/>
            <a:ext cx="2107934" cy="199562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>
                <a:lumMod val="75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8041034" y="2141796"/>
            <a:ext cx="638962" cy="614504"/>
          </a:xfrm>
          <a:custGeom>
            <a:avLst/>
            <a:gdLst/>
            <a:ahLst/>
            <a:cxnLst/>
            <a:rect l="l" t="t" r="r" b="b"/>
            <a:pathLst>
              <a:path w="609549" h="586216">
                <a:moveTo>
                  <a:pt x="61288" y="383285"/>
                </a:moveTo>
                <a:cubicBezTo>
                  <a:pt x="64829" y="383106"/>
                  <a:pt x="68448" y="384367"/>
                  <a:pt x="71162" y="387101"/>
                </a:cubicBezTo>
                <a:lnTo>
                  <a:pt x="120018" y="435892"/>
                </a:lnTo>
                <a:cubicBezTo>
                  <a:pt x="125113" y="440933"/>
                  <a:pt x="125113" y="449160"/>
                  <a:pt x="120018" y="454200"/>
                </a:cubicBezTo>
                <a:lnTo>
                  <a:pt x="56639" y="517543"/>
                </a:lnTo>
                <a:cubicBezTo>
                  <a:pt x="50211" y="523963"/>
                  <a:pt x="39211" y="522013"/>
                  <a:pt x="35592" y="513644"/>
                </a:cubicBezTo>
                <a:cubicBezTo>
                  <a:pt x="17783" y="472794"/>
                  <a:pt x="23211" y="424288"/>
                  <a:pt x="51877" y="388099"/>
                </a:cubicBezTo>
                <a:cubicBezTo>
                  <a:pt x="54282" y="385079"/>
                  <a:pt x="57746" y="383463"/>
                  <a:pt x="61288" y="383285"/>
                </a:cubicBezTo>
                <a:close/>
                <a:moveTo>
                  <a:pt x="235245" y="302810"/>
                </a:moveTo>
                <a:lnTo>
                  <a:pt x="306042" y="373466"/>
                </a:lnTo>
                <a:lnTo>
                  <a:pt x="258717" y="420680"/>
                </a:lnTo>
                <a:cubicBezTo>
                  <a:pt x="274667" y="464329"/>
                  <a:pt x="265192" y="515300"/>
                  <a:pt x="230246" y="550152"/>
                </a:cubicBezTo>
                <a:cubicBezTo>
                  <a:pt x="192919" y="587430"/>
                  <a:pt x="137644" y="595798"/>
                  <a:pt x="92223" y="575305"/>
                </a:cubicBezTo>
                <a:cubicBezTo>
                  <a:pt x="84701" y="571882"/>
                  <a:pt x="82892" y="561992"/>
                  <a:pt x="88748" y="556143"/>
                </a:cubicBezTo>
                <a:lnTo>
                  <a:pt x="165115" y="479877"/>
                </a:lnTo>
                <a:cubicBezTo>
                  <a:pt x="174399" y="470605"/>
                  <a:pt x="174399" y="455580"/>
                  <a:pt x="165115" y="446308"/>
                </a:cubicBezTo>
                <a:lnTo>
                  <a:pt x="88700" y="369995"/>
                </a:lnTo>
                <a:cubicBezTo>
                  <a:pt x="82844" y="364194"/>
                  <a:pt x="84653" y="354399"/>
                  <a:pt x="92128" y="350976"/>
                </a:cubicBezTo>
                <a:cubicBezTo>
                  <a:pt x="122789" y="337092"/>
                  <a:pt x="157973" y="336379"/>
                  <a:pt x="189111" y="348884"/>
                </a:cubicBezTo>
                <a:close/>
                <a:moveTo>
                  <a:pt x="257958" y="161679"/>
                </a:moveTo>
                <a:lnTo>
                  <a:pt x="317251" y="220879"/>
                </a:lnTo>
                <a:lnTo>
                  <a:pt x="388070" y="291586"/>
                </a:lnTo>
                <a:lnTo>
                  <a:pt x="604906" y="508130"/>
                </a:lnTo>
                <a:cubicBezTo>
                  <a:pt x="611097" y="514311"/>
                  <a:pt x="611097" y="524344"/>
                  <a:pt x="604906" y="530526"/>
                </a:cubicBezTo>
                <a:lnTo>
                  <a:pt x="556567" y="578789"/>
                </a:lnTo>
                <a:cubicBezTo>
                  <a:pt x="553471" y="581880"/>
                  <a:pt x="549423" y="583449"/>
                  <a:pt x="545327" y="583449"/>
                </a:cubicBezTo>
                <a:cubicBezTo>
                  <a:pt x="541279" y="583449"/>
                  <a:pt x="537231" y="581880"/>
                  <a:pt x="534135" y="578789"/>
                </a:cubicBezTo>
                <a:lnTo>
                  <a:pt x="317251" y="362293"/>
                </a:lnTo>
                <a:lnTo>
                  <a:pt x="246481" y="291586"/>
                </a:lnTo>
                <a:lnTo>
                  <a:pt x="187140" y="232339"/>
                </a:lnTo>
                <a:close/>
                <a:moveTo>
                  <a:pt x="58606" y="160814"/>
                </a:moveTo>
                <a:lnTo>
                  <a:pt x="126401" y="228498"/>
                </a:lnTo>
                <a:lnTo>
                  <a:pt x="111975" y="242899"/>
                </a:lnTo>
                <a:lnTo>
                  <a:pt x="119307" y="250219"/>
                </a:lnTo>
                <a:cubicBezTo>
                  <a:pt x="126877" y="257824"/>
                  <a:pt x="126877" y="270087"/>
                  <a:pt x="119307" y="277692"/>
                </a:cubicBezTo>
                <a:lnTo>
                  <a:pt x="115641" y="281352"/>
                </a:lnTo>
                <a:cubicBezTo>
                  <a:pt x="108024" y="288909"/>
                  <a:pt x="95741" y="288909"/>
                  <a:pt x="88123" y="281352"/>
                </a:cubicBezTo>
                <a:lnTo>
                  <a:pt x="5712" y="199029"/>
                </a:lnTo>
                <a:cubicBezTo>
                  <a:pt x="-1905" y="191424"/>
                  <a:pt x="-1905" y="179161"/>
                  <a:pt x="5712" y="171604"/>
                </a:cubicBezTo>
                <a:lnTo>
                  <a:pt x="9378" y="167944"/>
                </a:lnTo>
                <a:cubicBezTo>
                  <a:pt x="16948" y="160339"/>
                  <a:pt x="29231" y="160339"/>
                  <a:pt x="36849" y="167944"/>
                </a:cubicBezTo>
                <a:lnTo>
                  <a:pt x="44180" y="175264"/>
                </a:lnTo>
                <a:close/>
                <a:moveTo>
                  <a:pt x="585775" y="66370"/>
                </a:moveTo>
                <a:cubicBezTo>
                  <a:pt x="589775" y="67101"/>
                  <a:pt x="593430" y="69680"/>
                  <a:pt x="595263" y="73839"/>
                </a:cubicBezTo>
                <a:cubicBezTo>
                  <a:pt x="613072" y="114675"/>
                  <a:pt x="607644" y="163212"/>
                  <a:pt x="578978" y="199341"/>
                </a:cubicBezTo>
                <a:cubicBezTo>
                  <a:pt x="574168" y="205379"/>
                  <a:pt x="565121" y="205854"/>
                  <a:pt x="559693" y="200387"/>
                </a:cubicBezTo>
                <a:lnTo>
                  <a:pt x="510789" y="151612"/>
                </a:lnTo>
                <a:cubicBezTo>
                  <a:pt x="505742" y="146526"/>
                  <a:pt x="505742" y="138349"/>
                  <a:pt x="510789" y="133262"/>
                </a:cubicBezTo>
                <a:lnTo>
                  <a:pt x="574216" y="69988"/>
                </a:lnTo>
                <a:cubicBezTo>
                  <a:pt x="577430" y="66756"/>
                  <a:pt x="581775" y="65639"/>
                  <a:pt x="585775" y="66370"/>
                </a:cubicBezTo>
                <a:close/>
                <a:moveTo>
                  <a:pt x="158702" y="26758"/>
                </a:moveTo>
                <a:cubicBezTo>
                  <a:pt x="163655" y="26758"/>
                  <a:pt x="168654" y="28660"/>
                  <a:pt x="172463" y="32464"/>
                </a:cubicBezTo>
                <a:lnTo>
                  <a:pt x="179701" y="39691"/>
                </a:lnTo>
                <a:lnTo>
                  <a:pt x="246935" y="106831"/>
                </a:lnTo>
                <a:lnTo>
                  <a:pt x="254886" y="114819"/>
                </a:lnTo>
                <a:cubicBezTo>
                  <a:pt x="261457" y="121334"/>
                  <a:pt x="262362" y="131414"/>
                  <a:pt x="257600" y="138879"/>
                </a:cubicBezTo>
                <a:cubicBezTo>
                  <a:pt x="256839" y="140068"/>
                  <a:pt x="255934" y="141209"/>
                  <a:pt x="254886" y="142255"/>
                </a:cubicBezTo>
                <a:lnTo>
                  <a:pt x="252315" y="144823"/>
                </a:lnTo>
                <a:lnTo>
                  <a:pt x="246696" y="150434"/>
                </a:lnTo>
                <a:lnTo>
                  <a:pt x="175892" y="221140"/>
                </a:lnTo>
                <a:lnTo>
                  <a:pt x="172463" y="224611"/>
                </a:lnTo>
                <a:cubicBezTo>
                  <a:pt x="171702" y="225324"/>
                  <a:pt x="170940" y="225990"/>
                  <a:pt x="170130" y="226560"/>
                </a:cubicBezTo>
                <a:cubicBezTo>
                  <a:pt x="167749" y="228319"/>
                  <a:pt x="165083" y="229413"/>
                  <a:pt x="162274" y="229936"/>
                </a:cubicBezTo>
                <a:cubicBezTo>
                  <a:pt x="161083" y="230174"/>
                  <a:pt x="159893" y="230269"/>
                  <a:pt x="158702" y="230269"/>
                </a:cubicBezTo>
                <a:cubicBezTo>
                  <a:pt x="153703" y="230269"/>
                  <a:pt x="148751" y="228367"/>
                  <a:pt x="144942" y="224611"/>
                </a:cubicBezTo>
                <a:lnTo>
                  <a:pt x="137609" y="217288"/>
                </a:lnTo>
                <a:lnTo>
                  <a:pt x="69804" y="149578"/>
                </a:lnTo>
                <a:lnTo>
                  <a:pt x="62519" y="142255"/>
                </a:lnTo>
                <a:cubicBezTo>
                  <a:pt x="54900" y="134647"/>
                  <a:pt x="54900" y="122380"/>
                  <a:pt x="62519" y="114819"/>
                </a:cubicBezTo>
                <a:lnTo>
                  <a:pt x="144942" y="32464"/>
                </a:lnTo>
                <a:cubicBezTo>
                  <a:pt x="148751" y="28660"/>
                  <a:pt x="153750" y="26758"/>
                  <a:pt x="158702" y="26758"/>
                </a:cubicBezTo>
                <a:close/>
                <a:moveTo>
                  <a:pt x="254809" y="6542"/>
                </a:moveTo>
                <a:cubicBezTo>
                  <a:pt x="277279" y="4029"/>
                  <a:pt x="300492" y="9424"/>
                  <a:pt x="321015" y="29913"/>
                </a:cubicBezTo>
                <a:cubicBezTo>
                  <a:pt x="380347" y="89193"/>
                  <a:pt x="337205" y="46124"/>
                  <a:pt x="260017" y="97465"/>
                </a:cubicBezTo>
                <a:lnTo>
                  <a:pt x="193067" y="30626"/>
                </a:lnTo>
                <a:cubicBezTo>
                  <a:pt x="210614" y="19479"/>
                  <a:pt x="232340" y="9056"/>
                  <a:pt x="254809" y="6542"/>
                </a:cubicBezTo>
                <a:close/>
                <a:moveTo>
                  <a:pt x="503105" y="953"/>
                </a:moveTo>
                <a:cubicBezTo>
                  <a:pt x="515252" y="2468"/>
                  <a:pt x="527216" y="5788"/>
                  <a:pt x="538560" y="10911"/>
                </a:cubicBezTo>
                <a:cubicBezTo>
                  <a:pt x="546131" y="14334"/>
                  <a:pt x="547940" y="24224"/>
                  <a:pt x="542083" y="30073"/>
                </a:cubicBezTo>
                <a:lnTo>
                  <a:pt x="465709" y="106341"/>
                </a:lnTo>
                <a:cubicBezTo>
                  <a:pt x="456424" y="115613"/>
                  <a:pt x="456424" y="130639"/>
                  <a:pt x="465709" y="139911"/>
                </a:cubicBezTo>
                <a:lnTo>
                  <a:pt x="542131" y="216227"/>
                </a:lnTo>
                <a:cubicBezTo>
                  <a:pt x="547940" y="222028"/>
                  <a:pt x="546178" y="231823"/>
                  <a:pt x="538655" y="235246"/>
                </a:cubicBezTo>
                <a:cubicBezTo>
                  <a:pt x="508181" y="249035"/>
                  <a:pt x="473184" y="249844"/>
                  <a:pt x="442187" y="237528"/>
                </a:cubicBezTo>
                <a:lnTo>
                  <a:pt x="399238" y="280370"/>
                </a:lnTo>
                <a:lnTo>
                  <a:pt x="328482" y="209712"/>
                </a:lnTo>
                <a:lnTo>
                  <a:pt x="372240" y="166015"/>
                </a:lnTo>
                <a:cubicBezTo>
                  <a:pt x="356051" y="122270"/>
                  <a:pt x="365527" y="71060"/>
                  <a:pt x="400571" y="36064"/>
                </a:cubicBezTo>
                <a:cubicBezTo>
                  <a:pt x="428569" y="8106"/>
                  <a:pt x="466664" y="-3592"/>
                  <a:pt x="503105" y="953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 dirty="0"/>
          </a:p>
        </p:txBody>
      </p:sp>
      <p:cxnSp>
        <p:nvCxnSpPr>
          <p:cNvPr id="10" name="Connector 10"/>
          <p:cNvCxnSpPr/>
          <p:nvPr/>
        </p:nvCxnSpPr>
        <p:spPr>
          <a:xfrm>
            <a:off x="7260454" y="3948022"/>
            <a:ext cx="0" cy="1361522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sp>
        <p:nvSpPr>
          <p:cNvPr id="11" name="AutoShape 11"/>
          <p:cNvSpPr/>
          <p:nvPr/>
        </p:nvSpPr>
        <p:spPr>
          <a:xfrm>
            <a:off x="2784613" y="1376286"/>
            <a:ext cx="2107934" cy="1995628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>
                <a:lumMod val="75000"/>
              </a:srgbClr>
            </a:solidFill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3519099" y="2185929"/>
            <a:ext cx="638962" cy="614696"/>
          </a:xfrm>
          <a:custGeom>
            <a:avLst/>
            <a:gdLst/>
            <a:ahLst/>
            <a:cxnLst/>
            <a:rect l="l" t="t" r="r" b="b"/>
            <a:pathLst>
              <a:path w="608814" h="585693">
                <a:moveTo>
                  <a:pt x="195114" y="351627"/>
                </a:moveTo>
                <a:lnTo>
                  <a:pt x="258290" y="351627"/>
                </a:lnTo>
                <a:cubicBezTo>
                  <a:pt x="271848" y="351627"/>
                  <a:pt x="282731" y="362580"/>
                  <a:pt x="282731" y="376018"/>
                </a:cubicBezTo>
                <a:lnTo>
                  <a:pt x="282731" y="561210"/>
                </a:lnTo>
                <a:cubicBezTo>
                  <a:pt x="282731" y="574740"/>
                  <a:pt x="271848" y="585693"/>
                  <a:pt x="258290" y="585693"/>
                </a:cubicBezTo>
                <a:lnTo>
                  <a:pt x="195114" y="585693"/>
                </a:lnTo>
                <a:cubicBezTo>
                  <a:pt x="181556" y="585693"/>
                  <a:pt x="170673" y="574740"/>
                  <a:pt x="170673" y="561210"/>
                </a:cubicBezTo>
                <a:lnTo>
                  <a:pt x="170673" y="376018"/>
                </a:lnTo>
                <a:cubicBezTo>
                  <a:pt x="170673" y="362580"/>
                  <a:pt x="181556" y="351627"/>
                  <a:pt x="195114" y="351627"/>
                </a:cubicBezTo>
                <a:close/>
                <a:moveTo>
                  <a:pt x="358100" y="249872"/>
                </a:moveTo>
                <a:lnTo>
                  <a:pt x="421316" y="249872"/>
                </a:lnTo>
                <a:cubicBezTo>
                  <a:pt x="434771" y="249872"/>
                  <a:pt x="445737" y="260735"/>
                  <a:pt x="445737" y="274267"/>
                </a:cubicBezTo>
                <a:lnTo>
                  <a:pt x="445737" y="561206"/>
                </a:lnTo>
                <a:cubicBezTo>
                  <a:pt x="445737" y="574738"/>
                  <a:pt x="434771" y="585693"/>
                  <a:pt x="421316" y="585693"/>
                </a:cubicBezTo>
                <a:lnTo>
                  <a:pt x="358100" y="585693"/>
                </a:lnTo>
                <a:cubicBezTo>
                  <a:pt x="344645" y="585693"/>
                  <a:pt x="333679" y="574738"/>
                  <a:pt x="333679" y="561206"/>
                </a:cubicBezTo>
                <a:lnTo>
                  <a:pt x="333679" y="274267"/>
                </a:lnTo>
                <a:cubicBezTo>
                  <a:pt x="333679" y="260735"/>
                  <a:pt x="344645" y="249872"/>
                  <a:pt x="358100" y="249872"/>
                </a:cubicBezTo>
                <a:close/>
                <a:moveTo>
                  <a:pt x="140260" y="224680"/>
                </a:moveTo>
                <a:cubicBezTo>
                  <a:pt x="168749" y="224680"/>
                  <a:pt x="191844" y="247711"/>
                  <a:pt x="191844" y="276122"/>
                </a:cubicBezTo>
                <a:cubicBezTo>
                  <a:pt x="191844" y="304533"/>
                  <a:pt x="168749" y="327564"/>
                  <a:pt x="140260" y="327564"/>
                </a:cubicBezTo>
                <a:cubicBezTo>
                  <a:pt x="111771" y="327564"/>
                  <a:pt x="88676" y="304533"/>
                  <a:pt x="88676" y="276122"/>
                </a:cubicBezTo>
                <a:cubicBezTo>
                  <a:pt x="88676" y="247711"/>
                  <a:pt x="111771" y="224680"/>
                  <a:pt x="140260" y="224680"/>
                </a:cubicBezTo>
                <a:close/>
                <a:moveTo>
                  <a:pt x="521177" y="148117"/>
                </a:moveTo>
                <a:lnTo>
                  <a:pt x="584301" y="148117"/>
                </a:lnTo>
                <a:cubicBezTo>
                  <a:pt x="597848" y="148117"/>
                  <a:pt x="608814" y="159070"/>
                  <a:pt x="608814" y="172601"/>
                </a:cubicBezTo>
                <a:lnTo>
                  <a:pt x="608814" y="561209"/>
                </a:lnTo>
                <a:cubicBezTo>
                  <a:pt x="608814" y="574740"/>
                  <a:pt x="597848" y="585693"/>
                  <a:pt x="584301" y="585693"/>
                </a:cubicBezTo>
                <a:lnTo>
                  <a:pt x="521177" y="585693"/>
                </a:lnTo>
                <a:cubicBezTo>
                  <a:pt x="507722" y="585693"/>
                  <a:pt x="496756" y="574740"/>
                  <a:pt x="496756" y="561209"/>
                </a:cubicBezTo>
                <a:lnTo>
                  <a:pt x="496756" y="172601"/>
                </a:lnTo>
                <a:cubicBezTo>
                  <a:pt x="496756" y="159070"/>
                  <a:pt x="507722" y="148117"/>
                  <a:pt x="521177" y="148117"/>
                </a:cubicBezTo>
                <a:close/>
                <a:moveTo>
                  <a:pt x="116229" y="131322"/>
                </a:moveTo>
                <a:lnTo>
                  <a:pt x="164246" y="131322"/>
                </a:lnTo>
                <a:cubicBezTo>
                  <a:pt x="175214" y="131322"/>
                  <a:pt x="184061" y="140159"/>
                  <a:pt x="184061" y="151113"/>
                </a:cubicBezTo>
                <a:lnTo>
                  <a:pt x="184061" y="171457"/>
                </a:lnTo>
                <a:cubicBezTo>
                  <a:pt x="193001" y="175231"/>
                  <a:pt x="201019" y="180386"/>
                  <a:pt x="208669" y="186094"/>
                </a:cubicBezTo>
                <a:lnTo>
                  <a:pt x="226641" y="175692"/>
                </a:lnTo>
                <a:cubicBezTo>
                  <a:pt x="236134" y="170261"/>
                  <a:pt x="248300" y="173482"/>
                  <a:pt x="253737" y="182964"/>
                </a:cubicBezTo>
                <a:lnTo>
                  <a:pt x="277792" y="224572"/>
                </a:lnTo>
                <a:cubicBezTo>
                  <a:pt x="280465" y="229083"/>
                  <a:pt x="281110" y="234514"/>
                  <a:pt x="279727" y="239577"/>
                </a:cubicBezTo>
                <a:cubicBezTo>
                  <a:pt x="278437" y="244640"/>
                  <a:pt x="275119" y="248966"/>
                  <a:pt x="270511" y="251544"/>
                </a:cubicBezTo>
                <a:lnTo>
                  <a:pt x="252355" y="262038"/>
                </a:lnTo>
                <a:cubicBezTo>
                  <a:pt x="253000" y="266733"/>
                  <a:pt x="253829" y="271335"/>
                  <a:pt x="253829" y="276122"/>
                </a:cubicBezTo>
                <a:cubicBezTo>
                  <a:pt x="253829" y="281001"/>
                  <a:pt x="253000" y="285604"/>
                  <a:pt x="252355" y="290206"/>
                </a:cubicBezTo>
                <a:lnTo>
                  <a:pt x="270511" y="300700"/>
                </a:lnTo>
                <a:cubicBezTo>
                  <a:pt x="279174" y="305671"/>
                  <a:pt x="282308" y="316165"/>
                  <a:pt x="278714" y="325094"/>
                </a:cubicBezTo>
                <a:cubicBezTo>
                  <a:pt x="272354" y="322609"/>
                  <a:pt x="265442" y="321136"/>
                  <a:pt x="258253" y="321136"/>
                </a:cubicBezTo>
                <a:lnTo>
                  <a:pt x="195858" y="321136"/>
                </a:lnTo>
                <a:cubicBezTo>
                  <a:pt x="205904" y="308709"/>
                  <a:pt x="212171" y="293244"/>
                  <a:pt x="212171" y="276122"/>
                </a:cubicBezTo>
                <a:cubicBezTo>
                  <a:pt x="212171" y="236539"/>
                  <a:pt x="179914" y="204320"/>
                  <a:pt x="140191" y="204320"/>
                </a:cubicBezTo>
                <a:cubicBezTo>
                  <a:pt x="100561" y="204320"/>
                  <a:pt x="68304" y="236539"/>
                  <a:pt x="68304" y="276122"/>
                </a:cubicBezTo>
                <a:cubicBezTo>
                  <a:pt x="68304" y="315797"/>
                  <a:pt x="100561" y="348016"/>
                  <a:pt x="140191" y="348016"/>
                </a:cubicBezTo>
                <a:cubicBezTo>
                  <a:pt x="143048" y="348016"/>
                  <a:pt x="145721" y="347463"/>
                  <a:pt x="148486" y="347095"/>
                </a:cubicBezTo>
                <a:cubicBezTo>
                  <a:pt x="143233" y="355564"/>
                  <a:pt x="140099" y="365414"/>
                  <a:pt x="140099" y="376000"/>
                </a:cubicBezTo>
                <a:lnTo>
                  <a:pt x="140099" y="420922"/>
                </a:lnTo>
                <a:lnTo>
                  <a:pt x="116229" y="420922"/>
                </a:lnTo>
                <a:cubicBezTo>
                  <a:pt x="105261" y="420922"/>
                  <a:pt x="96413" y="412085"/>
                  <a:pt x="96413" y="401131"/>
                </a:cubicBezTo>
                <a:lnTo>
                  <a:pt x="96413" y="380787"/>
                </a:lnTo>
                <a:cubicBezTo>
                  <a:pt x="87474" y="377013"/>
                  <a:pt x="79455" y="371950"/>
                  <a:pt x="71806" y="366150"/>
                </a:cubicBezTo>
                <a:lnTo>
                  <a:pt x="53742" y="376552"/>
                </a:lnTo>
                <a:cubicBezTo>
                  <a:pt x="49226" y="379222"/>
                  <a:pt x="43788" y="379866"/>
                  <a:pt x="38719" y="378577"/>
                </a:cubicBezTo>
                <a:cubicBezTo>
                  <a:pt x="33650" y="377197"/>
                  <a:pt x="29318" y="373883"/>
                  <a:pt x="26738" y="369372"/>
                </a:cubicBezTo>
                <a:lnTo>
                  <a:pt x="2683" y="327764"/>
                </a:lnTo>
                <a:cubicBezTo>
                  <a:pt x="-2847" y="318282"/>
                  <a:pt x="471" y="306131"/>
                  <a:pt x="9872" y="300700"/>
                </a:cubicBezTo>
                <a:lnTo>
                  <a:pt x="28120" y="290206"/>
                </a:lnTo>
                <a:cubicBezTo>
                  <a:pt x="27475" y="285604"/>
                  <a:pt x="26645" y="281001"/>
                  <a:pt x="26645" y="276122"/>
                </a:cubicBezTo>
                <a:cubicBezTo>
                  <a:pt x="26645" y="271335"/>
                  <a:pt x="27475" y="266733"/>
                  <a:pt x="28120" y="262038"/>
                </a:cubicBezTo>
                <a:lnTo>
                  <a:pt x="9872" y="251544"/>
                </a:lnTo>
                <a:cubicBezTo>
                  <a:pt x="471" y="246113"/>
                  <a:pt x="-2847" y="233962"/>
                  <a:pt x="2683" y="224572"/>
                </a:cubicBezTo>
                <a:lnTo>
                  <a:pt x="26738" y="182964"/>
                </a:lnTo>
                <a:cubicBezTo>
                  <a:pt x="29318" y="178361"/>
                  <a:pt x="33650" y="175139"/>
                  <a:pt x="38719" y="173759"/>
                </a:cubicBezTo>
                <a:cubicBezTo>
                  <a:pt x="43788" y="172378"/>
                  <a:pt x="49226" y="173114"/>
                  <a:pt x="53742" y="175692"/>
                </a:cubicBezTo>
                <a:lnTo>
                  <a:pt x="71806" y="186094"/>
                </a:lnTo>
                <a:cubicBezTo>
                  <a:pt x="79455" y="180386"/>
                  <a:pt x="87474" y="175231"/>
                  <a:pt x="96413" y="171457"/>
                </a:cubicBezTo>
                <a:lnTo>
                  <a:pt x="96413" y="151113"/>
                </a:lnTo>
                <a:cubicBezTo>
                  <a:pt x="96413" y="140159"/>
                  <a:pt x="105261" y="131322"/>
                  <a:pt x="116229" y="131322"/>
                </a:cubicBezTo>
                <a:close/>
                <a:moveTo>
                  <a:pt x="445756" y="83476"/>
                </a:moveTo>
                <a:cubicBezTo>
                  <a:pt x="428335" y="83476"/>
                  <a:pt x="414140" y="97557"/>
                  <a:pt x="414140" y="115044"/>
                </a:cubicBezTo>
                <a:cubicBezTo>
                  <a:pt x="414140" y="132438"/>
                  <a:pt x="428335" y="146520"/>
                  <a:pt x="445756" y="146520"/>
                </a:cubicBezTo>
                <a:cubicBezTo>
                  <a:pt x="463176" y="146520"/>
                  <a:pt x="477371" y="132438"/>
                  <a:pt x="477371" y="115044"/>
                </a:cubicBezTo>
                <a:cubicBezTo>
                  <a:pt x="477371" y="97557"/>
                  <a:pt x="463176" y="83476"/>
                  <a:pt x="445756" y="83476"/>
                </a:cubicBezTo>
                <a:close/>
                <a:moveTo>
                  <a:pt x="426676" y="0"/>
                </a:moveTo>
                <a:lnTo>
                  <a:pt x="464835" y="0"/>
                </a:lnTo>
                <a:cubicBezTo>
                  <a:pt x="473500" y="0"/>
                  <a:pt x="480597" y="7087"/>
                  <a:pt x="480597" y="15738"/>
                </a:cubicBezTo>
                <a:lnTo>
                  <a:pt x="480597" y="31936"/>
                </a:lnTo>
                <a:cubicBezTo>
                  <a:pt x="487694" y="34881"/>
                  <a:pt x="494054" y="38931"/>
                  <a:pt x="500138" y="43533"/>
                </a:cubicBezTo>
                <a:lnTo>
                  <a:pt x="514425" y="35249"/>
                </a:lnTo>
                <a:cubicBezTo>
                  <a:pt x="521983" y="30924"/>
                  <a:pt x="531569" y="33501"/>
                  <a:pt x="535901" y="40956"/>
                </a:cubicBezTo>
                <a:lnTo>
                  <a:pt x="554981" y="73996"/>
                </a:lnTo>
                <a:cubicBezTo>
                  <a:pt x="557101" y="77585"/>
                  <a:pt x="557654" y="81911"/>
                  <a:pt x="556640" y="85961"/>
                </a:cubicBezTo>
                <a:cubicBezTo>
                  <a:pt x="555534" y="89918"/>
                  <a:pt x="552861" y="93415"/>
                  <a:pt x="549266" y="95440"/>
                </a:cubicBezTo>
                <a:lnTo>
                  <a:pt x="534887" y="103815"/>
                </a:lnTo>
                <a:cubicBezTo>
                  <a:pt x="535348" y="107497"/>
                  <a:pt x="535993" y="111178"/>
                  <a:pt x="535993" y="115044"/>
                </a:cubicBezTo>
                <a:cubicBezTo>
                  <a:pt x="535993" y="115872"/>
                  <a:pt x="535809" y="116700"/>
                  <a:pt x="535717" y="117621"/>
                </a:cubicBezTo>
                <a:lnTo>
                  <a:pt x="521153" y="117621"/>
                </a:lnTo>
                <a:cubicBezTo>
                  <a:pt x="490828" y="117621"/>
                  <a:pt x="466126" y="142286"/>
                  <a:pt x="466126" y="172565"/>
                </a:cubicBezTo>
                <a:lnTo>
                  <a:pt x="466126" y="229719"/>
                </a:lnTo>
                <a:lnTo>
                  <a:pt x="466126" y="242604"/>
                </a:lnTo>
                <a:cubicBezTo>
                  <a:pt x="462715" y="237726"/>
                  <a:pt x="458383" y="233493"/>
                  <a:pt x="453590" y="229995"/>
                </a:cubicBezTo>
                <a:cubicBezTo>
                  <a:pt x="444465" y="223369"/>
                  <a:pt x="433404" y="219319"/>
                  <a:pt x="421330" y="219319"/>
                </a:cubicBezTo>
                <a:lnTo>
                  <a:pt x="411928" y="219319"/>
                </a:lnTo>
                <a:cubicBezTo>
                  <a:pt x="411375" y="217755"/>
                  <a:pt x="410914" y="216098"/>
                  <a:pt x="410914" y="214257"/>
                </a:cubicBezTo>
                <a:lnTo>
                  <a:pt x="410914" y="198059"/>
                </a:lnTo>
                <a:cubicBezTo>
                  <a:pt x="403817" y="195114"/>
                  <a:pt x="397457" y="191064"/>
                  <a:pt x="391373" y="186463"/>
                </a:cubicBezTo>
                <a:lnTo>
                  <a:pt x="377086" y="194746"/>
                </a:lnTo>
                <a:cubicBezTo>
                  <a:pt x="373492" y="196863"/>
                  <a:pt x="369160" y="197415"/>
                  <a:pt x="365104" y="196310"/>
                </a:cubicBezTo>
                <a:cubicBezTo>
                  <a:pt x="361140" y="195206"/>
                  <a:pt x="357638" y="192629"/>
                  <a:pt x="355610" y="189040"/>
                </a:cubicBezTo>
                <a:lnTo>
                  <a:pt x="336530" y="155999"/>
                </a:lnTo>
                <a:cubicBezTo>
                  <a:pt x="332198" y="148452"/>
                  <a:pt x="334687" y="138881"/>
                  <a:pt x="342245" y="134463"/>
                </a:cubicBezTo>
                <a:lnTo>
                  <a:pt x="356716" y="126180"/>
                </a:lnTo>
                <a:cubicBezTo>
                  <a:pt x="356163" y="122498"/>
                  <a:pt x="355518" y="118817"/>
                  <a:pt x="355518" y="115044"/>
                </a:cubicBezTo>
                <a:cubicBezTo>
                  <a:pt x="355518" y="111178"/>
                  <a:pt x="356163" y="107497"/>
                  <a:pt x="356716" y="103815"/>
                </a:cubicBezTo>
                <a:lnTo>
                  <a:pt x="342245" y="95440"/>
                </a:lnTo>
                <a:cubicBezTo>
                  <a:pt x="334687" y="91115"/>
                  <a:pt x="332198" y="81543"/>
                  <a:pt x="336530" y="73996"/>
                </a:cubicBezTo>
                <a:lnTo>
                  <a:pt x="355610" y="40956"/>
                </a:lnTo>
                <a:cubicBezTo>
                  <a:pt x="357638" y="37366"/>
                  <a:pt x="361140" y="34789"/>
                  <a:pt x="365104" y="33685"/>
                </a:cubicBezTo>
                <a:cubicBezTo>
                  <a:pt x="369160" y="32580"/>
                  <a:pt x="373492" y="33133"/>
                  <a:pt x="377086" y="35249"/>
                </a:cubicBezTo>
                <a:lnTo>
                  <a:pt x="391373" y="43533"/>
                </a:lnTo>
                <a:cubicBezTo>
                  <a:pt x="397457" y="38931"/>
                  <a:pt x="403817" y="34881"/>
                  <a:pt x="410914" y="31936"/>
                </a:cubicBezTo>
                <a:lnTo>
                  <a:pt x="410914" y="15738"/>
                </a:lnTo>
                <a:cubicBezTo>
                  <a:pt x="410914" y="7087"/>
                  <a:pt x="418011" y="0"/>
                  <a:pt x="426676" y="0"/>
                </a:cubicBezTo>
                <a:close/>
              </a:path>
            </a:pathLst>
          </a:custGeom>
          <a:solidFill>
            <a:srgbClr val="000000">
              <a:lumMod val="50000"/>
              <a:lumOff val="50000"/>
            </a:srgbClr>
          </a:solidFill>
        </p:spPr>
        <p:txBody>
          <a:bodyPr vert="horz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2827268" y="3839073"/>
            <a:ext cx="2107934" cy="19050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 dirty="0">
                <a:solidFill>
                  <a:srgbClr val="000000"/>
                </a:solidFill>
                <a:latin typeface="Arial"/>
                <a:ea typeface="Arial"/>
              </a:rPr>
              <a:t>The ESP32 module serves as the brain of the motion detection system, executing code for image processing and communication with other components, ensuring timely response to detected movements.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65228" y="3497828"/>
            <a:ext cx="210793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1600" b="1" i="0" u="none" baseline="0" dirty="0">
                <a:solidFill>
                  <a:srgbClr val="000000"/>
                </a:solidFill>
                <a:latin typeface="Arial"/>
                <a:ea typeface="Arial"/>
              </a:rPr>
              <a:t>ESP32 Module</a:t>
            </a:r>
            <a:endParaRPr lang="en-US" sz="1100" dirty="0"/>
          </a:p>
        </p:txBody>
      </p:sp>
      <p:cxnSp>
        <p:nvCxnSpPr>
          <p:cNvPr id="15" name="Connector 15"/>
          <p:cNvCxnSpPr/>
          <p:nvPr/>
        </p:nvCxnSpPr>
        <p:spPr>
          <a:xfrm>
            <a:off x="5035748" y="3948022"/>
            <a:ext cx="0" cy="1361522"/>
          </a:xfrm>
          <a:prstGeom prst="line">
            <a:avLst/>
          </a:prstGeom>
          <a:ln w="3175" cap="flat" cmpd="sng">
            <a:solidFill>
              <a:srgbClr val="FFFFFF">
                <a:lumMod val="75000"/>
              </a:srgbClr>
            </a:solidFill>
            <a:prstDash val="solid"/>
          </a:ln>
        </p:spPr>
      </p:cxnSp>
      <p:sp>
        <p:nvSpPr>
          <p:cNvPr id="16" name="Freeform 16"/>
          <p:cNvSpPr/>
          <p:nvPr/>
        </p:nvSpPr>
        <p:spPr>
          <a:xfrm>
            <a:off x="5821932" y="2180846"/>
            <a:ext cx="554950" cy="553910"/>
          </a:xfrm>
          <a:custGeom>
            <a:avLst/>
            <a:gdLst/>
            <a:ahLst/>
            <a:cxnLst/>
            <a:rect l="l" t="t" r="r" b="b"/>
            <a:pathLst>
              <a:path w="605702" h="604568">
                <a:moveTo>
                  <a:pt x="290910" y="156336"/>
                </a:moveTo>
                <a:cubicBezTo>
                  <a:pt x="306137" y="157147"/>
                  <a:pt x="321272" y="160032"/>
                  <a:pt x="335849" y="164992"/>
                </a:cubicBezTo>
                <a:lnTo>
                  <a:pt x="288310" y="212456"/>
                </a:lnTo>
                <a:cubicBezTo>
                  <a:pt x="257856" y="210695"/>
                  <a:pt x="226844" y="221449"/>
                  <a:pt x="203632" y="244717"/>
                </a:cubicBezTo>
                <a:cubicBezTo>
                  <a:pt x="160271" y="287918"/>
                  <a:pt x="160271" y="358187"/>
                  <a:pt x="203632" y="401388"/>
                </a:cubicBezTo>
                <a:cubicBezTo>
                  <a:pt x="246900" y="444680"/>
                  <a:pt x="317279" y="444680"/>
                  <a:pt x="360547" y="401388"/>
                </a:cubicBezTo>
                <a:cubicBezTo>
                  <a:pt x="383852" y="378211"/>
                  <a:pt x="394623" y="347156"/>
                  <a:pt x="392859" y="316749"/>
                </a:cubicBezTo>
                <a:lnTo>
                  <a:pt x="440397" y="269284"/>
                </a:lnTo>
                <a:cubicBezTo>
                  <a:pt x="460267" y="327595"/>
                  <a:pt x="446897" y="394620"/>
                  <a:pt x="400287" y="441065"/>
                </a:cubicBezTo>
                <a:cubicBezTo>
                  <a:pt x="335106" y="506236"/>
                  <a:pt x="229073" y="506236"/>
                  <a:pt x="163892" y="441065"/>
                </a:cubicBezTo>
                <a:cubicBezTo>
                  <a:pt x="98619" y="375987"/>
                  <a:pt x="98619" y="270118"/>
                  <a:pt x="163892" y="205040"/>
                </a:cubicBezTo>
                <a:cubicBezTo>
                  <a:pt x="198711" y="170137"/>
                  <a:pt x="245228" y="153902"/>
                  <a:pt x="290910" y="156336"/>
                </a:cubicBezTo>
                <a:close/>
                <a:moveTo>
                  <a:pt x="246542" y="43775"/>
                </a:moveTo>
                <a:cubicBezTo>
                  <a:pt x="306463" y="36243"/>
                  <a:pt x="368345" y="47900"/>
                  <a:pt x="422196" y="78723"/>
                </a:cubicBezTo>
                <a:lnTo>
                  <a:pt x="376794" y="124054"/>
                </a:lnTo>
                <a:cubicBezTo>
                  <a:pt x="294811" y="85305"/>
                  <a:pt x="193980" y="99581"/>
                  <a:pt x="126109" y="167345"/>
                </a:cubicBezTo>
                <a:cubicBezTo>
                  <a:pt x="39948" y="253371"/>
                  <a:pt x="39948" y="392793"/>
                  <a:pt x="126109" y="478820"/>
                </a:cubicBezTo>
                <a:cubicBezTo>
                  <a:pt x="212271" y="564846"/>
                  <a:pt x="351912" y="564846"/>
                  <a:pt x="438073" y="478820"/>
                </a:cubicBezTo>
                <a:cubicBezTo>
                  <a:pt x="505944" y="411055"/>
                  <a:pt x="520428" y="310382"/>
                  <a:pt x="481432" y="228527"/>
                </a:cubicBezTo>
                <a:lnTo>
                  <a:pt x="526741" y="183011"/>
                </a:lnTo>
                <a:cubicBezTo>
                  <a:pt x="588484" y="290544"/>
                  <a:pt x="573350" y="430244"/>
                  <a:pt x="481432" y="522111"/>
                </a:cubicBezTo>
                <a:cubicBezTo>
                  <a:pt x="371316" y="632054"/>
                  <a:pt x="192866" y="632054"/>
                  <a:pt x="82657" y="522111"/>
                </a:cubicBezTo>
                <a:cubicBezTo>
                  <a:pt x="-27552" y="412168"/>
                  <a:pt x="-27552" y="233997"/>
                  <a:pt x="82657" y="123961"/>
                </a:cubicBezTo>
                <a:cubicBezTo>
                  <a:pt x="128662" y="78028"/>
                  <a:pt x="186622" y="51307"/>
                  <a:pt x="246542" y="43775"/>
                </a:cubicBezTo>
                <a:close/>
                <a:moveTo>
                  <a:pt x="536061" y="0"/>
                </a:moveTo>
                <a:lnTo>
                  <a:pt x="544232" y="61368"/>
                </a:lnTo>
                <a:lnTo>
                  <a:pt x="605702" y="69526"/>
                </a:lnTo>
                <a:lnTo>
                  <a:pt x="524361" y="150732"/>
                </a:lnTo>
                <a:lnTo>
                  <a:pt x="498361" y="147302"/>
                </a:lnTo>
                <a:lnTo>
                  <a:pt x="337721" y="307767"/>
                </a:lnTo>
                <a:cubicBezTo>
                  <a:pt x="339021" y="312588"/>
                  <a:pt x="339764" y="317779"/>
                  <a:pt x="339764" y="323063"/>
                </a:cubicBezTo>
                <a:cubicBezTo>
                  <a:pt x="339764" y="354859"/>
                  <a:pt x="313950" y="380630"/>
                  <a:pt x="282101" y="380630"/>
                </a:cubicBezTo>
                <a:cubicBezTo>
                  <a:pt x="250251" y="380630"/>
                  <a:pt x="224437" y="354859"/>
                  <a:pt x="224437" y="323063"/>
                </a:cubicBezTo>
                <a:cubicBezTo>
                  <a:pt x="224437" y="291266"/>
                  <a:pt x="250251" y="265495"/>
                  <a:pt x="282101" y="265495"/>
                </a:cubicBezTo>
                <a:cubicBezTo>
                  <a:pt x="287393" y="265495"/>
                  <a:pt x="292500" y="266237"/>
                  <a:pt x="297422" y="267535"/>
                </a:cubicBezTo>
                <a:lnTo>
                  <a:pt x="458155" y="107162"/>
                </a:lnTo>
                <a:lnTo>
                  <a:pt x="454719" y="81206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40" tIns="45720" rIns="91440" bIns="45720" anchor="t">
            <a:normAutofit/>
          </a:bodyPr>
          <a:lstStyle/>
          <a:p>
            <a:pPr marL="0" algn="l"/>
            <a:endParaRPr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B8FB4DA-7CFA-9FFF-DD5D-7F6D1D6B3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ox(out)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ou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circle(out)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in" filter="blinds(vertical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Circuit Diagram and Connections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212910E5-D03E-F912-FED5-CC2A64313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utoShape 2">
            <a:extLst>
              <a:ext uri="{FF2B5EF4-FFF2-40B4-BE49-F238E27FC236}">
                <a16:creationId xmlns:a16="http://schemas.microsoft.com/office/drawing/2014/main" id="{20C144D1-511F-1435-BB6F-319C7D31A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95600" y="228600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ABC8953-A4DF-4617-5637-E67F89614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0" t="42042" r="22500" b="13513"/>
          <a:stretch/>
        </p:blipFill>
        <p:spPr>
          <a:xfrm>
            <a:off x="1981200" y="1790699"/>
            <a:ext cx="8077200" cy="4038600"/>
          </a:xfrm>
          <a:prstGeom prst="rect">
            <a:avLst/>
          </a:prstGeom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3794704" y="2914650"/>
            <a:ext cx="7119766" cy="895350"/>
          </a:xfrm>
        </p:spPr>
        <p:txBody>
          <a:bodyPr vert="horz" lIns="91440" tIns="45720" rIns="91440" bIns="45720" anchor="t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chemeClr val="accent1"/>
                </a:solidFill>
                <a:latin typeface="Arial"/>
                <a:ea typeface="Arial"/>
              </a:rPr>
              <a:t>Developing the Motion Detection Software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9727" y="2794377"/>
            <a:ext cx="156976" cy="1015623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prstTxWarp prst="textPlain">
              <a:avLst/>
            </a:prstTxWarp>
            <a:spAutoFit/>
          </a:bodyPr>
          <a:lstStyle/>
          <a:p>
            <a:pPr marL="0" algn="l">
              <a:defRPr/>
            </a:pPr>
            <a:r>
              <a:rPr lang="en-US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/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2721210" y="2840523"/>
            <a:ext cx="1073494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5400" b="0" i="0" u="none" spc="100" baseline="0">
                <a:solidFill>
                  <a:schemeClr val="accent1"/>
                </a:solidFill>
                <a:latin typeface="Impact"/>
                <a:ea typeface="Impact"/>
              </a:rPr>
              <a:t>03</a:t>
            </a:r>
            <a:endParaRPr lang="en-US" sz="11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A91492-247B-F198-3BA6-A4DED17C5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0" y="152400"/>
            <a:ext cx="6286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F3F3F"/>
      </a:accent1>
      <a:accent2>
        <a:srgbClr val="818585"/>
      </a:accent2>
      <a:accent3>
        <a:srgbClr val="A5AEB2"/>
      </a:accent3>
      <a:accent4>
        <a:srgbClr val="B4AEAD"/>
      </a:accent4>
      <a:accent5>
        <a:srgbClr val="939496"/>
      </a:accent5>
      <a:accent6>
        <a:srgbClr val="625C5C"/>
      </a:accent6>
      <a:hlink>
        <a:srgbClr val="BC3548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1364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微软雅黑</vt:lpstr>
      <vt:lpstr>Arial</vt:lpstr>
      <vt:lpstr>Impact</vt:lpstr>
      <vt:lpstr>Office Theme</vt:lpstr>
      <vt:lpstr>Camera Motion Sensor Using ESP32</vt:lpstr>
      <vt:lpstr>PowerPoint Presentation</vt:lpstr>
      <vt:lpstr>Introduction to Camera Motion Sensors</vt:lpstr>
      <vt:lpstr>Overview of Camera Motion Sensors</vt:lpstr>
      <vt:lpstr>ESP32 Overview</vt:lpstr>
      <vt:lpstr>Designing the Motion Sensor System</vt:lpstr>
      <vt:lpstr>Components Required</vt:lpstr>
      <vt:lpstr>Circuit Diagram and Connections</vt:lpstr>
      <vt:lpstr>Developing the Motion Detection Software</vt:lpstr>
      <vt:lpstr>Programming Environment Setup</vt:lpstr>
      <vt:lpstr>Code Structure and Logic</vt:lpstr>
      <vt:lpstr>Testing and Applications of the System</vt:lpstr>
      <vt:lpstr>Testing Procedures</vt:lpstr>
      <vt:lpstr>Real-world Applications</vt:lpstr>
      <vt:lpstr>Future Developments and Enhancements</vt:lpstr>
      <vt:lpstr>Current Trends in Motion Detection</vt:lpstr>
      <vt:lpstr>Potential Improvements</vt:lpstr>
      <vt:lpstr>Thank you for listening.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Axay Ram</cp:lastModifiedBy>
  <cp:revision>4</cp:revision>
  <dcterms:created xsi:type="dcterms:W3CDTF">2006-08-16T00:00:00Z</dcterms:created>
  <dcterms:modified xsi:type="dcterms:W3CDTF">2025-04-11T11:19:44Z</dcterms:modified>
</cp:coreProperties>
</file>