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icaliya c" initials="fc" lastIdx="1" clrIdx="0">
    <p:extLst>
      <p:ext uri="{19B8F6BF-5375-455C-9EA6-DF929625EA0E}">
        <p15:presenceInfo xmlns:p15="http://schemas.microsoft.com/office/powerpoint/2012/main" userId="bf0b0b6cda0dc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75" d="100"/>
          <a:sy n="75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24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ceeds S" userId="bf0b0b6cda0dcd03" providerId="LiveId" clId="{4AA6B485-6D29-4838-8A7E-17AB15299A16}"/>
    <pc:docChg chg="undo custSel addSld delSld modSld modMainMaster">
      <pc:chgData name="Axceeds S" userId="bf0b0b6cda0dcd03" providerId="LiveId" clId="{4AA6B485-6D29-4838-8A7E-17AB15299A16}" dt="2023-02-17T08:38:57.822" v="1304" actId="403"/>
      <pc:docMkLst>
        <pc:docMk/>
      </pc:docMkLst>
      <pc:sldChg chg="del">
        <pc:chgData name="Axceeds S" userId="bf0b0b6cda0dcd03" providerId="LiveId" clId="{4AA6B485-6D29-4838-8A7E-17AB15299A16}" dt="2023-02-17T08:14:28.702" v="1" actId="47"/>
        <pc:sldMkLst>
          <pc:docMk/>
          <pc:sldMk cId="2856962912" sldId="257"/>
        </pc:sldMkLst>
      </pc:sldChg>
      <pc:sldChg chg="delSp add del mod">
        <pc:chgData name="Axceeds S" userId="bf0b0b6cda0dcd03" providerId="LiveId" clId="{4AA6B485-6D29-4838-8A7E-17AB15299A16}" dt="2023-02-17T08:18:39.553" v="222" actId="47"/>
        <pc:sldMkLst>
          <pc:docMk/>
          <pc:sldMk cId="173735138" sldId="258"/>
        </pc:sldMkLst>
        <pc:picChg chg="del">
          <ac:chgData name="Axceeds S" userId="bf0b0b6cda0dcd03" providerId="LiveId" clId="{4AA6B485-6D29-4838-8A7E-17AB15299A16}" dt="2023-02-17T08:15:50.957" v="84" actId="478"/>
          <ac:picMkLst>
            <pc:docMk/>
            <pc:sldMk cId="173735138" sldId="258"/>
            <ac:picMk id="3" creationId="{4D0D31F8-33F1-20F1-1CA6-C0D660039BBD}"/>
          </ac:picMkLst>
        </pc:picChg>
      </pc:sldChg>
      <pc:sldChg chg="del">
        <pc:chgData name="Axceeds S" userId="bf0b0b6cda0dcd03" providerId="LiveId" clId="{4AA6B485-6D29-4838-8A7E-17AB15299A16}" dt="2023-02-17T08:14:28.834" v="2" actId="47"/>
        <pc:sldMkLst>
          <pc:docMk/>
          <pc:sldMk cId="1520465791" sldId="259"/>
        </pc:sldMkLst>
      </pc:sldChg>
      <pc:sldChg chg="del">
        <pc:chgData name="Axceeds S" userId="bf0b0b6cda0dcd03" providerId="LiveId" clId="{4AA6B485-6D29-4838-8A7E-17AB15299A16}" dt="2023-02-17T08:14:29.102" v="3" actId="47"/>
        <pc:sldMkLst>
          <pc:docMk/>
          <pc:sldMk cId="3689188181" sldId="260"/>
        </pc:sldMkLst>
      </pc:sldChg>
      <pc:sldChg chg="del">
        <pc:chgData name="Axceeds S" userId="bf0b0b6cda0dcd03" providerId="LiveId" clId="{4AA6B485-6D29-4838-8A7E-17AB15299A16}" dt="2023-02-17T08:14:29.243" v="4" actId="47"/>
        <pc:sldMkLst>
          <pc:docMk/>
          <pc:sldMk cId="3183888109" sldId="261"/>
        </pc:sldMkLst>
      </pc:sldChg>
      <pc:sldChg chg="del">
        <pc:chgData name="Axceeds S" userId="bf0b0b6cda0dcd03" providerId="LiveId" clId="{4AA6B485-6D29-4838-8A7E-17AB15299A16}" dt="2023-02-17T08:14:29.378" v="5" actId="47"/>
        <pc:sldMkLst>
          <pc:docMk/>
          <pc:sldMk cId="4152993025" sldId="262"/>
        </pc:sldMkLst>
      </pc:sldChg>
      <pc:sldChg chg="del">
        <pc:chgData name="Axceeds S" userId="bf0b0b6cda0dcd03" providerId="LiveId" clId="{4AA6B485-6D29-4838-8A7E-17AB15299A16}" dt="2023-02-17T08:14:29.475" v="6" actId="47"/>
        <pc:sldMkLst>
          <pc:docMk/>
          <pc:sldMk cId="2699060797" sldId="263"/>
        </pc:sldMkLst>
      </pc:sldChg>
      <pc:sldChg chg="del">
        <pc:chgData name="Axceeds S" userId="bf0b0b6cda0dcd03" providerId="LiveId" clId="{4AA6B485-6D29-4838-8A7E-17AB15299A16}" dt="2023-02-17T08:14:29.624" v="7" actId="47"/>
        <pc:sldMkLst>
          <pc:docMk/>
          <pc:sldMk cId="1130534534" sldId="266"/>
        </pc:sldMkLst>
      </pc:sldChg>
      <pc:sldChg chg="del">
        <pc:chgData name="Axceeds S" userId="bf0b0b6cda0dcd03" providerId="LiveId" clId="{4AA6B485-6D29-4838-8A7E-17AB15299A16}" dt="2023-02-17T08:14:29.696" v="8" actId="47"/>
        <pc:sldMkLst>
          <pc:docMk/>
          <pc:sldMk cId="4044345415" sldId="267"/>
        </pc:sldMkLst>
      </pc:sldChg>
      <pc:sldChg chg="addSp delSp modSp add del mod">
        <pc:chgData name="Axceeds S" userId="bf0b0b6cda0dcd03" providerId="LiveId" clId="{4AA6B485-6D29-4838-8A7E-17AB15299A16}" dt="2023-02-17T08:18:33.766" v="221" actId="948"/>
        <pc:sldMkLst>
          <pc:docMk/>
          <pc:sldMk cId="1063892964" sldId="268"/>
        </pc:sldMkLst>
        <pc:spChg chg="mod">
          <ac:chgData name="Axceeds S" userId="bf0b0b6cda0dcd03" providerId="LiveId" clId="{4AA6B485-6D29-4838-8A7E-17AB15299A16}" dt="2023-02-17T08:15:11.033" v="82" actId="20577"/>
          <ac:spMkLst>
            <pc:docMk/>
            <pc:sldMk cId="1063892964" sldId="268"/>
            <ac:spMk id="2" creationId="{800673F4-2EBF-DD61-9D2D-889FECADD44D}"/>
          </ac:spMkLst>
        </pc:spChg>
        <pc:spChg chg="del">
          <ac:chgData name="Axceeds S" userId="bf0b0b6cda0dcd03" providerId="LiveId" clId="{4AA6B485-6D29-4838-8A7E-17AB15299A16}" dt="2023-02-17T08:15:57.720" v="85" actId="478"/>
          <ac:spMkLst>
            <pc:docMk/>
            <pc:sldMk cId="1063892964" sldId="268"/>
            <ac:spMk id="3" creationId="{D2706EEA-06BD-F91D-6623-D4FC20A42A7E}"/>
          </ac:spMkLst>
        </pc:spChg>
        <pc:spChg chg="del">
          <ac:chgData name="Axceeds S" userId="bf0b0b6cda0dcd03" providerId="LiveId" clId="{4AA6B485-6D29-4838-8A7E-17AB15299A16}" dt="2023-02-17T08:15:57.720" v="85" actId="478"/>
          <ac:spMkLst>
            <pc:docMk/>
            <pc:sldMk cId="1063892964" sldId="268"/>
            <ac:spMk id="4" creationId="{A0EE24D7-84A7-BF98-2390-D47351C57FD3}"/>
          </ac:spMkLst>
        </pc:spChg>
        <pc:spChg chg="add mod">
          <ac:chgData name="Axceeds S" userId="bf0b0b6cda0dcd03" providerId="LiveId" clId="{4AA6B485-6D29-4838-8A7E-17AB15299A16}" dt="2023-02-17T08:18:27.191" v="220" actId="948"/>
          <ac:spMkLst>
            <pc:docMk/>
            <pc:sldMk cId="1063892964" sldId="268"/>
            <ac:spMk id="13" creationId="{4085906C-0AC7-407D-96F6-572095284BE5}"/>
          </ac:spMkLst>
        </pc:spChg>
        <pc:spChg chg="add mod">
          <ac:chgData name="Axceeds S" userId="bf0b0b6cda0dcd03" providerId="LiveId" clId="{4AA6B485-6D29-4838-8A7E-17AB15299A16}" dt="2023-02-17T08:18:33.766" v="221" actId="948"/>
          <ac:spMkLst>
            <pc:docMk/>
            <pc:sldMk cId="1063892964" sldId="268"/>
            <ac:spMk id="14" creationId="{5D281C84-842D-4F88-9367-EFA470E30533}"/>
          </ac:spMkLst>
        </pc:spChg>
        <pc:cxnChg chg="del mod">
          <ac:chgData name="Axceeds S" userId="bf0b0b6cda0dcd03" providerId="LiveId" clId="{4AA6B485-6D29-4838-8A7E-17AB15299A16}" dt="2023-02-17T08:15:57.720" v="85" actId="478"/>
          <ac:cxnSpMkLst>
            <pc:docMk/>
            <pc:sldMk cId="1063892964" sldId="268"/>
            <ac:cxnSpMk id="7" creationId="{85BFF33D-B892-87BC-1F41-DD7EB97F6056}"/>
          </ac:cxnSpMkLst>
        </pc:cxnChg>
      </pc:sldChg>
      <pc:sldChg chg="addSp delSp modSp add mod">
        <pc:chgData name="Axceeds S" userId="bf0b0b6cda0dcd03" providerId="LiveId" clId="{4AA6B485-6D29-4838-8A7E-17AB15299A16}" dt="2023-02-17T08:38:57.822" v="1304" actId="403"/>
        <pc:sldMkLst>
          <pc:docMk/>
          <pc:sldMk cId="3625920587" sldId="269"/>
        </pc:sldMkLst>
        <pc:spChg chg="mod">
          <ac:chgData name="Axceeds S" userId="bf0b0b6cda0dcd03" providerId="LiveId" clId="{4AA6B485-6D29-4838-8A7E-17AB15299A16}" dt="2023-02-17T08:19:03.548" v="272" actId="20577"/>
          <ac:spMkLst>
            <pc:docMk/>
            <pc:sldMk cId="3625920587" sldId="269"/>
            <ac:spMk id="2" creationId="{800673F4-2EBF-DD61-9D2D-889FECADD44D}"/>
          </ac:spMkLst>
        </pc:spChg>
        <pc:spChg chg="add del mod">
          <ac:chgData name="Axceeds S" userId="bf0b0b6cda0dcd03" providerId="LiveId" clId="{4AA6B485-6D29-4838-8A7E-17AB15299A16}" dt="2023-02-17T08:19:09.674" v="274" actId="478"/>
          <ac:spMkLst>
            <pc:docMk/>
            <pc:sldMk cId="3625920587" sldId="269"/>
            <ac:spMk id="4" creationId="{5EA11DA3-3D3B-4182-9B48-BBB9145A74A9}"/>
          </ac:spMkLst>
        </pc:spChg>
        <pc:spChg chg="add del">
          <ac:chgData name="Axceeds S" userId="bf0b0b6cda0dcd03" providerId="LiveId" clId="{4AA6B485-6D29-4838-8A7E-17AB15299A16}" dt="2023-02-17T08:19:27.727" v="277"/>
          <ac:spMkLst>
            <pc:docMk/>
            <pc:sldMk cId="3625920587" sldId="269"/>
            <ac:spMk id="5" creationId="{9C9C5FF4-3EDA-47AB-B315-6C3DBF2C695D}"/>
          </ac:spMkLst>
        </pc:spChg>
        <pc:spChg chg="add del">
          <ac:chgData name="Axceeds S" userId="bf0b0b6cda0dcd03" providerId="LiveId" clId="{4AA6B485-6D29-4838-8A7E-17AB15299A16}" dt="2023-02-17T08:19:36.526" v="281"/>
          <ac:spMkLst>
            <pc:docMk/>
            <pc:sldMk cId="3625920587" sldId="269"/>
            <ac:spMk id="6" creationId="{A022B8B5-B807-494F-8A21-583BA2DF707C}"/>
          </ac:spMkLst>
        </pc:spChg>
        <pc:spChg chg="add del mod">
          <ac:chgData name="Axceeds S" userId="bf0b0b6cda0dcd03" providerId="LiveId" clId="{4AA6B485-6D29-4838-8A7E-17AB15299A16}" dt="2023-02-17T08:38:57.822" v="1304" actId="403"/>
          <ac:spMkLst>
            <pc:docMk/>
            <pc:sldMk cId="3625920587" sldId="269"/>
            <ac:spMk id="7" creationId="{3DC3BC4B-9893-412C-A3B1-D8DE4CED90D1}"/>
          </ac:spMkLst>
        </pc:spChg>
        <pc:spChg chg="add del">
          <ac:chgData name="Axceeds S" userId="bf0b0b6cda0dcd03" providerId="LiveId" clId="{4AA6B485-6D29-4838-8A7E-17AB15299A16}" dt="2023-02-17T08:24:52.259" v="824"/>
          <ac:spMkLst>
            <pc:docMk/>
            <pc:sldMk cId="3625920587" sldId="269"/>
            <ac:spMk id="9" creationId="{08430C0F-103D-41E7-8EA1-C9F5BD0E6667}"/>
          </ac:spMkLst>
        </pc:spChg>
        <pc:spChg chg="mod">
          <ac:chgData name="Axceeds S" userId="bf0b0b6cda0dcd03" providerId="LiveId" clId="{4AA6B485-6D29-4838-8A7E-17AB15299A16}" dt="2023-02-17T08:18:48.338" v="228" actId="20577"/>
          <ac:spMkLst>
            <pc:docMk/>
            <pc:sldMk cId="3625920587" sldId="269"/>
            <ac:spMk id="10" creationId="{39605301-EAFF-9889-8C5D-16B49489C48B}"/>
          </ac:spMkLst>
        </pc:spChg>
        <pc:spChg chg="del">
          <ac:chgData name="Axceeds S" userId="bf0b0b6cda0dcd03" providerId="LiveId" clId="{4AA6B485-6D29-4838-8A7E-17AB15299A16}" dt="2023-02-17T08:19:07.647" v="273" actId="478"/>
          <ac:spMkLst>
            <pc:docMk/>
            <pc:sldMk cId="3625920587" sldId="269"/>
            <ac:spMk id="13" creationId="{4085906C-0AC7-407D-96F6-572095284BE5}"/>
          </ac:spMkLst>
        </pc:spChg>
        <pc:spChg chg="add del mod">
          <ac:chgData name="Axceeds S" userId="bf0b0b6cda0dcd03" providerId="LiveId" clId="{4AA6B485-6D29-4838-8A7E-17AB15299A16}" dt="2023-02-17T08:20:01.130" v="288" actId="478"/>
          <ac:spMkLst>
            <pc:docMk/>
            <pc:sldMk cId="3625920587" sldId="269"/>
            <ac:spMk id="14" creationId="{5D281C84-842D-4F88-9367-EFA470E30533}"/>
          </ac:spMkLst>
        </pc:spChg>
      </pc:sldChg>
      <pc:sldChg chg="del">
        <pc:chgData name="Axceeds S" userId="bf0b0b6cda0dcd03" providerId="LiveId" clId="{4AA6B485-6D29-4838-8A7E-17AB15299A16}" dt="2023-02-17T08:14:29.952" v="9" actId="47"/>
        <pc:sldMkLst>
          <pc:docMk/>
          <pc:sldMk cId="4165949322" sldId="269"/>
        </pc:sldMkLst>
      </pc:sldChg>
      <pc:sldChg chg="add del">
        <pc:chgData name="Axceeds S" userId="bf0b0b6cda0dcd03" providerId="LiveId" clId="{4AA6B485-6D29-4838-8A7E-17AB15299A16}" dt="2023-02-17T08:27:48.705" v="1155" actId="47"/>
        <pc:sldMkLst>
          <pc:docMk/>
          <pc:sldMk cId="3718805185" sldId="270"/>
        </pc:sldMkLst>
      </pc:sldChg>
      <pc:sldChg chg="del">
        <pc:chgData name="Axceeds S" userId="bf0b0b6cda0dcd03" providerId="LiveId" clId="{4AA6B485-6D29-4838-8A7E-17AB15299A16}" dt="2023-02-17T08:14:30.051" v="10" actId="47"/>
        <pc:sldMkLst>
          <pc:docMk/>
          <pc:sldMk cId="4281540579" sldId="270"/>
        </pc:sldMkLst>
      </pc:sldChg>
      <pc:sldChg chg="add del">
        <pc:chgData name="Axceeds S" userId="bf0b0b6cda0dcd03" providerId="LiveId" clId="{4AA6B485-6D29-4838-8A7E-17AB15299A16}" dt="2023-02-17T08:18:43.938" v="226" actId="47"/>
        <pc:sldMkLst>
          <pc:docMk/>
          <pc:sldMk cId="2703681" sldId="271"/>
        </pc:sldMkLst>
      </pc:sldChg>
      <pc:sldChg chg="addSp delSp modSp add mod">
        <pc:chgData name="Axceeds S" userId="bf0b0b6cda0dcd03" providerId="LiveId" clId="{4AA6B485-6D29-4838-8A7E-17AB15299A16}" dt="2023-02-17T08:29:43.265" v="1298" actId="20577"/>
        <pc:sldMkLst>
          <pc:docMk/>
          <pc:sldMk cId="3032125921" sldId="271"/>
        </pc:sldMkLst>
        <pc:spChg chg="del mod">
          <ac:chgData name="Axceeds S" userId="bf0b0b6cda0dcd03" providerId="LiveId" clId="{4AA6B485-6D29-4838-8A7E-17AB15299A16}" dt="2023-02-17T08:28:19.242" v="1173" actId="478"/>
          <ac:spMkLst>
            <pc:docMk/>
            <pc:sldMk cId="3032125921" sldId="271"/>
            <ac:spMk id="7" creationId="{3DC3BC4B-9893-412C-A3B1-D8DE4CED90D1}"/>
          </ac:spMkLst>
        </pc:spChg>
        <pc:spChg chg="add del mod">
          <ac:chgData name="Axceeds S" userId="bf0b0b6cda0dcd03" providerId="LiveId" clId="{4AA6B485-6D29-4838-8A7E-17AB15299A16}" dt="2023-02-17T08:29:01.537" v="1221" actId="478"/>
          <ac:spMkLst>
            <pc:docMk/>
            <pc:sldMk cId="3032125921" sldId="271"/>
            <ac:spMk id="9" creationId="{145FD75B-3698-46F3-AE1A-AB6274049E51}"/>
          </ac:spMkLst>
        </pc:spChg>
        <pc:spChg chg="add mod">
          <ac:chgData name="Axceeds S" userId="bf0b0b6cda0dcd03" providerId="LiveId" clId="{4AA6B485-6D29-4838-8A7E-17AB15299A16}" dt="2023-02-17T08:29:43.265" v="1298" actId="20577"/>
          <ac:spMkLst>
            <pc:docMk/>
            <pc:sldMk cId="3032125921" sldId="271"/>
            <ac:spMk id="13" creationId="{333492BE-AC66-45BD-BC14-1A35A026B8DA}"/>
          </ac:spMkLst>
        </pc:spChg>
      </pc:sldChg>
      <pc:sldMasterChg chg="delSp mod">
        <pc:chgData name="Axceeds S" userId="bf0b0b6cda0dcd03" providerId="LiveId" clId="{4AA6B485-6D29-4838-8A7E-17AB15299A16}" dt="2023-02-17T08:14:40.189" v="13" actId="478"/>
        <pc:sldMasterMkLst>
          <pc:docMk/>
          <pc:sldMasterMk cId="3181378143" sldId="2147483648"/>
        </pc:sldMasterMkLst>
        <pc:spChg chg="del">
          <ac:chgData name="Axceeds S" userId="bf0b0b6cda0dcd03" providerId="LiveId" clId="{4AA6B485-6D29-4838-8A7E-17AB15299A16}" dt="2023-02-17T08:14:40.189" v="13" actId="478"/>
          <ac:spMkLst>
            <pc:docMk/>
            <pc:sldMasterMk cId="3181378143" sldId="2147483648"/>
            <ac:spMk id="8" creationId="{7DE77D85-692C-4BD7-FFE9-4BAEEA66BE3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AD43AB-82A1-8AD1-889D-43299725A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58BED-3342-0ECC-9391-2331697C7F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7B77-1B0C-4E09-9AFD-D8EB23AA723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88733-1F7B-528A-719E-B2C82756C5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4E8B45-4480-5D02-A004-EAD5EA95B3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30DF-E30C-4A26-A14B-CBA475EBE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51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1D68-1F38-4272-9AAB-15F2D1AAE30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65A5-F3ED-4A99-A175-14204F45D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2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0926-9F72-1598-0594-02F2C613A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E1266-400E-E31F-0206-8BC6E2D1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43A8E-6465-F67B-7C50-5F6E5B0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4E53-7690-40F9-92B9-55357F99BD9A}" type="datetime1">
              <a:rPr lang="zh-CN" altLang="en-US" smtClean="0"/>
              <a:t>2023/2/17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B14D6-C98C-2BC0-0302-ACABC44D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7968-AE04-976C-9232-E7AC8D5B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2F41-5F86-1EFD-A0A6-99FD59DB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346BA-D711-2811-6712-5E32A29B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ED867-7413-26B1-C491-15EF1A81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8672-43DB-4F5B-ABFA-BBFBF4182003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D627F-5997-BB65-B2DF-9F3B49A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62428-7883-B745-0B75-24EB623C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F2B7C9-A3E3-B637-AA91-18F507E0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45D8E-ECFB-B070-298C-A594D5D0A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34965-988E-854A-0D19-E638E972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61A1-43B3-4319-BBCA-461DE77964C6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375E6-B935-B75B-A696-5FDFAF4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B0019-30E4-7115-008B-38E3EE7C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72EFC-2440-8BD4-A91F-485CF235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A4B0-825D-02E4-9EBF-3FEB6D8F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CA0E8-4305-5F8F-B718-93C1CED8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4539-0E80-489F-8634-3998BF63E4CB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0077D-B1CD-D166-DF04-F8DFA804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76B32-02E5-3ACD-5CB9-B4FC2CEF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612C6-9DCF-EE67-3BCF-D3C6512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580F1-55B3-3648-38D7-BCB64B6F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3F86-AE96-2D33-3308-2A4D510D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613-4419-4FCA-BF36-1E272F63C112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6869C-6CB7-2137-7454-DA060C13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6FE6-382A-9EED-93D5-9ED60EF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AB8E-CEEA-2C75-FC4A-533977B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EBAA0-1484-2160-9AA9-70F4FB4AA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7B932-5BF4-B519-A529-6B137606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18ADA-41CE-E974-1D59-BA55FDC2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3615-9BC5-49C8-BDFA-11AD5CDB7F20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4A385-CF9B-FF0D-1245-1C27156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55E99-5B67-C66D-C49A-9836637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E2F38-45C9-1143-6127-F885135C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2360C-88DC-61B5-4A35-7E88E89D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B92ED-3762-786B-C8B6-F168D353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5D8FBE-80BD-9379-6BA3-28699F4A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F92C5-EEA7-F757-11DF-0FC311760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2C45B-C7B2-01D7-956D-56A5F689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891A-119C-46A6-AC1A-8B6D1B31F197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B7D6A6-A387-D80A-48B9-639F3BE9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E7504-9445-981D-4D8D-C92A2094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7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7D7E-6487-A2E9-D74C-480A1B6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ABC84-8F68-F5C7-2D5E-92BD9D4F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D083-0343-46D8-BCB6-DABCAC9DE7BA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1B16C-08A5-5560-A533-FCC4A4D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&lt;#&gt;/1120</a:t>
            </a:r>
            <a:r>
              <a:rPr lang="zh-CN" altLang="en-US" dirty="0"/>
              <a:t>页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8098A-17A2-69E1-592D-77263503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989" y="6354289"/>
            <a:ext cx="2743200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BB0BF6-CD0D-4767-BECA-E8E585E71F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3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3E0A9-270E-97A9-FDA1-9CB51091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34BC-7A90-47DB-9969-FC6683AEFD6E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A622E-FFB3-9F42-C883-3C23C852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F9FDF-392A-0986-95AA-DDE192AE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B637F-4923-933B-471B-69997A48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5698E-FC52-3DB5-8206-0DB76F37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4E23E-1330-E895-EB94-FFE8A044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DEDDA-3736-27C1-40BB-2EB10F14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901-012F-481C-B77B-01685D99136D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EC362-85B3-179D-6822-F006D658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87FD8-2D2C-1133-1CB5-145DBB02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3B70-954A-650C-C366-6AA3AD08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252D0-4ECB-0712-CB8F-4B669C2C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F710E-0BD3-AB12-AEDC-4527D2CF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3AFC7-E61B-3815-7AB8-53BCA073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F946-D74B-47F2-813D-52316DF349DD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ED785-952A-4147-5AB8-524EDB85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&lt;#&gt;/1120</a:t>
            </a:r>
            <a:r>
              <a:rPr lang="zh-CN" altLang="en-US"/>
              <a:t>页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51A72-1F48-D7C0-5C01-8BA2BE0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D733B-E4C0-CC41-D6F7-4D770A6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65B3E-2FB6-234C-40F0-2CC04347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234CD-66F4-6CEB-2D81-E12BA5ED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4990-59BE-4ABA-9DAC-597D4782809C}" type="datetime1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52C9-76CA-3C1D-ED53-39CD5625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&lt;#&gt;/1120</a:t>
            </a:r>
            <a:r>
              <a:rPr lang="zh-CN" altLang="en-US" dirty="0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EFE59-6AD4-1296-74EA-D42FA8B66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3099" y="63534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BB0BF6-CD0D-4767-BECA-E8E585E71F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3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39A708A-9DD3-C0C7-39DC-F11A1ADFEAD9}"/>
              </a:ext>
            </a:extLst>
          </p:cNvPr>
          <p:cNvSpPr/>
          <p:nvPr/>
        </p:nvSpPr>
        <p:spPr>
          <a:xfrm>
            <a:off x="524933" y="196714"/>
            <a:ext cx="736491" cy="6584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E2AAA0-55CD-DB00-E13E-E5B3A52E39FB}"/>
              </a:ext>
            </a:extLst>
          </p:cNvPr>
          <p:cNvCxnSpPr>
            <a:cxnSpLocks/>
          </p:cNvCxnSpPr>
          <p:nvPr/>
        </p:nvCxnSpPr>
        <p:spPr>
          <a:xfrm>
            <a:off x="524933" y="855133"/>
            <a:ext cx="10498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4">
            <a:extLst>
              <a:ext uri="{FF2B5EF4-FFF2-40B4-BE49-F238E27FC236}">
                <a16:creationId xmlns:a16="http://schemas.microsoft.com/office/drawing/2014/main" id="{39605301-EAFF-9889-8C5D-16B49489C48B}"/>
              </a:ext>
            </a:extLst>
          </p:cNvPr>
          <p:cNvSpPr txBox="1">
            <a:spLocks/>
          </p:cNvSpPr>
          <p:nvPr/>
        </p:nvSpPr>
        <p:spPr>
          <a:xfrm>
            <a:off x="673209" y="174338"/>
            <a:ext cx="541758" cy="75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00673F4-2EBF-DD61-9D2D-889FECADD44D}"/>
              </a:ext>
            </a:extLst>
          </p:cNvPr>
          <p:cNvSpPr txBox="1">
            <a:spLocks/>
          </p:cNvSpPr>
          <p:nvPr/>
        </p:nvSpPr>
        <p:spPr>
          <a:xfrm>
            <a:off x="1409700" y="-295841"/>
            <a:ext cx="7087529" cy="16435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zh-CN" altLang="en-US" sz="4000" dirty="0">
                <a:solidFill>
                  <a:srgbClr val="333333"/>
                </a:solidFill>
                <a:latin typeface="+mn-ea"/>
                <a:ea typeface="+mn-ea"/>
                <a:cs typeface="Arial" panose="020B0604020202020204" pitchFamily="34" charset="0"/>
              </a:rPr>
              <a:t>基于</a:t>
            </a:r>
            <a:r>
              <a:rPr lang="en-US" altLang="zh-CN" sz="4000" dirty="0">
                <a:solidFill>
                  <a:srgbClr val="333333"/>
                </a:solidFill>
                <a:latin typeface="+mn-ea"/>
                <a:ea typeface="+mn-ea"/>
                <a:cs typeface="Arial" panose="020B0604020202020204" pitchFamily="34" charset="0"/>
              </a:rPr>
              <a:t>Windows</a:t>
            </a:r>
            <a:r>
              <a:rPr lang="zh-CN" altLang="en-US" sz="4000" dirty="0">
                <a:solidFill>
                  <a:srgbClr val="333333"/>
                </a:solidFill>
                <a:latin typeface="+mn-ea"/>
                <a:ea typeface="+mn-ea"/>
                <a:cs typeface="Arial" panose="020B0604020202020204" pitchFamily="34" charset="0"/>
              </a:rPr>
              <a:t>搭建</a:t>
            </a:r>
            <a:r>
              <a:rPr lang="en-US" altLang="zh-CN" sz="4000" dirty="0">
                <a:solidFill>
                  <a:srgbClr val="333333"/>
                </a:solidFill>
                <a:latin typeface="+mn-ea"/>
                <a:ea typeface="+mn-ea"/>
                <a:cs typeface="Arial" panose="020B0604020202020204" pitchFamily="34" charset="0"/>
              </a:rPr>
              <a:t>YOLOv4</a:t>
            </a:r>
            <a:r>
              <a:rPr lang="zh-CN" altLang="en-US" sz="4000" dirty="0">
                <a:solidFill>
                  <a:srgbClr val="333333"/>
                </a:solidFill>
                <a:latin typeface="+mn-ea"/>
                <a:ea typeface="+mn-ea"/>
                <a:cs typeface="Arial" panose="020B0604020202020204" pitchFamily="34" charset="0"/>
              </a:rPr>
              <a:t>环境</a:t>
            </a:r>
            <a:br>
              <a:rPr lang="zh-CN" altLang="en-US" sz="3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7D7D752-B9EA-8B8D-69EA-BB22D27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4085906C-0AC7-407D-96F6-57209528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1585806"/>
            <a:ext cx="11138065" cy="1938992"/>
          </a:xfrm>
        </p:spPr>
        <p:txBody>
          <a:bodyPr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参考</a:t>
            </a:r>
            <a:r>
              <a:rPr lang="en-US" altLang="zh-CN" sz="3600" dirty="0" err="1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bilibili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链接：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https://www.bilibili.com/video/BV1HZ4y1s7YF/?spm_id_from=333.337.search-card.all.click&amp;vd_source=bd8abb27e2e61765897108a3a2e6d642</a:t>
            </a:r>
            <a:b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标题 4">
            <a:extLst>
              <a:ext uri="{FF2B5EF4-FFF2-40B4-BE49-F238E27FC236}">
                <a16:creationId xmlns:a16="http://schemas.microsoft.com/office/drawing/2014/main" id="{5D281C84-842D-4F88-9367-EFA470E30533}"/>
              </a:ext>
            </a:extLst>
          </p:cNvPr>
          <p:cNvSpPr txBox="1">
            <a:spLocks/>
          </p:cNvSpPr>
          <p:nvPr/>
        </p:nvSpPr>
        <p:spPr>
          <a:xfrm>
            <a:off x="524933" y="3601740"/>
            <a:ext cx="11138065" cy="140884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根据</a:t>
            </a:r>
            <a:r>
              <a:rPr lang="en-US" altLang="zh-CN" sz="3600" dirty="0" err="1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上的教程：</a:t>
            </a:r>
            <a:endParaRPr lang="en-US" altLang="zh-CN" sz="3600" dirty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https://github.com/AlexeyAB/darknet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9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DC3BC4B-9893-412C-A3B1-D8DE4CED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" y="524656"/>
            <a:ext cx="11345334" cy="65864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Requirements for Windows, Linux and macOS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CMake &gt;= 3.18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这里直接下载</a:t>
            </a:r>
            <a:r>
              <a:rPr lang="en-US" altLang="zh-CN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CMAKE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，其实就是个编译器，没什么可说的，直接下载。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Powershell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(already installed on windows): 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  这里应该大部分电脑都自带了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powershell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，按需下载。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CUDA &gt;= 10.2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选择版本下载，安装的时候，只需要安装第一个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就行了，什么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force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跟后面的都不用下，安装完成后看看环境变量里有没有。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OpenCV &gt;= 2.4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这里直接下载，但是需要在环境变量里新创建一个名字叫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OpenCV_DIR</a:t>
            </a:r>
            <a:r>
              <a:rPr lang="en-US" altLang="zh-CN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 = C:\opencv\build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，注意是新建，不是在</a:t>
            </a:r>
            <a:r>
              <a:rPr lang="en-US" altLang="zh-CN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PATH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里新建。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cuDNN &gt;= 8.0.2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注册账号下载，注意跟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cuda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版本匹配。如果安装了多个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cuda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，可以在环境变量里提前某个版本，这样的话就实现了多个</a:t>
            </a:r>
            <a:r>
              <a:rPr lang="en-US" altLang="zh-CN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cuda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共存的状态。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GPU with CC &gt;= 3.0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 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算力大于</a:t>
            </a:r>
            <a:r>
              <a:rPr lang="en-US" altLang="zh-CN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3.0</a:t>
            </a:r>
            <a:r>
              <a:rPr lang="zh-CN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，基本上现在用的显卡都满足。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9A708A-9DD3-C0C7-39DC-F11A1ADFEAD9}"/>
              </a:ext>
            </a:extLst>
          </p:cNvPr>
          <p:cNvSpPr/>
          <p:nvPr/>
        </p:nvSpPr>
        <p:spPr>
          <a:xfrm>
            <a:off x="524933" y="196714"/>
            <a:ext cx="736491" cy="6584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E2AAA0-55CD-DB00-E13E-E5B3A52E39FB}"/>
              </a:ext>
            </a:extLst>
          </p:cNvPr>
          <p:cNvCxnSpPr>
            <a:cxnSpLocks/>
          </p:cNvCxnSpPr>
          <p:nvPr/>
        </p:nvCxnSpPr>
        <p:spPr>
          <a:xfrm>
            <a:off x="524933" y="855133"/>
            <a:ext cx="10498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4">
            <a:extLst>
              <a:ext uri="{FF2B5EF4-FFF2-40B4-BE49-F238E27FC236}">
                <a16:creationId xmlns:a16="http://schemas.microsoft.com/office/drawing/2014/main" id="{39605301-EAFF-9889-8C5D-16B49489C48B}"/>
              </a:ext>
            </a:extLst>
          </p:cNvPr>
          <p:cNvSpPr txBox="1">
            <a:spLocks/>
          </p:cNvSpPr>
          <p:nvPr/>
        </p:nvSpPr>
        <p:spPr>
          <a:xfrm>
            <a:off x="673209" y="174338"/>
            <a:ext cx="541758" cy="75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00673F4-2EBF-DD61-9D2D-889FECADD44D}"/>
              </a:ext>
            </a:extLst>
          </p:cNvPr>
          <p:cNvSpPr txBox="1">
            <a:spLocks/>
          </p:cNvSpPr>
          <p:nvPr/>
        </p:nvSpPr>
        <p:spPr>
          <a:xfrm>
            <a:off x="1409700" y="-295841"/>
            <a:ext cx="7087529" cy="16435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根据</a:t>
            </a:r>
            <a:r>
              <a:rPr lang="en-US" altLang="zh-CN" sz="3600" dirty="0" err="1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搭建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YOLOv4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环境</a:t>
            </a:r>
            <a:br>
              <a:rPr lang="zh-CN" altLang="en-US" sz="3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7D7D752-B9EA-8B8D-69EA-BB22D27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2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39A708A-9DD3-C0C7-39DC-F11A1ADFEAD9}"/>
              </a:ext>
            </a:extLst>
          </p:cNvPr>
          <p:cNvSpPr/>
          <p:nvPr/>
        </p:nvSpPr>
        <p:spPr>
          <a:xfrm>
            <a:off x="524933" y="196714"/>
            <a:ext cx="736491" cy="6584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E2AAA0-55CD-DB00-E13E-E5B3A52E39FB}"/>
              </a:ext>
            </a:extLst>
          </p:cNvPr>
          <p:cNvCxnSpPr>
            <a:cxnSpLocks/>
          </p:cNvCxnSpPr>
          <p:nvPr/>
        </p:nvCxnSpPr>
        <p:spPr>
          <a:xfrm>
            <a:off x="524933" y="855133"/>
            <a:ext cx="10498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4">
            <a:extLst>
              <a:ext uri="{FF2B5EF4-FFF2-40B4-BE49-F238E27FC236}">
                <a16:creationId xmlns:a16="http://schemas.microsoft.com/office/drawing/2014/main" id="{39605301-EAFF-9889-8C5D-16B49489C48B}"/>
              </a:ext>
            </a:extLst>
          </p:cNvPr>
          <p:cNvSpPr txBox="1">
            <a:spLocks/>
          </p:cNvSpPr>
          <p:nvPr/>
        </p:nvSpPr>
        <p:spPr>
          <a:xfrm>
            <a:off x="673209" y="174338"/>
            <a:ext cx="541758" cy="75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00673F4-2EBF-DD61-9D2D-889FECADD44D}"/>
              </a:ext>
            </a:extLst>
          </p:cNvPr>
          <p:cNvSpPr txBox="1">
            <a:spLocks/>
          </p:cNvSpPr>
          <p:nvPr/>
        </p:nvSpPr>
        <p:spPr>
          <a:xfrm>
            <a:off x="1409700" y="-295841"/>
            <a:ext cx="7087529" cy="16435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根据</a:t>
            </a:r>
            <a:r>
              <a:rPr lang="en-US" altLang="zh-CN" sz="3600" dirty="0" err="1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搭建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YOLOv4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环境</a:t>
            </a:r>
            <a:br>
              <a:rPr lang="zh-CN" altLang="en-US" sz="3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7D7D752-B9EA-8B8D-69EA-BB22D27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0BF6-CD0D-4767-BECA-E8E585E71FB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333492BE-AC66-45BD-BC14-1A35A026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1462395"/>
            <a:ext cx="11138065" cy="175432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下面开始生成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darknet.exe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文件：</a:t>
            </a:r>
            <a:b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进入</a:t>
            </a:r>
            <a:r>
              <a:rPr lang="en-US" altLang="zh-CN" sz="3600" dirty="0" err="1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CMake</a:t>
            </a:r>
            <a:b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2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305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参考bilibili链接：https://www.bilibili.com/video/BV1HZ4y1s7YF/?spm_id_from=333.337.search-card.all.click&amp;vd_source=bd8abb27e2e61765897108a3a2e6d642 </vt:lpstr>
      <vt:lpstr>PowerPoint 演示文稿</vt:lpstr>
      <vt:lpstr>下面开始生成darknet.exe文件： 进入CMake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fasicaliya c</dc:creator>
  <cp:lastModifiedBy>Axceeds S</cp:lastModifiedBy>
  <cp:revision>38</cp:revision>
  <dcterms:created xsi:type="dcterms:W3CDTF">2023-01-03T14:11:56Z</dcterms:created>
  <dcterms:modified xsi:type="dcterms:W3CDTF">2023-02-17T10:52:41Z</dcterms:modified>
</cp:coreProperties>
</file>