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68" r:id="rId6"/>
    <p:sldId id="269" r:id="rId7"/>
    <p:sldId id="265" r:id="rId8"/>
    <p:sldId id="270" r:id="rId9"/>
    <p:sldId id="271" r:id="rId10"/>
    <p:sldId id="257" r:id="rId11"/>
    <p:sldId id="273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C8A0-45BF-4672-A329-003809323A51}" type="datetimeFigureOut">
              <a:rPr lang="ru-RU" smtClean="0"/>
              <a:pPr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C63F-DF64-4A99-BD48-B09DDF6823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623590"/>
            <a:ext cx="6617132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200" b="1"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Проект по программированию </a:t>
            </a:r>
          </a:p>
          <a:p>
            <a:pPr algn="ctr"/>
            <a:r>
              <a:rPr lang="ru-RU" sz="3200" b="1"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на языке С++</a:t>
            </a:r>
            <a:endParaRPr lang="ru-RU" sz="3200" b="1" cap="all" dirty="0">
              <a:ln/>
              <a:solidFill>
                <a:schemeClr val="accent6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4315" y="2060848"/>
            <a:ext cx="5361981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4800" b="1" cap="all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Консольная игра</a:t>
            </a:r>
          </a:p>
          <a:p>
            <a:pPr algn="ctr"/>
            <a:r>
              <a:rPr lang="ru-RU" sz="4800" b="1" cap="all" dirty="0" smtClean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«ЗМЕЙКА»</a:t>
            </a:r>
            <a:endParaRPr lang="ru-RU" sz="4800" b="1" cap="all" dirty="0">
              <a:ln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5589240"/>
            <a:ext cx="581986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2800" b="1"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Выполнил: САЗОНЕНКО Дмитрий</a:t>
            </a:r>
            <a:endParaRPr lang="ru-RU" sz="2800" b="1" cap="all" dirty="0">
              <a:ln/>
              <a:solidFill>
                <a:schemeClr val="accent6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" name="Picture 2" descr="https://webstockreview.net/images/clipart-apples-snake-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7032"/>
            <a:ext cx="2748665" cy="178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16551" t="7695" r="38211" b="48062"/>
          <a:stretch>
            <a:fillRect/>
          </a:stretch>
        </p:blipFill>
        <p:spPr bwMode="auto">
          <a:xfrm>
            <a:off x="5508104" y="1340768"/>
            <a:ext cx="2952328" cy="16561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6904" r="6757" b="53565"/>
          <a:stretch>
            <a:fillRect/>
          </a:stretch>
        </p:blipFill>
        <p:spPr bwMode="auto">
          <a:xfrm>
            <a:off x="144016" y="1423932"/>
            <a:ext cx="4716016" cy="11409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t="7874" r="51875" b="44879"/>
          <a:stretch>
            <a:fillRect/>
          </a:stretch>
        </p:blipFill>
        <p:spPr bwMode="auto">
          <a:xfrm>
            <a:off x="899592" y="2852936"/>
            <a:ext cx="2592288" cy="14581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 t="7895" r="33585" b="47368"/>
          <a:stretch>
            <a:fillRect/>
          </a:stretch>
        </p:blipFill>
        <p:spPr bwMode="auto">
          <a:xfrm>
            <a:off x="467544" y="4725144"/>
            <a:ext cx="3456384" cy="13354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 r="17346"/>
          <a:stretch>
            <a:fillRect/>
          </a:stretch>
        </p:blipFill>
        <p:spPr bwMode="auto">
          <a:xfrm>
            <a:off x="4427984" y="3645024"/>
            <a:ext cx="4585481" cy="13407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9552" y="188640"/>
            <a:ext cx="309341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Начало игры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188640"/>
            <a:ext cx="278262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Конец игры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2627784" cy="25957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996952"/>
            <a:ext cx="2516826" cy="26642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376884" y="332656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ГЕЙМПЛЕЙ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37330" t="22128" r="40177" b="26247"/>
          <a:stretch>
            <a:fillRect/>
          </a:stretch>
        </p:blipFill>
        <p:spPr bwMode="auto">
          <a:xfrm>
            <a:off x="35496" y="1412776"/>
            <a:ext cx="2952328" cy="36724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6" cstate="print"/>
          <a:srcRect l="4279" r="7999"/>
          <a:stretch>
            <a:fillRect/>
          </a:stretch>
        </p:blipFill>
        <p:spPr bwMode="auto">
          <a:xfrm>
            <a:off x="3131840" y="1412776"/>
            <a:ext cx="2890497" cy="36724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7" cstate="print"/>
          <a:srcRect l="8163" r="10204"/>
          <a:stretch>
            <a:fillRect/>
          </a:stretch>
        </p:blipFill>
        <p:spPr bwMode="auto">
          <a:xfrm>
            <a:off x="6156176" y="1412776"/>
            <a:ext cx="2880320" cy="36745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19672" y="1628800"/>
            <a:ext cx="324159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44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Спасибо </a:t>
            </a:r>
          </a:p>
          <a:p>
            <a:pPr algn="ctr"/>
            <a:r>
              <a:rPr lang="ru-RU" sz="44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за </a:t>
            </a:r>
          </a:p>
          <a:p>
            <a:pPr algn="ctr"/>
            <a:r>
              <a:rPr lang="ru-RU" sz="44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Внимание!</a:t>
            </a:r>
            <a:endParaRPr lang="ru-RU" sz="44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0722" name="Picture 2" descr="https://webstockreview.net/images/clipart-apples-snake-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076056" y="3933056"/>
            <a:ext cx="2748665" cy="178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83568" y="1201976"/>
            <a:ext cx="770485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Я поставил перед собой задачу написать не очень сложную консольную игру. Немного поискав возможные идеи для игр, я выбрал игру змейка. Для того чтобы написать такую игру, я имел почти все необходимые знания.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1006" y="332656"/>
            <a:ext cx="512127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Поставленная задача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645024"/>
            <a:ext cx="5112568" cy="264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9512" y="1196752"/>
            <a:ext cx="770485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Задумка самой игры и изучение материала.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Создание модели алгоритма.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 Изучение материала.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 Создание главных алгоритмов.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4. Создание побочных алгоритмов.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5. Небольшие доработки.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332656"/>
            <a:ext cx="363016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Этапы решения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2530" name="Picture 2" descr="https://vgtimes.ru/uploads/posts/2017-09/1506523871_ypbljszbewfrriolu0eg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717032"/>
            <a:ext cx="2674009" cy="2661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7384"/>
            <a:ext cx="9143999" cy="6858000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1030629"/>
            <a:ext cx="8136904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Перечисления (</a:t>
            </a: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enum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en-US" sz="28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Изучая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#, я узнал о перечислениях, их пользе и наглядности, поэтому я решил найти информацию о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enum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 С++. Как оказалось, они очень похожи, поэтому, разобравшись в них поподробнее, я решил использовать перечисления в своём проекте.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7527" y="332656"/>
            <a:ext cx="502676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err="1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ИЗУченный</a:t>
            </a:r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материал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b="40317"/>
          <a:stretch>
            <a:fillRect/>
          </a:stretch>
        </p:blipFill>
        <p:spPr bwMode="auto">
          <a:xfrm>
            <a:off x="1259632" y="4293096"/>
            <a:ext cx="6600825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476672"/>
            <a:ext cx="7344816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Генерация </a:t>
            </a:r>
            <a:r>
              <a:rPr kumimoji="0" lang="ru-RU" sz="28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рандомных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чисел (</a:t>
            </a:r>
            <a:r>
              <a:rPr kumimoji="0" lang="ru-RU" sz="28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rand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())</a:t>
            </a:r>
            <a:endParaRPr kumimoji="0" lang="en-US" sz="28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Чтобы генерировать еду для змейки необходимо, чтобы программа всегда выдавала разные, случайные числа. Долго искать необходимую функцию не пришлось.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16140"/>
            <a:ext cx="7920880" cy="2421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-27384"/>
            <a:ext cx="903649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Моментальная обработка нажатия </a:t>
            </a: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клавиш на клавиатуре (_</a:t>
            </a:r>
            <a:r>
              <a:rPr kumimoji="0" lang="en-US" sz="28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kbhit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(), _</a:t>
            </a:r>
            <a:r>
              <a:rPr kumimoji="0" lang="en-US" sz="28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getch</a:t>
            </a:r>
            <a:r>
              <a:rPr kumimoji="0" lang="ru-RU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())</a:t>
            </a:r>
            <a:endParaRPr lang="ru-RU" sz="2800" b="1" i="1" u="sng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Игра должна при нажатии на клавишу сразу откликаться пользователю, а не после нажатия Enter, поэтому стандартные cin и cout тут не подходят. Но что тогда подойдёт? Немного поискав в интернете, я нашёл решение данного вопроса - _kbhit() и _getch().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slide_142.jpg (800×600)"/>
          <p:cNvPicPr>
            <a:picLocks noChangeAspect="1" noChangeArrowheads="1"/>
          </p:cNvPicPr>
          <p:nvPr/>
        </p:nvPicPr>
        <p:blipFill>
          <a:blip r:embed="rId3" cstate="print"/>
          <a:srcRect l="1890" t="12600" r="4492" b="57637"/>
          <a:stretch>
            <a:fillRect/>
          </a:stretch>
        </p:blipFill>
        <p:spPr bwMode="auto">
          <a:xfrm>
            <a:off x="1835696" y="3212976"/>
            <a:ext cx="5904656" cy="140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4" descr="slide_142.jpg (800×600)"/>
          <p:cNvPicPr>
            <a:picLocks noChangeAspect="1" noChangeArrowheads="1"/>
          </p:cNvPicPr>
          <p:nvPr/>
        </p:nvPicPr>
        <p:blipFill>
          <a:blip r:embed="rId3" cstate="print"/>
          <a:srcRect l="1890" t="41160" r="1721" b="13061"/>
          <a:stretch>
            <a:fillRect/>
          </a:stretch>
        </p:blipFill>
        <p:spPr bwMode="auto">
          <a:xfrm>
            <a:off x="2195736" y="4869160"/>
            <a:ext cx="5256584" cy="1872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052736"/>
            <a:ext cx="828092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При решении поставленной передо мной задачей я столкнулся только с одной трудностью: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Р</a:t>
            </a: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еализация движения сегментов змейки.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Необходимо, чтобы сегменты двигались за головой и поворачивали в определённой точке. Вскоре я написал цикл, который решил эту проблему.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0882" y="332656"/>
            <a:ext cx="256525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трудности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 r="61264"/>
          <a:stretch>
            <a:fillRect/>
          </a:stretch>
        </p:blipFill>
        <p:spPr bwMode="auto">
          <a:xfrm>
            <a:off x="2033339" y="4509120"/>
            <a:ext cx="5202957" cy="1924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0882" y="332656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Алгоритм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908720"/>
            <a:ext cx="7704856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1. Диалог с пользователем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2. Настройки консоли и игры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3. Генерация необходимых чисел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4. Генерация поля и счёта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5. Считывание ввода от пользователя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6. Старт логических действий игры.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7. Повтор шагов 4-6, пока игра не окончена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8. Запись результатов в файл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9. Запрос на повторную игру</a:t>
            </a:r>
          </a:p>
          <a:p>
            <a:pPr marL="342900" indent="-342900">
              <a:lnSpc>
                <a:spcPct val="15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10. Если получено согласие, повтор шагов 2 – 10.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kartinkin.net/uploads/posts/2021-01/1611099960_26-p-lakonichnii-fon-dlya-prezentatsi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41299" y="118373"/>
            <a:ext cx="32268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3600" b="1" cap="all" dirty="0" smtClean="0">
                <a:ln w="3175"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Вставки кода</a:t>
            </a:r>
            <a:endParaRPr lang="ru-RU" sz="3600" b="1" cap="all" dirty="0">
              <a:ln w="3175">
                <a:solidFill>
                  <a:schemeClr val="tx1"/>
                </a:solidFill>
              </a:ln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56" y="1196752"/>
            <a:ext cx="8172400" cy="19088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7309221" cy="26010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361</Words>
  <Application>Microsoft Office PowerPoint</Application>
  <PresentationFormat>Экран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33</cp:revision>
  <dcterms:created xsi:type="dcterms:W3CDTF">2022-01-15T15:02:04Z</dcterms:created>
  <dcterms:modified xsi:type="dcterms:W3CDTF">2022-01-16T06:56:39Z</dcterms:modified>
</cp:coreProperties>
</file>