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1" r:id="rId3"/>
    <p:sldId id="302" r:id="rId5"/>
    <p:sldId id="356" r:id="rId6"/>
    <p:sldId id="303" r:id="rId7"/>
    <p:sldId id="386" r:id="rId8"/>
    <p:sldId id="358" r:id="rId9"/>
    <p:sldId id="378" r:id="rId10"/>
    <p:sldId id="379" r:id="rId11"/>
    <p:sldId id="380" r:id="rId12"/>
    <p:sldId id="382" r:id="rId13"/>
    <p:sldId id="381" r:id="rId14"/>
    <p:sldId id="383" r:id="rId15"/>
    <p:sldId id="341" r:id="rId16"/>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3E01"/>
    <a:srgbClr val="E8EAE9"/>
    <a:srgbClr val="FCFCFC"/>
    <a:srgbClr val="CCD0D1"/>
    <a:srgbClr val="D7D9E1"/>
    <a:srgbClr val="D5D8E3"/>
    <a:srgbClr val="DADBDE"/>
    <a:srgbClr val="D9DDE7"/>
    <a:srgbClr val="ECECEC"/>
    <a:srgbClr val="E2E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06" autoAdjust="0"/>
    <p:restoredTop sz="94660"/>
  </p:normalViewPr>
  <p:slideViewPr>
    <p:cSldViewPr>
      <p:cViewPr varScale="1">
        <p:scale>
          <a:sx n="84" d="100"/>
          <a:sy n="84" d="100"/>
        </p:scale>
        <p:origin x="916" y="88"/>
      </p:cViewPr>
      <p:guideLst>
        <p:guide orient="horz" pos="1620"/>
        <p:guide pos="2917"/>
      </p:guideLst>
    </p:cSldViewPr>
  </p:slideViewPr>
  <p:notesTextViewPr>
    <p:cViewPr>
      <p:scale>
        <a:sx n="125" d="100"/>
        <a:sy n="12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673B58EF-4ABD-40F4-ACA4-FE81D742E6DD}"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A11FC198-2D83-4DFC-8CDD-7D23AF44D411}"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Rectangle 9"/>
          <p:cNvSpPr/>
          <p:nvPr userDrawn="1"/>
        </p:nvSpPr>
        <p:spPr>
          <a:xfrm>
            <a:off x="8500361" y="241918"/>
            <a:ext cx="365983" cy="2153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dirty="0"/>
          </a:p>
        </p:txBody>
      </p:sp>
      <p:sp>
        <p:nvSpPr>
          <p:cNvPr id="6" name="Isosceles Triangle 10"/>
          <p:cNvSpPr/>
          <p:nvPr userDrawn="1"/>
        </p:nvSpPr>
        <p:spPr>
          <a:xfrm rot="10610802">
            <a:off x="8504736" y="316259"/>
            <a:ext cx="366581" cy="19639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a:p>
        </p:txBody>
      </p:sp>
      <p:sp>
        <p:nvSpPr>
          <p:cNvPr id="7" name="Slide Number Placeholder 5"/>
          <p:cNvSpPr txBox="1"/>
          <p:nvPr userDrawn="1"/>
        </p:nvSpPr>
        <p:spPr>
          <a:xfrm>
            <a:off x="8519485" y="204940"/>
            <a:ext cx="337081" cy="350586"/>
          </a:xfrm>
          <a:prstGeom prst="rect">
            <a:avLst/>
          </a:prstGeom>
        </p:spPr>
        <p:txBody>
          <a:bodyPr vert="horz" lIns="0" tIns="0" rIns="0" bIns="45709"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000" smtClean="0"/>
            </a:fld>
            <a:endParaRPr lang="en-US" sz="1000" dirty="0"/>
          </a:p>
        </p:txBody>
      </p:sp>
      <p:grpSp>
        <p:nvGrpSpPr>
          <p:cNvPr id="8" name="Group 5"/>
          <p:cNvGrpSpPr/>
          <p:nvPr userDrawn="1"/>
        </p:nvGrpSpPr>
        <p:grpSpPr>
          <a:xfrm>
            <a:off x="347419" y="4731991"/>
            <a:ext cx="224082" cy="221156"/>
            <a:chOff x="4328868" y="5502988"/>
            <a:chExt cx="500307" cy="493774"/>
          </a:xfrm>
        </p:grpSpPr>
        <p:sp>
          <p:nvSpPr>
            <p:cNvPr id="9" name="Freeform 7">
              <a:hlinkClick r:id="" action="ppaction://hlinkshowjump?jump=previousslide"/>
            </p:cNvPr>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a:p>
          </p:txBody>
        </p:sp>
      </p:grpSp>
      <p:grpSp>
        <p:nvGrpSpPr>
          <p:cNvPr id="11" name="Group 9"/>
          <p:cNvGrpSpPr/>
          <p:nvPr userDrawn="1"/>
        </p:nvGrpSpPr>
        <p:grpSpPr>
          <a:xfrm flipH="1">
            <a:off x="933709" y="4731991"/>
            <a:ext cx="224082" cy="221156"/>
            <a:chOff x="4328868" y="5502988"/>
            <a:chExt cx="500307" cy="493774"/>
          </a:xfrm>
        </p:grpSpPr>
        <p:sp>
          <p:nvSpPr>
            <p:cNvPr id="12" name="Freeform 10">
              <a:hlinkClick r:id="" action="ppaction://hlinkshowjump?jump=nextslide"/>
            </p:cNvPr>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a:p>
          </p:txBody>
        </p:sp>
      </p:grpSp>
      <p:cxnSp>
        <p:nvCxnSpPr>
          <p:cNvPr id="14" name="Straight Connector 3"/>
          <p:cNvCxnSpPr/>
          <p:nvPr userDrawn="1"/>
        </p:nvCxnSpPr>
        <p:spPr>
          <a:xfrm>
            <a:off x="552709" y="4845350"/>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ll/>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4"/>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0" y="-8908"/>
            <a:ext cx="9144000" cy="514077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advTm="0">
    <p:pull/>
  </p:transition>
  <p:txStyles>
    <p:titleStyle>
      <a:lvl1pPr algn="ctr" rtl="0" fontAlgn="base">
        <a:spcBef>
          <a:spcPct val="0"/>
        </a:spcBef>
        <a:spcAft>
          <a:spcPct val="0"/>
        </a:spcAft>
        <a:defRPr sz="4400" kern="1200">
          <a:solidFill>
            <a:schemeClr val="tx1"/>
          </a:solidFill>
          <a:latin typeface="+mj-lt"/>
          <a:ea typeface="微软雅黑" panose="020B0503020204020204" pitchFamily="34" charset="-122"/>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3434798" y="418478"/>
            <a:ext cx="575388" cy="575387"/>
            <a:chOff x="304800" y="673100"/>
            <a:chExt cx="4000500" cy="4000500"/>
          </a:xfrm>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椭圆 4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3417510" y="2269981"/>
            <a:ext cx="792088" cy="792087"/>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椭圆 4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954370" y="717810"/>
            <a:ext cx="2862054" cy="2862052"/>
            <a:chOff x="304800" y="673100"/>
            <a:chExt cx="4000500" cy="4000500"/>
          </a:xfrm>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 name="椭圆 4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TextBox 14"/>
          <p:cNvSpPr>
            <a:spLocks noChangeArrowheads="1"/>
          </p:cNvSpPr>
          <p:nvPr/>
        </p:nvSpPr>
        <p:spPr bwMode="auto">
          <a:xfrm>
            <a:off x="128911" y="1452225"/>
            <a:ext cx="3704889" cy="1323439"/>
          </a:xfrm>
          <a:prstGeom prst="rect">
            <a:avLst/>
          </a:prstGeom>
        </p:spPr>
        <p:txBody>
          <a:bodyPr wrap="square">
            <a:spAutoFit/>
          </a:bodyPr>
          <a:lstStyle/>
          <a:p>
            <a:r>
              <a:rPr lang="zh-CN" altLang="en-US" sz="8000" dirty="0">
                <a:solidFill>
                  <a:schemeClr val="accent2"/>
                </a:solidFill>
                <a:latin typeface="Impact" panose="020B0806030902050204" pitchFamily="34" charset="0"/>
                <a:ea typeface="微软雅黑" panose="020B0503020204020204" pitchFamily="34" charset="-122"/>
                <a:sym typeface="方正兰亭粗黑_GBK" charset="-122"/>
              </a:rPr>
              <a:t>“</a:t>
            </a:r>
            <a:r>
              <a:rPr lang="en-US" altLang="zh-CN" sz="8000" dirty="0">
                <a:solidFill>
                  <a:schemeClr val="accent2"/>
                </a:solidFill>
                <a:latin typeface="Impact" panose="020B0806030902050204" pitchFamily="34" charset="0"/>
                <a:ea typeface="微软雅黑" panose="020B0503020204020204" pitchFamily="34" charset="-122"/>
                <a:sym typeface="方正兰亭粗黑_GBK" charset="-122"/>
              </a:rPr>
              <a:t>Piano</a:t>
            </a:r>
            <a:r>
              <a:rPr lang="zh-CN" altLang="en-US" sz="8000" dirty="0">
                <a:solidFill>
                  <a:schemeClr val="accent2"/>
                </a:solidFill>
                <a:latin typeface="Impact" panose="020B0806030902050204" pitchFamily="34" charset="0"/>
                <a:ea typeface="微软雅黑" panose="020B0503020204020204" pitchFamily="34" charset="-122"/>
                <a:sym typeface="方正兰亭粗黑_GBK" charset="-122"/>
              </a:rPr>
              <a:t>”</a:t>
            </a:r>
            <a:endParaRPr lang="en-US" altLang="zh-CN" sz="8000" dirty="0">
              <a:solidFill>
                <a:schemeClr val="accent2"/>
              </a:solidFill>
              <a:latin typeface="Impact" panose="020B0806030902050204" pitchFamily="34" charset="0"/>
              <a:ea typeface="微软雅黑" panose="020B0503020204020204" pitchFamily="34" charset="-122"/>
              <a:sym typeface="方正兰亭粗黑_GBK" charset="-122"/>
            </a:endParaRPr>
          </a:p>
        </p:txBody>
      </p:sp>
      <p:grpSp>
        <p:nvGrpSpPr>
          <p:cNvPr id="50" name="组合 49"/>
          <p:cNvGrpSpPr/>
          <p:nvPr/>
        </p:nvGrpSpPr>
        <p:grpSpPr>
          <a:xfrm>
            <a:off x="336796" y="431602"/>
            <a:ext cx="1152128" cy="1152127"/>
            <a:chOff x="304800" y="673100"/>
            <a:chExt cx="4000500" cy="4000500"/>
          </a:xfrm>
          <a:effectLst>
            <a:outerShdw blurRad="444500" dist="254000" dir="8100000" algn="tr" rotWithShape="0">
              <a:prstClr val="black">
                <a:alpha val="50000"/>
              </a:prstClr>
            </a:outerShdw>
          </a:effectLst>
        </p:grpSpPr>
        <p:sp>
          <p:nvSpPr>
            <p:cNvPr id="5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椭圆 5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3" name="Group 10"/>
          <p:cNvGrpSpPr/>
          <p:nvPr/>
        </p:nvGrpSpPr>
        <p:grpSpPr bwMode="auto">
          <a:xfrm>
            <a:off x="6804248" y="4504539"/>
            <a:ext cx="285036" cy="285091"/>
            <a:chOff x="0" y="0"/>
            <a:chExt cx="965499" cy="965499"/>
          </a:xfrm>
        </p:grpSpPr>
        <p:sp>
          <p:nvSpPr>
            <p:cNvPr id="54" name="AutoShape 11"/>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88900" dist="38100" dir="7680000" algn="tl"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55" name="AutoShape 12"/>
            <p:cNvSpPr/>
            <p:nvPr/>
          </p:nvSpPr>
          <p:spPr bwMode="auto">
            <a:xfrm>
              <a:off x="285759" y="283328"/>
              <a:ext cx="393981" cy="393980"/>
            </a:xfrm>
            <a:custGeom>
              <a:avLst/>
              <a:gdLst>
                <a:gd name="T0" fmla="*/ 196991 w 21376"/>
                <a:gd name="T1" fmla="*/ 196990 h 21600"/>
                <a:gd name="T2" fmla="*/ 196991 w 21376"/>
                <a:gd name="T3" fmla="*/ 196990 h 21600"/>
                <a:gd name="T4" fmla="*/ 196991 w 21376"/>
                <a:gd name="T5" fmla="*/ 196990 h 21600"/>
                <a:gd name="T6" fmla="*/ 196991 w 21376"/>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600"/>
                    <a:pt x="19455" y="21600"/>
                  </a:cubicBezTo>
                  <a:lnTo>
                    <a:pt x="1928" y="21600"/>
                  </a:lnTo>
                  <a:cubicBezTo>
                    <a:pt x="1585" y="21600"/>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grpSp>
      <p:grpSp>
        <p:nvGrpSpPr>
          <p:cNvPr id="56" name="Group 13"/>
          <p:cNvGrpSpPr/>
          <p:nvPr/>
        </p:nvGrpSpPr>
        <p:grpSpPr bwMode="auto">
          <a:xfrm>
            <a:off x="7207399" y="4504539"/>
            <a:ext cx="285505" cy="285091"/>
            <a:chOff x="0" y="0"/>
            <a:chExt cx="965499" cy="965499"/>
          </a:xfrm>
        </p:grpSpPr>
        <p:sp>
          <p:nvSpPr>
            <p:cNvPr id="57" name="AutoShape 14"/>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88900" dist="38100" dir="7680000" algn="tl"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58" name="AutoShape 15"/>
            <p:cNvSpPr/>
            <p:nvPr/>
          </p:nvSpPr>
          <p:spPr bwMode="auto">
            <a:xfrm>
              <a:off x="285759" y="283328"/>
              <a:ext cx="393981" cy="393980"/>
            </a:xfrm>
            <a:custGeom>
              <a:avLst/>
              <a:gdLst>
                <a:gd name="T0" fmla="*/ 196991 w 21600"/>
                <a:gd name="T1" fmla="*/ 196990 h 21600"/>
                <a:gd name="T2" fmla="*/ 196991 w 21600"/>
                <a:gd name="T3" fmla="*/ 196990 h 21600"/>
                <a:gd name="T4" fmla="*/ 196991 w 21600"/>
                <a:gd name="T5" fmla="*/ 196990 h 21600"/>
                <a:gd name="T6" fmla="*/ 196991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600" y="9409"/>
                    <a:pt x="21600" y="10002"/>
                  </a:cubicBezTo>
                  <a:cubicBezTo>
                    <a:pt x="21600"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grpSp>
      <p:grpSp>
        <p:nvGrpSpPr>
          <p:cNvPr id="59" name="Group 16"/>
          <p:cNvGrpSpPr/>
          <p:nvPr/>
        </p:nvGrpSpPr>
        <p:grpSpPr bwMode="auto">
          <a:xfrm>
            <a:off x="7611019" y="4504539"/>
            <a:ext cx="285036" cy="285091"/>
            <a:chOff x="0" y="0"/>
            <a:chExt cx="965499" cy="965499"/>
          </a:xfrm>
        </p:grpSpPr>
        <p:sp>
          <p:nvSpPr>
            <p:cNvPr id="60" name="AutoShape 17"/>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88900" dist="38100" dir="7680000" algn="tl"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61" name="AutoShape 18"/>
            <p:cNvSpPr/>
            <p:nvPr/>
          </p:nvSpPr>
          <p:spPr bwMode="auto">
            <a:xfrm>
              <a:off x="293617" y="264823"/>
              <a:ext cx="393980" cy="393980"/>
            </a:xfrm>
            <a:custGeom>
              <a:avLst/>
              <a:gdLst>
                <a:gd name="T0" fmla="*/ 196990 w 21600"/>
                <a:gd name="T1" fmla="*/ 196990 h 21600"/>
                <a:gd name="T2" fmla="*/ 196990 w 21600"/>
                <a:gd name="T3" fmla="*/ 196990 h 21600"/>
                <a:gd name="T4" fmla="*/ 196990 w 21600"/>
                <a:gd name="T5" fmla="*/ 196990 h 21600"/>
                <a:gd name="T6" fmla="*/ 196990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6949"/>
                  </a:moveTo>
                  <a:cubicBezTo>
                    <a:pt x="21600"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lnTo>
                    <a:pt x="21600"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grpSp>
      <p:grpSp>
        <p:nvGrpSpPr>
          <p:cNvPr id="62" name="Group 19"/>
          <p:cNvGrpSpPr/>
          <p:nvPr/>
        </p:nvGrpSpPr>
        <p:grpSpPr bwMode="auto">
          <a:xfrm>
            <a:off x="8014170" y="4504539"/>
            <a:ext cx="285036" cy="285091"/>
            <a:chOff x="0" y="0"/>
            <a:chExt cx="965499" cy="965499"/>
          </a:xfrm>
        </p:grpSpPr>
        <p:sp>
          <p:nvSpPr>
            <p:cNvPr id="63" name="AutoShape 20"/>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88900" dist="38100" dir="7680000" algn="tl"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65" name="AutoShape 21"/>
            <p:cNvSpPr/>
            <p:nvPr/>
          </p:nvSpPr>
          <p:spPr bwMode="auto">
            <a:xfrm>
              <a:off x="292545" y="314566"/>
              <a:ext cx="380408" cy="307104"/>
            </a:xfrm>
            <a:custGeom>
              <a:avLst/>
              <a:gdLst>
                <a:gd name="T0" fmla="*/ 190204 w 21600"/>
                <a:gd name="T1" fmla="*/ 153552 h 21600"/>
                <a:gd name="T2" fmla="*/ 190204 w 21600"/>
                <a:gd name="T3" fmla="*/ 153552 h 21600"/>
                <a:gd name="T4" fmla="*/ 190204 w 21600"/>
                <a:gd name="T5" fmla="*/ 153552 h 21600"/>
                <a:gd name="T6" fmla="*/ 190204 w 21600"/>
                <a:gd name="T7" fmla="*/ 15355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2"/>
                  </a:moveTo>
                  <a:cubicBezTo>
                    <a:pt x="20632" y="3222"/>
                    <a:pt x="20946" y="3384"/>
                    <a:pt x="21208" y="3713"/>
                  </a:cubicBezTo>
                  <a:cubicBezTo>
                    <a:pt x="21470" y="4042"/>
                    <a:pt x="21600" y="4427"/>
                    <a:pt x="21600" y="4865"/>
                  </a:cubicBezTo>
                  <a:lnTo>
                    <a:pt x="21600" y="19984"/>
                  </a:lnTo>
                  <a:cubicBezTo>
                    <a:pt x="21600" y="20421"/>
                    <a:pt x="21470" y="20803"/>
                    <a:pt x="21208" y="21121"/>
                  </a:cubicBezTo>
                  <a:cubicBezTo>
                    <a:pt x="20946" y="21441"/>
                    <a:pt x="20632" y="21600"/>
                    <a:pt x="20263" y="21600"/>
                  </a:cubicBezTo>
                  <a:lnTo>
                    <a:pt x="1348" y="21600"/>
                  </a:lnTo>
                  <a:cubicBezTo>
                    <a:pt x="981" y="21600"/>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grpSp>
      <p:grpSp>
        <p:nvGrpSpPr>
          <p:cNvPr id="66" name="Group 22"/>
          <p:cNvGrpSpPr/>
          <p:nvPr/>
        </p:nvGrpSpPr>
        <p:grpSpPr bwMode="auto">
          <a:xfrm>
            <a:off x="8417321" y="4504539"/>
            <a:ext cx="285036" cy="285091"/>
            <a:chOff x="0" y="0"/>
            <a:chExt cx="965499" cy="965499"/>
          </a:xfrm>
        </p:grpSpPr>
        <p:sp>
          <p:nvSpPr>
            <p:cNvPr id="68" name="AutoShape 23"/>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88900" dist="38100" dir="7680000" algn="tl"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69" name="AutoShape 24"/>
            <p:cNvSpPr/>
            <p:nvPr/>
          </p:nvSpPr>
          <p:spPr bwMode="auto">
            <a:xfrm>
              <a:off x="293617" y="331589"/>
              <a:ext cx="380408" cy="296161"/>
            </a:xfrm>
            <a:custGeom>
              <a:avLst/>
              <a:gdLst>
                <a:gd name="T0" fmla="*/ 190204 w 21600"/>
                <a:gd name="T1" fmla="*/ 148081 h 21600"/>
                <a:gd name="T2" fmla="*/ 190204 w 21600"/>
                <a:gd name="T3" fmla="*/ 148081 h 21600"/>
                <a:gd name="T4" fmla="*/ 190204 w 21600"/>
                <a:gd name="T5" fmla="*/ 148081 h 21600"/>
                <a:gd name="T6" fmla="*/ 190204 w 21600"/>
                <a:gd name="T7" fmla="*/ 1480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600" y="7250"/>
                  </a:cubicBezTo>
                  <a:lnTo>
                    <a:pt x="21600" y="19981"/>
                  </a:lnTo>
                  <a:cubicBezTo>
                    <a:pt x="21600" y="20416"/>
                    <a:pt x="21470" y="20800"/>
                    <a:pt x="21208" y="21118"/>
                  </a:cubicBezTo>
                  <a:cubicBezTo>
                    <a:pt x="20946" y="21438"/>
                    <a:pt x="20632" y="21600"/>
                    <a:pt x="20265" y="21600"/>
                  </a:cubicBezTo>
                  <a:lnTo>
                    <a:pt x="1346" y="21600"/>
                  </a:lnTo>
                  <a:cubicBezTo>
                    <a:pt x="979" y="21600"/>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grpSp>
      <p:grpSp>
        <p:nvGrpSpPr>
          <p:cNvPr id="70" name="组合 69"/>
          <p:cNvGrpSpPr/>
          <p:nvPr/>
        </p:nvGrpSpPr>
        <p:grpSpPr>
          <a:xfrm>
            <a:off x="488061" y="4084256"/>
            <a:ext cx="940068" cy="940064"/>
            <a:chOff x="304800" y="673100"/>
            <a:chExt cx="4000500" cy="4000500"/>
          </a:xfrm>
          <a:effectLst>
            <a:outerShdw blurRad="444500" dist="254000" dir="8100000" algn="tr" rotWithShape="0">
              <a:prstClr val="black">
                <a:alpha val="50000"/>
              </a:prstClr>
            </a:outerShdw>
          </a:effectLst>
        </p:grpSpPr>
        <p:sp>
          <p:nvSpPr>
            <p:cNvPr id="71" name="同心圆 7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椭圆 7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a:off x="1851036" y="4084256"/>
            <a:ext cx="575388" cy="575387"/>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5" name="椭圆 7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矩形 75"/>
          <p:cNvSpPr/>
          <p:nvPr/>
        </p:nvSpPr>
        <p:spPr>
          <a:xfrm>
            <a:off x="3857934" y="1671940"/>
            <a:ext cx="6092492" cy="830997"/>
          </a:xfrm>
          <a:prstGeom prst="rect">
            <a:avLst/>
          </a:prstGeom>
        </p:spPr>
        <p:txBody>
          <a:bodyPr wrap="square">
            <a:spAutoFit/>
          </a:bodyPr>
          <a:lstStyle/>
          <a:p>
            <a:r>
              <a:rPr lang="en-US" altLang="zh-CN" sz="4800" b="1" dirty="0">
                <a:gradFill>
                  <a:gsLst>
                    <a:gs pos="44000">
                      <a:schemeClr val="accent3"/>
                    </a:gs>
                    <a:gs pos="0">
                      <a:schemeClr val="accent1"/>
                    </a:gs>
                    <a:gs pos="93750">
                      <a:schemeClr val="accent5"/>
                    </a:gs>
                    <a:gs pos="74000">
                      <a:schemeClr val="accent4"/>
                    </a:gs>
                  </a:gsLst>
                  <a:lin ang="2700000" scaled="0"/>
                </a:gradFill>
                <a:latin typeface="微软雅黑" panose="020B0503020204020204" pitchFamily="34" charset="-122"/>
                <a:ea typeface="微软雅黑" panose="020B0503020204020204" pitchFamily="34" charset="-122"/>
              </a:rPr>
              <a:t>Project Report</a:t>
            </a:r>
            <a:endParaRPr lang="zh-CN" altLang="en-US" sz="4800" b="1" dirty="0">
              <a:gradFill>
                <a:gsLst>
                  <a:gs pos="44000">
                    <a:schemeClr val="accent3"/>
                  </a:gs>
                  <a:gs pos="0">
                    <a:schemeClr val="accent1"/>
                  </a:gs>
                  <a:gs pos="93750">
                    <a:schemeClr val="accent5"/>
                  </a:gs>
                  <a:gs pos="74000">
                    <a:schemeClr val="accent4"/>
                  </a:gs>
                </a:gsLst>
                <a:lin ang="2700000" scaled="0"/>
              </a:gradFill>
              <a:latin typeface="微软雅黑" panose="020B0503020204020204" pitchFamily="34" charset="-122"/>
              <a:ea typeface="微软雅黑" panose="020B0503020204020204" pitchFamily="34" charset="-122"/>
            </a:endParaRPr>
          </a:p>
        </p:txBody>
      </p:sp>
      <p:sp>
        <p:nvSpPr>
          <p:cNvPr id="77" name="圆角矩形 76"/>
          <p:cNvSpPr/>
          <p:nvPr/>
        </p:nvSpPr>
        <p:spPr>
          <a:xfrm>
            <a:off x="3872654" y="3411562"/>
            <a:ext cx="5147612" cy="373025"/>
          </a:xfrm>
          <a:prstGeom prst="roundRect">
            <a:avLst/>
          </a:prstGeom>
          <a:solidFill>
            <a:schemeClr val="accent2">
              <a:alpha val="52000"/>
            </a:schemeClr>
          </a:solidFill>
          <a:ln>
            <a:solidFill>
              <a:schemeClr val="accent2"/>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2017 TAQ Honors  Program In Science</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8" name="文本框 3"/>
          <p:cNvSpPr txBox="1">
            <a:spLocks noChangeArrowheads="1"/>
          </p:cNvSpPr>
          <p:nvPr/>
        </p:nvSpPr>
        <p:spPr bwMode="auto">
          <a:xfrm>
            <a:off x="4222510" y="3969794"/>
            <a:ext cx="4163484" cy="307777"/>
          </a:xfrm>
          <a:prstGeom prst="rect">
            <a:avLst/>
          </a:prstGeom>
        </p:spPr>
        <p:txBody>
          <a:bodyPr wrap="square">
            <a:spAutoFit/>
          </a:bodyPr>
          <a:lstStyle>
            <a:defPPr>
              <a:defRPr lang="zh-CN"/>
            </a:defPPr>
            <a:lvl1pPr>
              <a:defRPr sz="2000" b="1">
                <a:gradFill>
                  <a:gsLst>
                    <a:gs pos="100000">
                      <a:schemeClr val="tx2"/>
                    </a:gs>
                    <a:gs pos="0">
                      <a:schemeClr val="accent2"/>
                    </a:gs>
                  </a:gsLst>
                  <a:path path="circle">
                    <a:fillToRect l="50000" t="50000" r="50000" b="50000"/>
                  </a:path>
                </a:gradFill>
                <a:latin typeface="微软雅黑" panose="020B0503020204020204" pitchFamily="34" charset="-122"/>
                <a:ea typeface="微软雅黑" panose="020B0503020204020204" pitchFamily="34" charset="-122"/>
              </a:defRPr>
            </a:lvl1pPr>
          </a:lstStyle>
          <a:p>
            <a:r>
              <a:rPr lang="en-US" altLang="zh-CN" sz="1400" b="0" dirty="0">
                <a:solidFill>
                  <a:schemeClr val="tx1">
                    <a:lumMod val="65000"/>
                    <a:lumOff val="35000"/>
                  </a:schemeClr>
                </a:solidFill>
              </a:rPr>
              <a:t>Kang Xu ; </a:t>
            </a:r>
            <a:r>
              <a:rPr lang="en-US" altLang="zh-CN" sz="1400" b="0" dirty="0" err="1">
                <a:solidFill>
                  <a:schemeClr val="tx1">
                    <a:lumMod val="65000"/>
                    <a:lumOff val="35000"/>
                  </a:schemeClr>
                </a:solidFill>
              </a:rPr>
              <a:t>Xiaowei</a:t>
            </a:r>
            <a:r>
              <a:rPr lang="en-US" altLang="zh-CN" sz="1400" b="0" dirty="0">
                <a:solidFill>
                  <a:schemeClr val="tx1">
                    <a:lumMod val="65000"/>
                    <a:lumOff val="35000"/>
                  </a:schemeClr>
                </a:solidFill>
              </a:rPr>
              <a:t> Wu ; </a:t>
            </a:r>
            <a:r>
              <a:rPr lang="en-US" altLang="zh-CN" sz="1400" b="0" dirty="0" err="1">
                <a:solidFill>
                  <a:schemeClr val="tx1">
                    <a:lumMod val="65000"/>
                    <a:lumOff val="35000"/>
                  </a:schemeClr>
                </a:solidFill>
              </a:rPr>
              <a:t>Yiming</a:t>
            </a:r>
            <a:r>
              <a:rPr lang="en-US" altLang="zh-CN" sz="1400" b="0" dirty="0">
                <a:solidFill>
                  <a:schemeClr val="tx1">
                    <a:lumMod val="65000"/>
                    <a:lumOff val="35000"/>
                  </a:schemeClr>
                </a:solidFill>
              </a:rPr>
              <a:t> Liu ; Hui Meng</a:t>
            </a:r>
            <a:endParaRPr lang="zh-CN" altLang="zh-CN" sz="1400" b="0" dirty="0">
              <a:solidFill>
                <a:schemeClr val="tx1">
                  <a:lumMod val="65000"/>
                  <a:lumOff val="35000"/>
                </a:schemeClr>
              </a:solidFill>
            </a:endParaRPr>
          </a:p>
        </p:txBody>
      </p:sp>
      <p:grpSp>
        <p:nvGrpSpPr>
          <p:cNvPr id="79" name="Group 25"/>
          <p:cNvGrpSpPr/>
          <p:nvPr/>
        </p:nvGrpSpPr>
        <p:grpSpPr>
          <a:xfrm>
            <a:off x="0" y="5078332"/>
            <a:ext cx="9144000" cy="71120"/>
            <a:chOff x="0" y="3474720"/>
            <a:chExt cx="10261600" cy="71120"/>
          </a:xfrm>
        </p:grpSpPr>
        <p:sp>
          <p:nvSpPr>
            <p:cNvPr id="80"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文本框 2"/>
          <p:cNvSpPr txBox="1"/>
          <p:nvPr/>
        </p:nvSpPr>
        <p:spPr>
          <a:xfrm>
            <a:off x="1942366" y="2877402"/>
            <a:ext cx="943000" cy="369332"/>
          </a:xfrm>
          <a:prstGeom prst="rect">
            <a:avLst/>
          </a:prstGeom>
          <a:noFill/>
        </p:spPr>
        <p:txBody>
          <a:bodyPr wrap="square" lIns="0" tIns="0" rIns="0" bIns="0" rtlCol="0">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皮阿诺</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spd="slow" advTm="0">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40000">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14:bounceEnd="40000">
                                          <p:cBhvr additive="base">
                                            <p:cTn id="7" dur="2000" fill="hold"/>
                                            <p:tgtEl>
                                              <p:spTgt spid="46"/>
                                            </p:tgtEl>
                                            <p:attrNameLst>
                                              <p:attrName>ppt_x</p:attrName>
                                            </p:attrNameLst>
                                          </p:cBhvr>
                                          <p:tavLst>
                                            <p:tav tm="0">
                                              <p:val>
                                                <p:strVal val="#ppt_x"/>
                                              </p:val>
                                            </p:tav>
                                            <p:tav tm="100000">
                                              <p:val>
                                                <p:strVal val="#ppt_x"/>
                                              </p:val>
                                            </p:tav>
                                          </p:tavLst>
                                        </p:anim>
                                        <p:anim calcmode="lin" valueType="num" p14:bounceEnd="40000">
                                          <p:cBhvr additive="base">
                                            <p:cTn id="8" dur="2000" fill="hold"/>
                                            <p:tgtEl>
                                              <p:spTgt spid="46"/>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14:presetBounceEnd="40000">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14:bounceEnd="40000">
                                          <p:cBhvr additive="base">
                                            <p:cTn id="11" dur="2000" fill="hold"/>
                                            <p:tgtEl>
                                              <p:spTgt spid="50"/>
                                            </p:tgtEl>
                                            <p:attrNameLst>
                                              <p:attrName>ppt_x</p:attrName>
                                            </p:attrNameLst>
                                          </p:cBhvr>
                                          <p:tavLst>
                                            <p:tav tm="0">
                                              <p:val>
                                                <p:strVal val="0-#ppt_w/2"/>
                                              </p:val>
                                            </p:tav>
                                            <p:tav tm="100000">
                                              <p:val>
                                                <p:strVal val="#ppt_x"/>
                                              </p:val>
                                            </p:tav>
                                          </p:tavLst>
                                        </p:anim>
                                        <p:anim calcmode="lin" valueType="num" p14:bounceEnd="40000">
                                          <p:cBhvr additive="base">
                                            <p:cTn id="12" dur="2000" fill="hold"/>
                                            <p:tgtEl>
                                              <p:spTgt spid="50"/>
                                            </p:tgtEl>
                                            <p:attrNameLst>
                                              <p:attrName>ppt_y</p:attrName>
                                            </p:attrNameLst>
                                          </p:cBhvr>
                                          <p:tavLst>
                                            <p:tav tm="0">
                                              <p:val>
                                                <p:strVal val="0-#ppt_h/2"/>
                                              </p:val>
                                            </p:tav>
                                            <p:tav tm="100000">
                                              <p:val>
                                                <p:strVal val="#ppt_y"/>
                                              </p:val>
                                            </p:tav>
                                          </p:tavLst>
                                        </p:anim>
                                      </p:childTnLst>
                                    </p:cTn>
                                  </p:par>
                                  <p:par>
                                    <p:cTn id="13" presetID="2" presetClass="entr" presetSubtype="2" fill="hold" nodeType="withEffect" p14:presetBounceEnd="40000">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14:bounceEnd="40000">
                                          <p:cBhvr additive="base">
                                            <p:cTn id="15" dur="2000" fill="hold"/>
                                            <p:tgtEl>
                                              <p:spTgt spid="43"/>
                                            </p:tgtEl>
                                            <p:attrNameLst>
                                              <p:attrName>ppt_x</p:attrName>
                                            </p:attrNameLst>
                                          </p:cBhvr>
                                          <p:tavLst>
                                            <p:tav tm="0">
                                              <p:val>
                                                <p:strVal val="1+#ppt_w/2"/>
                                              </p:val>
                                            </p:tav>
                                            <p:tav tm="100000">
                                              <p:val>
                                                <p:strVal val="#ppt_x"/>
                                              </p:val>
                                            </p:tav>
                                          </p:tavLst>
                                        </p:anim>
                                        <p:anim calcmode="lin" valueType="num" p14:bounceEnd="40000">
                                          <p:cBhvr additive="base">
                                            <p:cTn id="16" dur="2000" fill="hold"/>
                                            <p:tgtEl>
                                              <p:spTgt spid="43"/>
                                            </p:tgtEl>
                                            <p:attrNameLst>
                                              <p:attrName>ppt_y</p:attrName>
                                            </p:attrNameLst>
                                          </p:cBhvr>
                                          <p:tavLst>
                                            <p:tav tm="0">
                                              <p:val>
                                                <p:strVal val="#ppt_y"/>
                                              </p:val>
                                            </p:tav>
                                            <p:tav tm="100000">
                                              <p:val>
                                                <p:strVal val="#ppt_y"/>
                                              </p:val>
                                            </p:tav>
                                          </p:tavLst>
                                        </p:anim>
                                      </p:childTnLst>
                                    </p:cTn>
                                  </p:par>
                                  <p:par>
                                    <p:cTn id="17" presetID="2" presetClass="entr" presetSubtype="3" fill="hold" nodeType="withEffect" p14:presetBounceEnd="40000">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14:bounceEnd="40000">
                                          <p:cBhvr additive="base">
                                            <p:cTn id="19" dur="2000" fill="hold"/>
                                            <p:tgtEl>
                                              <p:spTgt spid="40"/>
                                            </p:tgtEl>
                                            <p:attrNameLst>
                                              <p:attrName>ppt_x</p:attrName>
                                            </p:attrNameLst>
                                          </p:cBhvr>
                                          <p:tavLst>
                                            <p:tav tm="0">
                                              <p:val>
                                                <p:strVal val="1+#ppt_w/2"/>
                                              </p:val>
                                            </p:tav>
                                            <p:tav tm="100000">
                                              <p:val>
                                                <p:strVal val="#ppt_x"/>
                                              </p:val>
                                            </p:tav>
                                          </p:tavLst>
                                        </p:anim>
                                        <p:anim calcmode="lin" valueType="num" p14:bounceEnd="40000">
                                          <p:cBhvr additive="base">
                                            <p:cTn id="20" dur="200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8" fill="hold" nodeType="withEffect" p14:presetBounceEnd="40000">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14:bounceEnd="40000">
                                          <p:cBhvr additive="base">
                                            <p:cTn id="23" dur="2000" fill="hold"/>
                                            <p:tgtEl>
                                              <p:spTgt spid="70"/>
                                            </p:tgtEl>
                                            <p:attrNameLst>
                                              <p:attrName>ppt_x</p:attrName>
                                            </p:attrNameLst>
                                          </p:cBhvr>
                                          <p:tavLst>
                                            <p:tav tm="0">
                                              <p:val>
                                                <p:strVal val="0-#ppt_w/2"/>
                                              </p:val>
                                            </p:tav>
                                            <p:tav tm="100000">
                                              <p:val>
                                                <p:strVal val="#ppt_x"/>
                                              </p:val>
                                            </p:tav>
                                          </p:tavLst>
                                        </p:anim>
                                        <p:anim calcmode="lin" valueType="num" p14:bounceEnd="40000">
                                          <p:cBhvr additive="base">
                                            <p:cTn id="24" dur="2000" fill="hold"/>
                                            <p:tgtEl>
                                              <p:spTgt spid="70"/>
                                            </p:tgtEl>
                                            <p:attrNameLst>
                                              <p:attrName>ppt_y</p:attrName>
                                            </p:attrNameLst>
                                          </p:cBhvr>
                                          <p:tavLst>
                                            <p:tav tm="0">
                                              <p:val>
                                                <p:strVal val="#ppt_y"/>
                                              </p:val>
                                            </p:tav>
                                            <p:tav tm="100000">
                                              <p:val>
                                                <p:strVal val="#ppt_y"/>
                                              </p:val>
                                            </p:tav>
                                          </p:tavLst>
                                        </p:anim>
                                      </p:childTnLst>
                                    </p:cTn>
                                  </p:par>
                                  <p:par>
                                    <p:cTn id="25" presetID="2" presetClass="entr" presetSubtype="12" fill="hold" nodeType="withEffect" p14:presetBounceEnd="40000">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14:bounceEnd="40000">
                                          <p:cBhvr additive="base">
                                            <p:cTn id="27" dur="2000" fill="hold"/>
                                            <p:tgtEl>
                                              <p:spTgt spid="73"/>
                                            </p:tgtEl>
                                            <p:attrNameLst>
                                              <p:attrName>ppt_x</p:attrName>
                                            </p:attrNameLst>
                                          </p:cBhvr>
                                          <p:tavLst>
                                            <p:tav tm="0">
                                              <p:val>
                                                <p:strVal val="0-#ppt_w/2"/>
                                              </p:val>
                                            </p:tav>
                                            <p:tav tm="100000">
                                              <p:val>
                                                <p:strVal val="#ppt_x"/>
                                              </p:val>
                                            </p:tav>
                                          </p:tavLst>
                                        </p:anim>
                                        <p:anim calcmode="lin" valueType="num" p14:bounceEnd="40000">
                                          <p:cBhvr additive="base">
                                            <p:cTn id="28" dur="2000" fill="hold"/>
                                            <p:tgtEl>
                                              <p:spTgt spid="73"/>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56" presetClass="entr" presetSubtype="0" fill="hold" grpId="0" nodeType="afterEffect">
                                      <p:stCondLst>
                                        <p:cond delay="0"/>
                                      </p:stCondLst>
                                      <p:iterate type="lt">
                                        <p:tmPct val="10000"/>
                                      </p:iterate>
                                      <p:childTnLst>
                                        <p:set>
                                          <p:cBhvr>
                                            <p:cTn id="31" dur="1" fill="hold">
                                              <p:stCondLst>
                                                <p:cond delay="0"/>
                                              </p:stCondLst>
                                            </p:cTn>
                                            <p:tgtEl>
                                              <p:spTgt spid="49"/>
                                            </p:tgtEl>
                                            <p:attrNameLst>
                                              <p:attrName>style.visibility</p:attrName>
                                            </p:attrNameLst>
                                          </p:cBhvr>
                                          <p:to>
                                            <p:strVal val="visible"/>
                                          </p:to>
                                        </p:set>
                                        <p:anim by="(-#ppt_w*2)" calcmode="lin" valueType="num">
                                          <p:cBhvr rctx="PPT">
                                            <p:cTn id="32" dur="1000" autoRev="1" fill="hold">
                                              <p:stCondLst>
                                                <p:cond delay="0"/>
                                              </p:stCondLst>
                                            </p:cTn>
                                            <p:tgtEl>
                                              <p:spTgt spid="49"/>
                                            </p:tgtEl>
                                            <p:attrNameLst>
                                              <p:attrName>ppt_w</p:attrName>
                                            </p:attrNameLst>
                                          </p:cBhvr>
                                        </p:anim>
                                        <p:anim by="(#ppt_w*0.50)" calcmode="lin" valueType="num">
                                          <p:cBhvr>
                                            <p:cTn id="33" dur="1000" decel="50000" autoRev="1" fill="hold">
                                              <p:stCondLst>
                                                <p:cond delay="0"/>
                                              </p:stCondLst>
                                            </p:cTn>
                                            <p:tgtEl>
                                              <p:spTgt spid="49"/>
                                            </p:tgtEl>
                                            <p:attrNameLst>
                                              <p:attrName>ppt_x</p:attrName>
                                            </p:attrNameLst>
                                          </p:cBhvr>
                                        </p:anim>
                                        <p:anim from="(-#ppt_h/2)" to="(#ppt_y)" calcmode="lin" valueType="num">
                                          <p:cBhvr>
                                            <p:cTn id="34" dur="2000" fill="hold">
                                              <p:stCondLst>
                                                <p:cond delay="0"/>
                                              </p:stCondLst>
                                            </p:cTn>
                                            <p:tgtEl>
                                              <p:spTgt spid="49"/>
                                            </p:tgtEl>
                                            <p:attrNameLst>
                                              <p:attrName>ppt_y</p:attrName>
                                            </p:attrNameLst>
                                          </p:cBhvr>
                                        </p:anim>
                                        <p:animRot by="21600000">
                                          <p:cBhvr>
                                            <p:cTn id="35" dur="2000" fill="hold">
                                              <p:stCondLst>
                                                <p:cond delay="0"/>
                                              </p:stCondLst>
                                            </p:cTn>
                                            <p:tgtEl>
                                              <p:spTgt spid="49"/>
                                            </p:tgtEl>
                                            <p:attrNameLst>
                                              <p:attrName>r</p:attrName>
                                            </p:attrNameLst>
                                          </p:cBhvr>
                                        </p:animRot>
                                      </p:childTnLst>
                                    </p:cTn>
                                  </p:par>
                                  <p:par>
                                    <p:cTn id="36" presetID="23" presetClass="entr" presetSubtype="16" fill="hold" nodeType="withEffect">
                                      <p:stCondLst>
                                        <p:cond delay="1250"/>
                                      </p:stCondLst>
                                      <p:childTnLst>
                                        <p:set>
                                          <p:cBhvr>
                                            <p:cTn id="37" dur="1" fill="hold">
                                              <p:stCondLst>
                                                <p:cond delay="0"/>
                                              </p:stCondLst>
                                            </p:cTn>
                                            <p:tgtEl>
                                              <p:spTgt spid="53"/>
                                            </p:tgtEl>
                                            <p:attrNameLst>
                                              <p:attrName>style.visibility</p:attrName>
                                            </p:attrNameLst>
                                          </p:cBhvr>
                                          <p:to>
                                            <p:strVal val="visible"/>
                                          </p:to>
                                        </p:set>
                                        <p:anim calcmode="lin" valueType="num">
                                          <p:cBhvr>
                                            <p:cTn id="38" dur="500" fill="hold"/>
                                            <p:tgtEl>
                                              <p:spTgt spid="53"/>
                                            </p:tgtEl>
                                            <p:attrNameLst>
                                              <p:attrName>ppt_w</p:attrName>
                                            </p:attrNameLst>
                                          </p:cBhvr>
                                          <p:tavLst>
                                            <p:tav tm="0">
                                              <p:val>
                                                <p:fltVal val="0"/>
                                              </p:val>
                                            </p:tav>
                                            <p:tav tm="100000">
                                              <p:val>
                                                <p:strVal val="#ppt_w"/>
                                              </p:val>
                                            </p:tav>
                                          </p:tavLst>
                                        </p:anim>
                                        <p:anim calcmode="lin" valueType="num">
                                          <p:cBhvr>
                                            <p:cTn id="39" dur="500" fill="hold"/>
                                            <p:tgtEl>
                                              <p:spTgt spid="53"/>
                                            </p:tgtEl>
                                            <p:attrNameLst>
                                              <p:attrName>ppt_h</p:attrName>
                                            </p:attrNameLst>
                                          </p:cBhvr>
                                          <p:tavLst>
                                            <p:tav tm="0">
                                              <p:val>
                                                <p:fltVal val="0"/>
                                              </p:val>
                                            </p:tav>
                                            <p:tav tm="100000">
                                              <p:val>
                                                <p:strVal val="#ppt_h"/>
                                              </p:val>
                                            </p:tav>
                                          </p:tavLst>
                                        </p:anim>
                                      </p:childTnLst>
                                    </p:cTn>
                                  </p:par>
                                  <p:par>
                                    <p:cTn id="40" presetID="23" presetClass="entr" presetSubtype="16" fill="hold" nodeType="withEffect">
                                      <p:stCondLst>
                                        <p:cond delay="1500"/>
                                      </p:stCondLst>
                                      <p:childTnLst>
                                        <p:set>
                                          <p:cBhvr>
                                            <p:cTn id="41" dur="1" fill="hold">
                                              <p:stCondLst>
                                                <p:cond delay="0"/>
                                              </p:stCondLst>
                                            </p:cTn>
                                            <p:tgtEl>
                                              <p:spTgt spid="56"/>
                                            </p:tgtEl>
                                            <p:attrNameLst>
                                              <p:attrName>style.visibility</p:attrName>
                                            </p:attrNameLst>
                                          </p:cBhvr>
                                          <p:to>
                                            <p:strVal val="visible"/>
                                          </p:to>
                                        </p:set>
                                        <p:anim calcmode="lin" valueType="num">
                                          <p:cBhvr>
                                            <p:cTn id="42" dur="500" fill="hold"/>
                                            <p:tgtEl>
                                              <p:spTgt spid="56"/>
                                            </p:tgtEl>
                                            <p:attrNameLst>
                                              <p:attrName>ppt_w</p:attrName>
                                            </p:attrNameLst>
                                          </p:cBhvr>
                                          <p:tavLst>
                                            <p:tav tm="0">
                                              <p:val>
                                                <p:fltVal val="0"/>
                                              </p:val>
                                            </p:tav>
                                            <p:tav tm="100000">
                                              <p:val>
                                                <p:strVal val="#ppt_w"/>
                                              </p:val>
                                            </p:tav>
                                          </p:tavLst>
                                        </p:anim>
                                        <p:anim calcmode="lin" valueType="num">
                                          <p:cBhvr>
                                            <p:cTn id="43" dur="500" fill="hold"/>
                                            <p:tgtEl>
                                              <p:spTgt spid="56"/>
                                            </p:tgtEl>
                                            <p:attrNameLst>
                                              <p:attrName>ppt_h</p:attrName>
                                            </p:attrNameLst>
                                          </p:cBhvr>
                                          <p:tavLst>
                                            <p:tav tm="0">
                                              <p:val>
                                                <p:fltVal val="0"/>
                                              </p:val>
                                            </p:tav>
                                            <p:tav tm="100000">
                                              <p:val>
                                                <p:strVal val="#ppt_h"/>
                                              </p:val>
                                            </p:tav>
                                          </p:tavLst>
                                        </p:anim>
                                      </p:childTnLst>
                                    </p:cTn>
                                  </p:par>
                                  <p:par>
                                    <p:cTn id="44" presetID="23" presetClass="entr" presetSubtype="16" fill="hold" nodeType="withEffect">
                                      <p:stCondLst>
                                        <p:cond delay="1750"/>
                                      </p:stCondLst>
                                      <p:childTnLst>
                                        <p:set>
                                          <p:cBhvr>
                                            <p:cTn id="45" dur="1" fill="hold">
                                              <p:stCondLst>
                                                <p:cond delay="0"/>
                                              </p:stCondLst>
                                            </p:cTn>
                                            <p:tgtEl>
                                              <p:spTgt spid="59"/>
                                            </p:tgtEl>
                                            <p:attrNameLst>
                                              <p:attrName>style.visibility</p:attrName>
                                            </p:attrNameLst>
                                          </p:cBhvr>
                                          <p:to>
                                            <p:strVal val="visible"/>
                                          </p:to>
                                        </p:set>
                                        <p:anim calcmode="lin" valueType="num">
                                          <p:cBhvr>
                                            <p:cTn id="46" dur="500" fill="hold"/>
                                            <p:tgtEl>
                                              <p:spTgt spid="59"/>
                                            </p:tgtEl>
                                            <p:attrNameLst>
                                              <p:attrName>ppt_w</p:attrName>
                                            </p:attrNameLst>
                                          </p:cBhvr>
                                          <p:tavLst>
                                            <p:tav tm="0">
                                              <p:val>
                                                <p:fltVal val="0"/>
                                              </p:val>
                                            </p:tav>
                                            <p:tav tm="100000">
                                              <p:val>
                                                <p:strVal val="#ppt_w"/>
                                              </p:val>
                                            </p:tav>
                                          </p:tavLst>
                                        </p:anim>
                                        <p:anim calcmode="lin" valueType="num">
                                          <p:cBhvr>
                                            <p:cTn id="47" dur="500" fill="hold"/>
                                            <p:tgtEl>
                                              <p:spTgt spid="59"/>
                                            </p:tgtEl>
                                            <p:attrNameLst>
                                              <p:attrName>ppt_h</p:attrName>
                                            </p:attrNameLst>
                                          </p:cBhvr>
                                          <p:tavLst>
                                            <p:tav tm="0">
                                              <p:val>
                                                <p:fltVal val="0"/>
                                              </p:val>
                                            </p:tav>
                                            <p:tav tm="100000">
                                              <p:val>
                                                <p:strVal val="#ppt_h"/>
                                              </p:val>
                                            </p:tav>
                                          </p:tavLst>
                                        </p:anim>
                                      </p:childTnLst>
                                    </p:cTn>
                                  </p:par>
                                  <p:par>
                                    <p:cTn id="48" presetID="23" presetClass="entr" presetSubtype="16" fill="hold" nodeType="withEffect">
                                      <p:stCondLst>
                                        <p:cond delay="2000"/>
                                      </p:stCondLst>
                                      <p:childTnLst>
                                        <p:set>
                                          <p:cBhvr>
                                            <p:cTn id="49" dur="1" fill="hold">
                                              <p:stCondLst>
                                                <p:cond delay="0"/>
                                              </p:stCondLst>
                                            </p:cTn>
                                            <p:tgtEl>
                                              <p:spTgt spid="62"/>
                                            </p:tgtEl>
                                            <p:attrNameLst>
                                              <p:attrName>style.visibility</p:attrName>
                                            </p:attrNameLst>
                                          </p:cBhvr>
                                          <p:to>
                                            <p:strVal val="visible"/>
                                          </p:to>
                                        </p:set>
                                        <p:anim calcmode="lin" valueType="num">
                                          <p:cBhvr>
                                            <p:cTn id="50" dur="500" fill="hold"/>
                                            <p:tgtEl>
                                              <p:spTgt spid="62"/>
                                            </p:tgtEl>
                                            <p:attrNameLst>
                                              <p:attrName>ppt_w</p:attrName>
                                            </p:attrNameLst>
                                          </p:cBhvr>
                                          <p:tavLst>
                                            <p:tav tm="0">
                                              <p:val>
                                                <p:fltVal val="0"/>
                                              </p:val>
                                            </p:tav>
                                            <p:tav tm="100000">
                                              <p:val>
                                                <p:strVal val="#ppt_w"/>
                                              </p:val>
                                            </p:tav>
                                          </p:tavLst>
                                        </p:anim>
                                        <p:anim calcmode="lin" valueType="num">
                                          <p:cBhvr>
                                            <p:cTn id="51" dur="500" fill="hold"/>
                                            <p:tgtEl>
                                              <p:spTgt spid="62"/>
                                            </p:tgtEl>
                                            <p:attrNameLst>
                                              <p:attrName>ppt_h</p:attrName>
                                            </p:attrNameLst>
                                          </p:cBhvr>
                                          <p:tavLst>
                                            <p:tav tm="0">
                                              <p:val>
                                                <p:fltVal val="0"/>
                                              </p:val>
                                            </p:tav>
                                            <p:tav tm="100000">
                                              <p:val>
                                                <p:strVal val="#ppt_h"/>
                                              </p:val>
                                            </p:tav>
                                          </p:tavLst>
                                        </p:anim>
                                      </p:childTnLst>
                                    </p:cTn>
                                  </p:par>
                                  <p:par>
                                    <p:cTn id="52" presetID="23" presetClass="entr" presetSubtype="16" fill="hold" nodeType="withEffect">
                                      <p:stCondLst>
                                        <p:cond delay="2250"/>
                                      </p:stCondLst>
                                      <p:childTnLst>
                                        <p:set>
                                          <p:cBhvr>
                                            <p:cTn id="53" dur="1" fill="hold">
                                              <p:stCondLst>
                                                <p:cond delay="0"/>
                                              </p:stCondLst>
                                            </p:cTn>
                                            <p:tgtEl>
                                              <p:spTgt spid="66"/>
                                            </p:tgtEl>
                                            <p:attrNameLst>
                                              <p:attrName>style.visibility</p:attrName>
                                            </p:attrNameLst>
                                          </p:cBhvr>
                                          <p:to>
                                            <p:strVal val="visible"/>
                                          </p:to>
                                        </p:set>
                                        <p:anim calcmode="lin" valueType="num">
                                          <p:cBhvr>
                                            <p:cTn id="54" dur="500" fill="hold"/>
                                            <p:tgtEl>
                                              <p:spTgt spid="66"/>
                                            </p:tgtEl>
                                            <p:attrNameLst>
                                              <p:attrName>ppt_w</p:attrName>
                                            </p:attrNameLst>
                                          </p:cBhvr>
                                          <p:tavLst>
                                            <p:tav tm="0">
                                              <p:val>
                                                <p:fltVal val="0"/>
                                              </p:val>
                                            </p:tav>
                                            <p:tav tm="100000">
                                              <p:val>
                                                <p:strVal val="#ppt_w"/>
                                              </p:val>
                                            </p:tav>
                                          </p:tavLst>
                                        </p:anim>
                                        <p:anim calcmode="lin" valueType="num">
                                          <p:cBhvr>
                                            <p:cTn id="55" dur="500" fill="hold"/>
                                            <p:tgtEl>
                                              <p:spTgt spid="66"/>
                                            </p:tgtEl>
                                            <p:attrNameLst>
                                              <p:attrName>ppt_h</p:attrName>
                                            </p:attrNameLst>
                                          </p:cBhvr>
                                          <p:tavLst>
                                            <p:tav tm="0">
                                              <p:val>
                                                <p:fltVal val="0"/>
                                              </p:val>
                                            </p:tav>
                                            <p:tav tm="100000">
                                              <p:val>
                                                <p:strVal val="#ppt_h"/>
                                              </p:val>
                                            </p:tav>
                                          </p:tavLst>
                                        </p:anim>
                                      </p:childTnLst>
                                    </p:cTn>
                                  </p:par>
                                </p:childTnLst>
                              </p:cTn>
                            </p:par>
                            <p:par>
                              <p:cTn id="56" fill="hold">
                                <p:stCondLst>
                                  <p:cond delay="5199"/>
                                </p:stCondLst>
                                <p:childTnLst>
                                  <p:par>
                                    <p:cTn id="57" presetID="42" presetClass="entr" presetSubtype="0" fill="hold" grpId="0" nodeType="afterEffect">
                                      <p:stCondLst>
                                        <p:cond delay="0"/>
                                      </p:stCondLst>
                                      <p:iterate type="lt">
                                        <p:tmPct val="10000"/>
                                      </p:iterate>
                                      <p:childTnLst>
                                        <p:set>
                                          <p:cBhvr>
                                            <p:cTn id="58" dur="1" fill="hold">
                                              <p:stCondLst>
                                                <p:cond delay="0"/>
                                              </p:stCondLst>
                                            </p:cTn>
                                            <p:tgtEl>
                                              <p:spTgt spid="76"/>
                                            </p:tgtEl>
                                            <p:attrNameLst>
                                              <p:attrName>style.visibility</p:attrName>
                                            </p:attrNameLst>
                                          </p:cBhvr>
                                          <p:to>
                                            <p:strVal val="visible"/>
                                          </p:to>
                                        </p:set>
                                        <p:animEffect transition="in" filter="fade">
                                          <p:cBhvr>
                                            <p:cTn id="59" dur="750"/>
                                            <p:tgtEl>
                                              <p:spTgt spid="76"/>
                                            </p:tgtEl>
                                          </p:cBhvr>
                                        </p:animEffect>
                                        <p:anim calcmode="lin" valueType="num">
                                          <p:cBhvr>
                                            <p:cTn id="60" dur="750" fill="hold"/>
                                            <p:tgtEl>
                                              <p:spTgt spid="76"/>
                                            </p:tgtEl>
                                            <p:attrNameLst>
                                              <p:attrName>ppt_x</p:attrName>
                                            </p:attrNameLst>
                                          </p:cBhvr>
                                          <p:tavLst>
                                            <p:tav tm="0">
                                              <p:val>
                                                <p:strVal val="#ppt_x"/>
                                              </p:val>
                                            </p:tav>
                                            <p:tav tm="100000">
                                              <p:val>
                                                <p:strVal val="#ppt_x"/>
                                              </p:val>
                                            </p:tav>
                                          </p:tavLst>
                                        </p:anim>
                                        <p:anim calcmode="lin" valueType="num">
                                          <p:cBhvr>
                                            <p:cTn id="61" dur="750" fill="hold"/>
                                            <p:tgtEl>
                                              <p:spTgt spid="76"/>
                                            </p:tgtEl>
                                            <p:attrNameLst>
                                              <p:attrName>ppt_y</p:attrName>
                                            </p:attrNameLst>
                                          </p:cBhvr>
                                          <p:tavLst>
                                            <p:tav tm="0">
                                              <p:val>
                                                <p:strVal val="#ppt_y+.1"/>
                                              </p:val>
                                            </p:tav>
                                            <p:tav tm="100000">
                                              <p:val>
                                                <p:strVal val="#ppt_y"/>
                                              </p:val>
                                            </p:tav>
                                          </p:tavLst>
                                        </p:anim>
                                      </p:childTnLst>
                                    </p:cTn>
                                  </p:par>
                                </p:childTnLst>
                              </p:cTn>
                            </p:par>
                            <p:par>
                              <p:cTn id="62" fill="hold">
                                <p:stCondLst>
                                  <p:cond delay="6925"/>
                                </p:stCondLst>
                                <p:childTnLst>
                                  <p:par>
                                    <p:cTn id="63" presetID="16" presetClass="entr" presetSubtype="37" fill="hold" grpId="0" nodeType="afterEffect">
                                      <p:stCondLst>
                                        <p:cond delay="0"/>
                                      </p:stCondLst>
                                      <p:childTnLst>
                                        <p:set>
                                          <p:cBhvr>
                                            <p:cTn id="64" dur="1" fill="hold">
                                              <p:stCondLst>
                                                <p:cond delay="0"/>
                                              </p:stCondLst>
                                            </p:cTn>
                                            <p:tgtEl>
                                              <p:spTgt spid="77"/>
                                            </p:tgtEl>
                                            <p:attrNameLst>
                                              <p:attrName>style.visibility</p:attrName>
                                            </p:attrNameLst>
                                          </p:cBhvr>
                                          <p:to>
                                            <p:strVal val="visible"/>
                                          </p:to>
                                        </p:set>
                                        <p:animEffect transition="in" filter="barn(outVertical)">
                                          <p:cBhvr>
                                            <p:cTn id="65" dur="500"/>
                                            <p:tgtEl>
                                              <p:spTgt spid="77"/>
                                            </p:tgtEl>
                                          </p:cBhvr>
                                        </p:animEffect>
                                      </p:childTnLst>
                                    </p:cTn>
                                  </p:par>
                                </p:childTnLst>
                              </p:cTn>
                            </p:par>
                            <p:par>
                              <p:cTn id="66" fill="hold">
                                <p:stCondLst>
                                  <p:cond delay="7425"/>
                                </p:stCondLst>
                                <p:childTnLst>
                                  <p:par>
                                    <p:cTn id="67" presetID="23" presetClass="entr" presetSubtype="528" fill="hold" grpId="0" nodeType="afterEffect">
                                      <p:stCondLst>
                                        <p:cond delay="0"/>
                                      </p:stCondLst>
                                      <p:iterate type="lt">
                                        <p:tmPct val="10000"/>
                                      </p:iterate>
                                      <p:childTnLst>
                                        <p:set>
                                          <p:cBhvr>
                                            <p:cTn id="68" dur="1" fill="hold">
                                              <p:stCondLst>
                                                <p:cond delay="0"/>
                                              </p:stCondLst>
                                            </p:cTn>
                                            <p:tgtEl>
                                              <p:spTgt spid="78"/>
                                            </p:tgtEl>
                                            <p:attrNameLst>
                                              <p:attrName>style.visibility</p:attrName>
                                            </p:attrNameLst>
                                          </p:cBhvr>
                                          <p:to>
                                            <p:strVal val="visible"/>
                                          </p:to>
                                        </p:set>
                                        <p:anim calcmode="lin" valueType="num">
                                          <p:cBhvr>
                                            <p:cTn id="69" dur="500" fill="hold"/>
                                            <p:tgtEl>
                                              <p:spTgt spid="78"/>
                                            </p:tgtEl>
                                            <p:attrNameLst>
                                              <p:attrName>ppt_w</p:attrName>
                                            </p:attrNameLst>
                                          </p:cBhvr>
                                          <p:tavLst>
                                            <p:tav tm="0">
                                              <p:val>
                                                <p:fltVal val="0"/>
                                              </p:val>
                                            </p:tav>
                                            <p:tav tm="100000">
                                              <p:val>
                                                <p:strVal val="#ppt_w"/>
                                              </p:val>
                                            </p:tav>
                                          </p:tavLst>
                                        </p:anim>
                                        <p:anim calcmode="lin" valueType="num">
                                          <p:cBhvr>
                                            <p:cTn id="70" dur="500" fill="hold"/>
                                            <p:tgtEl>
                                              <p:spTgt spid="78"/>
                                            </p:tgtEl>
                                            <p:attrNameLst>
                                              <p:attrName>ppt_h</p:attrName>
                                            </p:attrNameLst>
                                          </p:cBhvr>
                                          <p:tavLst>
                                            <p:tav tm="0">
                                              <p:val>
                                                <p:fltVal val="0"/>
                                              </p:val>
                                            </p:tav>
                                            <p:tav tm="100000">
                                              <p:val>
                                                <p:strVal val="#ppt_h"/>
                                              </p:val>
                                            </p:tav>
                                          </p:tavLst>
                                        </p:anim>
                                        <p:anim calcmode="lin" valueType="num">
                                          <p:cBhvr>
                                            <p:cTn id="71" dur="500" fill="hold"/>
                                            <p:tgtEl>
                                              <p:spTgt spid="78"/>
                                            </p:tgtEl>
                                            <p:attrNameLst>
                                              <p:attrName>ppt_x</p:attrName>
                                            </p:attrNameLst>
                                          </p:cBhvr>
                                          <p:tavLst>
                                            <p:tav tm="0">
                                              <p:val>
                                                <p:fltVal val="0.5"/>
                                              </p:val>
                                            </p:tav>
                                            <p:tav tm="100000">
                                              <p:val>
                                                <p:strVal val="#ppt_x"/>
                                              </p:val>
                                            </p:tav>
                                          </p:tavLst>
                                        </p:anim>
                                        <p:anim calcmode="lin" valueType="num">
                                          <p:cBhvr>
                                            <p:cTn id="72" dur="500" fill="hold"/>
                                            <p:tgtEl>
                                              <p:spTgt spid="7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76" grpId="0"/>
          <p:bldP spid="77" grpId="0" animBg="1"/>
          <p:bldP spid="7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2000" fill="hold"/>
                                            <p:tgtEl>
                                              <p:spTgt spid="46"/>
                                            </p:tgtEl>
                                            <p:attrNameLst>
                                              <p:attrName>ppt_x</p:attrName>
                                            </p:attrNameLst>
                                          </p:cBhvr>
                                          <p:tavLst>
                                            <p:tav tm="0">
                                              <p:val>
                                                <p:strVal val="#ppt_x"/>
                                              </p:val>
                                            </p:tav>
                                            <p:tav tm="100000">
                                              <p:val>
                                                <p:strVal val="#ppt_x"/>
                                              </p:val>
                                            </p:tav>
                                          </p:tavLst>
                                        </p:anim>
                                        <p:anim calcmode="lin" valueType="num">
                                          <p:cBhvr additive="base">
                                            <p:cTn id="8" dur="2000" fill="hold"/>
                                            <p:tgtEl>
                                              <p:spTgt spid="46"/>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2000" fill="hold"/>
                                            <p:tgtEl>
                                              <p:spTgt spid="50"/>
                                            </p:tgtEl>
                                            <p:attrNameLst>
                                              <p:attrName>ppt_x</p:attrName>
                                            </p:attrNameLst>
                                          </p:cBhvr>
                                          <p:tavLst>
                                            <p:tav tm="0">
                                              <p:val>
                                                <p:strVal val="0-#ppt_w/2"/>
                                              </p:val>
                                            </p:tav>
                                            <p:tav tm="100000">
                                              <p:val>
                                                <p:strVal val="#ppt_x"/>
                                              </p:val>
                                            </p:tav>
                                          </p:tavLst>
                                        </p:anim>
                                        <p:anim calcmode="lin" valueType="num">
                                          <p:cBhvr additive="base">
                                            <p:cTn id="12" dur="2000" fill="hold"/>
                                            <p:tgtEl>
                                              <p:spTgt spid="50"/>
                                            </p:tgtEl>
                                            <p:attrNameLst>
                                              <p:attrName>ppt_y</p:attrName>
                                            </p:attrNameLst>
                                          </p:cBhvr>
                                          <p:tavLst>
                                            <p:tav tm="0">
                                              <p:val>
                                                <p:strVal val="0-#ppt_h/2"/>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2000" fill="hold"/>
                                            <p:tgtEl>
                                              <p:spTgt spid="43"/>
                                            </p:tgtEl>
                                            <p:attrNameLst>
                                              <p:attrName>ppt_x</p:attrName>
                                            </p:attrNameLst>
                                          </p:cBhvr>
                                          <p:tavLst>
                                            <p:tav tm="0">
                                              <p:val>
                                                <p:strVal val="1+#ppt_w/2"/>
                                              </p:val>
                                            </p:tav>
                                            <p:tav tm="100000">
                                              <p:val>
                                                <p:strVal val="#ppt_x"/>
                                              </p:val>
                                            </p:tav>
                                          </p:tavLst>
                                        </p:anim>
                                        <p:anim calcmode="lin" valueType="num">
                                          <p:cBhvr additive="base">
                                            <p:cTn id="16" dur="2000" fill="hold"/>
                                            <p:tgtEl>
                                              <p:spTgt spid="43"/>
                                            </p:tgtEl>
                                            <p:attrNameLst>
                                              <p:attrName>ppt_y</p:attrName>
                                            </p:attrNameLst>
                                          </p:cBhvr>
                                          <p:tavLst>
                                            <p:tav tm="0">
                                              <p:val>
                                                <p:strVal val="#ppt_y"/>
                                              </p:val>
                                            </p:tav>
                                            <p:tav tm="100000">
                                              <p:val>
                                                <p:strVal val="#ppt_y"/>
                                              </p:val>
                                            </p:tav>
                                          </p:tavLst>
                                        </p:anim>
                                      </p:childTnLst>
                                    </p:cTn>
                                  </p:par>
                                  <p:par>
                                    <p:cTn id="17" presetID="2" presetClass="entr" presetSubtype="3"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2000" fill="hold"/>
                                            <p:tgtEl>
                                              <p:spTgt spid="40"/>
                                            </p:tgtEl>
                                            <p:attrNameLst>
                                              <p:attrName>ppt_x</p:attrName>
                                            </p:attrNameLst>
                                          </p:cBhvr>
                                          <p:tavLst>
                                            <p:tav tm="0">
                                              <p:val>
                                                <p:strVal val="1+#ppt_w/2"/>
                                              </p:val>
                                            </p:tav>
                                            <p:tav tm="100000">
                                              <p:val>
                                                <p:strVal val="#ppt_x"/>
                                              </p:val>
                                            </p:tav>
                                          </p:tavLst>
                                        </p:anim>
                                        <p:anim calcmode="lin" valueType="num">
                                          <p:cBhvr additive="base">
                                            <p:cTn id="20" dur="200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additive="base">
                                            <p:cTn id="23" dur="2000" fill="hold"/>
                                            <p:tgtEl>
                                              <p:spTgt spid="70"/>
                                            </p:tgtEl>
                                            <p:attrNameLst>
                                              <p:attrName>ppt_x</p:attrName>
                                            </p:attrNameLst>
                                          </p:cBhvr>
                                          <p:tavLst>
                                            <p:tav tm="0">
                                              <p:val>
                                                <p:strVal val="0-#ppt_w/2"/>
                                              </p:val>
                                            </p:tav>
                                            <p:tav tm="100000">
                                              <p:val>
                                                <p:strVal val="#ppt_x"/>
                                              </p:val>
                                            </p:tav>
                                          </p:tavLst>
                                        </p:anim>
                                        <p:anim calcmode="lin" valueType="num">
                                          <p:cBhvr additive="base">
                                            <p:cTn id="24" dur="2000" fill="hold"/>
                                            <p:tgtEl>
                                              <p:spTgt spid="70"/>
                                            </p:tgtEl>
                                            <p:attrNameLst>
                                              <p:attrName>ppt_y</p:attrName>
                                            </p:attrNameLst>
                                          </p:cBhvr>
                                          <p:tavLst>
                                            <p:tav tm="0">
                                              <p:val>
                                                <p:strVal val="#ppt_y"/>
                                              </p:val>
                                            </p:tav>
                                            <p:tav tm="100000">
                                              <p:val>
                                                <p:strVal val="#ppt_y"/>
                                              </p:val>
                                            </p:tav>
                                          </p:tavLst>
                                        </p:anim>
                                      </p:childTnLst>
                                    </p:cTn>
                                  </p:par>
                                  <p:par>
                                    <p:cTn id="25" presetID="2" presetClass="entr" presetSubtype="12"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additive="base">
                                            <p:cTn id="27" dur="2000" fill="hold"/>
                                            <p:tgtEl>
                                              <p:spTgt spid="73"/>
                                            </p:tgtEl>
                                            <p:attrNameLst>
                                              <p:attrName>ppt_x</p:attrName>
                                            </p:attrNameLst>
                                          </p:cBhvr>
                                          <p:tavLst>
                                            <p:tav tm="0">
                                              <p:val>
                                                <p:strVal val="0-#ppt_w/2"/>
                                              </p:val>
                                            </p:tav>
                                            <p:tav tm="100000">
                                              <p:val>
                                                <p:strVal val="#ppt_x"/>
                                              </p:val>
                                            </p:tav>
                                          </p:tavLst>
                                        </p:anim>
                                        <p:anim calcmode="lin" valueType="num">
                                          <p:cBhvr additive="base">
                                            <p:cTn id="28" dur="2000" fill="hold"/>
                                            <p:tgtEl>
                                              <p:spTgt spid="73"/>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56" presetClass="entr" presetSubtype="0" fill="hold" grpId="0" nodeType="afterEffect">
                                      <p:stCondLst>
                                        <p:cond delay="0"/>
                                      </p:stCondLst>
                                      <p:iterate type="lt">
                                        <p:tmPct val="10000"/>
                                      </p:iterate>
                                      <p:childTnLst>
                                        <p:set>
                                          <p:cBhvr>
                                            <p:cTn id="31" dur="1" fill="hold">
                                              <p:stCondLst>
                                                <p:cond delay="0"/>
                                              </p:stCondLst>
                                            </p:cTn>
                                            <p:tgtEl>
                                              <p:spTgt spid="49"/>
                                            </p:tgtEl>
                                            <p:attrNameLst>
                                              <p:attrName>style.visibility</p:attrName>
                                            </p:attrNameLst>
                                          </p:cBhvr>
                                          <p:to>
                                            <p:strVal val="visible"/>
                                          </p:to>
                                        </p:set>
                                        <p:anim by="(-#ppt_w*2)" calcmode="lin" valueType="num">
                                          <p:cBhvr rctx="PPT">
                                            <p:cTn id="32" dur="1000" autoRev="1" fill="hold">
                                              <p:stCondLst>
                                                <p:cond delay="0"/>
                                              </p:stCondLst>
                                            </p:cTn>
                                            <p:tgtEl>
                                              <p:spTgt spid="49"/>
                                            </p:tgtEl>
                                            <p:attrNameLst>
                                              <p:attrName>ppt_w</p:attrName>
                                            </p:attrNameLst>
                                          </p:cBhvr>
                                        </p:anim>
                                        <p:anim by="(#ppt_w*0.50)" calcmode="lin" valueType="num">
                                          <p:cBhvr>
                                            <p:cTn id="33" dur="1000" decel="50000" autoRev="1" fill="hold">
                                              <p:stCondLst>
                                                <p:cond delay="0"/>
                                              </p:stCondLst>
                                            </p:cTn>
                                            <p:tgtEl>
                                              <p:spTgt spid="49"/>
                                            </p:tgtEl>
                                            <p:attrNameLst>
                                              <p:attrName>ppt_x</p:attrName>
                                            </p:attrNameLst>
                                          </p:cBhvr>
                                        </p:anim>
                                        <p:anim from="(-#ppt_h/2)" to="(#ppt_y)" calcmode="lin" valueType="num">
                                          <p:cBhvr>
                                            <p:cTn id="34" dur="2000" fill="hold">
                                              <p:stCondLst>
                                                <p:cond delay="0"/>
                                              </p:stCondLst>
                                            </p:cTn>
                                            <p:tgtEl>
                                              <p:spTgt spid="49"/>
                                            </p:tgtEl>
                                            <p:attrNameLst>
                                              <p:attrName>ppt_y</p:attrName>
                                            </p:attrNameLst>
                                          </p:cBhvr>
                                        </p:anim>
                                        <p:animRot by="21600000">
                                          <p:cBhvr>
                                            <p:cTn id="35" dur="2000" fill="hold">
                                              <p:stCondLst>
                                                <p:cond delay="0"/>
                                              </p:stCondLst>
                                            </p:cTn>
                                            <p:tgtEl>
                                              <p:spTgt spid="49"/>
                                            </p:tgtEl>
                                            <p:attrNameLst>
                                              <p:attrName>r</p:attrName>
                                            </p:attrNameLst>
                                          </p:cBhvr>
                                        </p:animRot>
                                      </p:childTnLst>
                                    </p:cTn>
                                  </p:par>
                                  <p:par>
                                    <p:cTn id="36" presetID="23" presetClass="entr" presetSubtype="16" fill="hold" nodeType="withEffect">
                                      <p:stCondLst>
                                        <p:cond delay="1250"/>
                                      </p:stCondLst>
                                      <p:childTnLst>
                                        <p:set>
                                          <p:cBhvr>
                                            <p:cTn id="37" dur="1" fill="hold">
                                              <p:stCondLst>
                                                <p:cond delay="0"/>
                                              </p:stCondLst>
                                            </p:cTn>
                                            <p:tgtEl>
                                              <p:spTgt spid="53"/>
                                            </p:tgtEl>
                                            <p:attrNameLst>
                                              <p:attrName>style.visibility</p:attrName>
                                            </p:attrNameLst>
                                          </p:cBhvr>
                                          <p:to>
                                            <p:strVal val="visible"/>
                                          </p:to>
                                        </p:set>
                                        <p:anim calcmode="lin" valueType="num">
                                          <p:cBhvr>
                                            <p:cTn id="38" dur="500" fill="hold"/>
                                            <p:tgtEl>
                                              <p:spTgt spid="53"/>
                                            </p:tgtEl>
                                            <p:attrNameLst>
                                              <p:attrName>ppt_w</p:attrName>
                                            </p:attrNameLst>
                                          </p:cBhvr>
                                          <p:tavLst>
                                            <p:tav tm="0">
                                              <p:val>
                                                <p:fltVal val="0"/>
                                              </p:val>
                                            </p:tav>
                                            <p:tav tm="100000">
                                              <p:val>
                                                <p:strVal val="#ppt_w"/>
                                              </p:val>
                                            </p:tav>
                                          </p:tavLst>
                                        </p:anim>
                                        <p:anim calcmode="lin" valueType="num">
                                          <p:cBhvr>
                                            <p:cTn id="39" dur="500" fill="hold"/>
                                            <p:tgtEl>
                                              <p:spTgt spid="53"/>
                                            </p:tgtEl>
                                            <p:attrNameLst>
                                              <p:attrName>ppt_h</p:attrName>
                                            </p:attrNameLst>
                                          </p:cBhvr>
                                          <p:tavLst>
                                            <p:tav tm="0">
                                              <p:val>
                                                <p:fltVal val="0"/>
                                              </p:val>
                                            </p:tav>
                                            <p:tav tm="100000">
                                              <p:val>
                                                <p:strVal val="#ppt_h"/>
                                              </p:val>
                                            </p:tav>
                                          </p:tavLst>
                                        </p:anim>
                                      </p:childTnLst>
                                    </p:cTn>
                                  </p:par>
                                  <p:par>
                                    <p:cTn id="40" presetID="23" presetClass="entr" presetSubtype="16" fill="hold" nodeType="withEffect">
                                      <p:stCondLst>
                                        <p:cond delay="1500"/>
                                      </p:stCondLst>
                                      <p:childTnLst>
                                        <p:set>
                                          <p:cBhvr>
                                            <p:cTn id="41" dur="1" fill="hold">
                                              <p:stCondLst>
                                                <p:cond delay="0"/>
                                              </p:stCondLst>
                                            </p:cTn>
                                            <p:tgtEl>
                                              <p:spTgt spid="56"/>
                                            </p:tgtEl>
                                            <p:attrNameLst>
                                              <p:attrName>style.visibility</p:attrName>
                                            </p:attrNameLst>
                                          </p:cBhvr>
                                          <p:to>
                                            <p:strVal val="visible"/>
                                          </p:to>
                                        </p:set>
                                        <p:anim calcmode="lin" valueType="num">
                                          <p:cBhvr>
                                            <p:cTn id="42" dur="500" fill="hold"/>
                                            <p:tgtEl>
                                              <p:spTgt spid="56"/>
                                            </p:tgtEl>
                                            <p:attrNameLst>
                                              <p:attrName>ppt_w</p:attrName>
                                            </p:attrNameLst>
                                          </p:cBhvr>
                                          <p:tavLst>
                                            <p:tav tm="0">
                                              <p:val>
                                                <p:fltVal val="0"/>
                                              </p:val>
                                            </p:tav>
                                            <p:tav tm="100000">
                                              <p:val>
                                                <p:strVal val="#ppt_w"/>
                                              </p:val>
                                            </p:tav>
                                          </p:tavLst>
                                        </p:anim>
                                        <p:anim calcmode="lin" valueType="num">
                                          <p:cBhvr>
                                            <p:cTn id="43" dur="500" fill="hold"/>
                                            <p:tgtEl>
                                              <p:spTgt spid="56"/>
                                            </p:tgtEl>
                                            <p:attrNameLst>
                                              <p:attrName>ppt_h</p:attrName>
                                            </p:attrNameLst>
                                          </p:cBhvr>
                                          <p:tavLst>
                                            <p:tav tm="0">
                                              <p:val>
                                                <p:fltVal val="0"/>
                                              </p:val>
                                            </p:tav>
                                            <p:tav tm="100000">
                                              <p:val>
                                                <p:strVal val="#ppt_h"/>
                                              </p:val>
                                            </p:tav>
                                          </p:tavLst>
                                        </p:anim>
                                      </p:childTnLst>
                                    </p:cTn>
                                  </p:par>
                                  <p:par>
                                    <p:cTn id="44" presetID="23" presetClass="entr" presetSubtype="16" fill="hold" nodeType="withEffect">
                                      <p:stCondLst>
                                        <p:cond delay="1750"/>
                                      </p:stCondLst>
                                      <p:childTnLst>
                                        <p:set>
                                          <p:cBhvr>
                                            <p:cTn id="45" dur="1" fill="hold">
                                              <p:stCondLst>
                                                <p:cond delay="0"/>
                                              </p:stCondLst>
                                            </p:cTn>
                                            <p:tgtEl>
                                              <p:spTgt spid="59"/>
                                            </p:tgtEl>
                                            <p:attrNameLst>
                                              <p:attrName>style.visibility</p:attrName>
                                            </p:attrNameLst>
                                          </p:cBhvr>
                                          <p:to>
                                            <p:strVal val="visible"/>
                                          </p:to>
                                        </p:set>
                                        <p:anim calcmode="lin" valueType="num">
                                          <p:cBhvr>
                                            <p:cTn id="46" dur="500" fill="hold"/>
                                            <p:tgtEl>
                                              <p:spTgt spid="59"/>
                                            </p:tgtEl>
                                            <p:attrNameLst>
                                              <p:attrName>ppt_w</p:attrName>
                                            </p:attrNameLst>
                                          </p:cBhvr>
                                          <p:tavLst>
                                            <p:tav tm="0">
                                              <p:val>
                                                <p:fltVal val="0"/>
                                              </p:val>
                                            </p:tav>
                                            <p:tav tm="100000">
                                              <p:val>
                                                <p:strVal val="#ppt_w"/>
                                              </p:val>
                                            </p:tav>
                                          </p:tavLst>
                                        </p:anim>
                                        <p:anim calcmode="lin" valueType="num">
                                          <p:cBhvr>
                                            <p:cTn id="47" dur="500" fill="hold"/>
                                            <p:tgtEl>
                                              <p:spTgt spid="59"/>
                                            </p:tgtEl>
                                            <p:attrNameLst>
                                              <p:attrName>ppt_h</p:attrName>
                                            </p:attrNameLst>
                                          </p:cBhvr>
                                          <p:tavLst>
                                            <p:tav tm="0">
                                              <p:val>
                                                <p:fltVal val="0"/>
                                              </p:val>
                                            </p:tav>
                                            <p:tav tm="100000">
                                              <p:val>
                                                <p:strVal val="#ppt_h"/>
                                              </p:val>
                                            </p:tav>
                                          </p:tavLst>
                                        </p:anim>
                                      </p:childTnLst>
                                    </p:cTn>
                                  </p:par>
                                  <p:par>
                                    <p:cTn id="48" presetID="23" presetClass="entr" presetSubtype="16" fill="hold" nodeType="withEffect">
                                      <p:stCondLst>
                                        <p:cond delay="2000"/>
                                      </p:stCondLst>
                                      <p:childTnLst>
                                        <p:set>
                                          <p:cBhvr>
                                            <p:cTn id="49" dur="1" fill="hold">
                                              <p:stCondLst>
                                                <p:cond delay="0"/>
                                              </p:stCondLst>
                                            </p:cTn>
                                            <p:tgtEl>
                                              <p:spTgt spid="62"/>
                                            </p:tgtEl>
                                            <p:attrNameLst>
                                              <p:attrName>style.visibility</p:attrName>
                                            </p:attrNameLst>
                                          </p:cBhvr>
                                          <p:to>
                                            <p:strVal val="visible"/>
                                          </p:to>
                                        </p:set>
                                        <p:anim calcmode="lin" valueType="num">
                                          <p:cBhvr>
                                            <p:cTn id="50" dur="500" fill="hold"/>
                                            <p:tgtEl>
                                              <p:spTgt spid="62"/>
                                            </p:tgtEl>
                                            <p:attrNameLst>
                                              <p:attrName>ppt_w</p:attrName>
                                            </p:attrNameLst>
                                          </p:cBhvr>
                                          <p:tavLst>
                                            <p:tav tm="0">
                                              <p:val>
                                                <p:fltVal val="0"/>
                                              </p:val>
                                            </p:tav>
                                            <p:tav tm="100000">
                                              <p:val>
                                                <p:strVal val="#ppt_w"/>
                                              </p:val>
                                            </p:tav>
                                          </p:tavLst>
                                        </p:anim>
                                        <p:anim calcmode="lin" valueType="num">
                                          <p:cBhvr>
                                            <p:cTn id="51" dur="500" fill="hold"/>
                                            <p:tgtEl>
                                              <p:spTgt spid="62"/>
                                            </p:tgtEl>
                                            <p:attrNameLst>
                                              <p:attrName>ppt_h</p:attrName>
                                            </p:attrNameLst>
                                          </p:cBhvr>
                                          <p:tavLst>
                                            <p:tav tm="0">
                                              <p:val>
                                                <p:fltVal val="0"/>
                                              </p:val>
                                            </p:tav>
                                            <p:tav tm="100000">
                                              <p:val>
                                                <p:strVal val="#ppt_h"/>
                                              </p:val>
                                            </p:tav>
                                          </p:tavLst>
                                        </p:anim>
                                      </p:childTnLst>
                                    </p:cTn>
                                  </p:par>
                                  <p:par>
                                    <p:cTn id="52" presetID="23" presetClass="entr" presetSubtype="16" fill="hold" nodeType="withEffect">
                                      <p:stCondLst>
                                        <p:cond delay="2250"/>
                                      </p:stCondLst>
                                      <p:childTnLst>
                                        <p:set>
                                          <p:cBhvr>
                                            <p:cTn id="53" dur="1" fill="hold">
                                              <p:stCondLst>
                                                <p:cond delay="0"/>
                                              </p:stCondLst>
                                            </p:cTn>
                                            <p:tgtEl>
                                              <p:spTgt spid="66"/>
                                            </p:tgtEl>
                                            <p:attrNameLst>
                                              <p:attrName>style.visibility</p:attrName>
                                            </p:attrNameLst>
                                          </p:cBhvr>
                                          <p:to>
                                            <p:strVal val="visible"/>
                                          </p:to>
                                        </p:set>
                                        <p:anim calcmode="lin" valueType="num">
                                          <p:cBhvr>
                                            <p:cTn id="54" dur="500" fill="hold"/>
                                            <p:tgtEl>
                                              <p:spTgt spid="66"/>
                                            </p:tgtEl>
                                            <p:attrNameLst>
                                              <p:attrName>ppt_w</p:attrName>
                                            </p:attrNameLst>
                                          </p:cBhvr>
                                          <p:tavLst>
                                            <p:tav tm="0">
                                              <p:val>
                                                <p:fltVal val="0"/>
                                              </p:val>
                                            </p:tav>
                                            <p:tav tm="100000">
                                              <p:val>
                                                <p:strVal val="#ppt_w"/>
                                              </p:val>
                                            </p:tav>
                                          </p:tavLst>
                                        </p:anim>
                                        <p:anim calcmode="lin" valueType="num">
                                          <p:cBhvr>
                                            <p:cTn id="55" dur="500" fill="hold"/>
                                            <p:tgtEl>
                                              <p:spTgt spid="66"/>
                                            </p:tgtEl>
                                            <p:attrNameLst>
                                              <p:attrName>ppt_h</p:attrName>
                                            </p:attrNameLst>
                                          </p:cBhvr>
                                          <p:tavLst>
                                            <p:tav tm="0">
                                              <p:val>
                                                <p:fltVal val="0"/>
                                              </p:val>
                                            </p:tav>
                                            <p:tav tm="100000">
                                              <p:val>
                                                <p:strVal val="#ppt_h"/>
                                              </p:val>
                                            </p:tav>
                                          </p:tavLst>
                                        </p:anim>
                                      </p:childTnLst>
                                    </p:cTn>
                                  </p:par>
                                </p:childTnLst>
                              </p:cTn>
                            </p:par>
                            <p:par>
                              <p:cTn id="56" fill="hold">
                                <p:stCondLst>
                                  <p:cond delay="5199"/>
                                </p:stCondLst>
                                <p:childTnLst>
                                  <p:par>
                                    <p:cTn id="57" presetID="42" presetClass="entr" presetSubtype="0" fill="hold" grpId="0" nodeType="afterEffect">
                                      <p:stCondLst>
                                        <p:cond delay="0"/>
                                      </p:stCondLst>
                                      <p:iterate type="lt">
                                        <p:tmPct val="10000"/>
                                      </p:iterate>
                                      <p:childTnLst>
                                        <p:set>
                                          <p:cBhvr>
                                            <p:cTn id="58" dur="1" fill="hold">
                                              <p:stCondLst>
                                                <p:cond delay="0"/>
                                              </p:stCondLst>
                                            </p:cTn>
                                            <p:tgtEl>
                                              <p:spTgt spid="76"/>
                                            </p:tgtEl>
                                            <p:attrNameLst>
                                              <p:attrName>style.visibility</p:attrName>
                                            </p:attrNameLst>
                                          </p:cBhvr>
                                          <p:to>
                                            <p:strVal val="visible"/>
                                          </p:to>
                                        </p:set>
                                        <p:animEffect transition="in" filter="fade">
                                          <p:cBhvr>
                                            <p:cTn id="59" dur="750"/>
                                            <p:tgtEl>
                                              <p:spTgt spid="76"/>
                                            </p:tgtEl>
                                          </p:cBhvr>
                                        </p:animEffect>
                                        <p:anim calcmode="lin" valueType="num">
                                          <p:cBhvr>
                                            <p:cTn id="60" dur="750" fill="hold"/>
                                            <p:tgtEl>
                                              <p:spTgt spid="76"/>
                                            </p:tgtEl>
                                            <p:attrNameLst>
                                              <p:attrName>ppt_x</p:attrName>
                                            </p:attrNameLst>
                                          </p:cBhvr>
                                          <p:tavLst>
                                            <p:tav tm="0">
                                              <p:val>
                                                <p:strVal val="#ppt_x"/>
                                              </p:val>
                                            </p:tav>
                                            <p:tav tm="100000">
                                              <p:val>
                                                <p:strVal val="#ppt_x"/>
                                              </p:val>
                                            </p:tav>
                                          </p:tavLst>
                                        </p:anim>
                                        <p:anim calcmode="lin" valueType="num">
                                          <p:cBhvr>
                                            <p:cTn id="61" dur="750" fill="hold"/>
                                            <p:tgtEl>
                                              <p:spTgt spid="76"/>
                                            </p:tgtEl>
                                            <p:attrNameLst>
                                              <p:attrName>ppt_y</p:attrName>
                                            </p:attrNameLst>
                                          </p:cBhvr>
                                          <p:tavLst>
                                            <p:tav tm="0">
                                              <p:val>
                                                <p:strVal val="#ppt_y+.1"/>
                                              </p:val>
                                            </p:tav>
                                            <p:tav tm="100000">
                                              <p:val>
                                                <p:strVal val="#ppt_y"/>
                                              </p:val>
                                            </p:tav>
                                          </p:tavLst>
                                        </p:anim>
                                      </p:childTnLst>
                                    </p:cTn>
                                  </p:par>
                                </p:childTnLst>
                              </p:cTn>
                            </p:par>
                            <p:par>
                              <p:cTn id="62" fill="hold">
                                <p:stCondLst>
                                  <p:cond delay="6925"/>
                                </p:stCondLst>
                                <p:childTnLst>
                                  <p:par>
                                    <p:cTn id="63" presetID="16" presetClass="entr" presetSubtype="37" fill="hold" grpId="0" nodeType="afterEffect">
                                      <p:stCondLst>
                                        <p:cond delay="0"/>
                                      </p:stCondLst>
                                      <p:childTnLst>
                                        <p:set>
                                          <p:cBhvr>
                                            <p:cTn id="64" dur="1" fill="hold">
                                              <p:stCondLst>
                                                <p:cond delay="0"/>
                                              </p:stCondLst>
                                            </p:cTn>
                                            <p:tgtEl>
                                              <p:spTgt spid="77"/>
                                            </p:tgtEl>
                                            <p:attrNameLst>
                                              <p:attrName>style.visibility</p:attrName>
                                            </p:attrNameLst>
                                          </p:cBhvr>
                                          <p:to>
                                            <p:strVal val="visible"/>
                                          </p:to>
                                        </p:set>
                                        <p:animEffect transition="in" filter="barn(outVertical)">
                                          <p:cBhvr>
                                            <p:cTn id="65" dur="500"/>
                                            <p:tgtEl>
                                              <p:spTgt spid="77"/>
                                            </p:tgtEl>
                                          </p:cBhvr>
                                        </p:animEffect>
                                      </p:childTnLst>
                                    </p:cTn>
                                  </p:par>
                                </p:childTnLst>
                              </p:cTn>
                            </p:par>
                            <p:par>
                              <p:cTn id="66" fill="hold">
                                <p:stCondLst>
                                  <p:cond delay="7425"/>
                                </p:stCondLst>
                                <p:childTnLst>
                                  <p:par>
                                    <p:cTn id="67" presetID="23" presetClass="entr" presetSubtype="528" fill="hold" grpId="0" nodeType="afterEffect">
                                      <p:stCondLst>
                                        <p:cond delay="0"/>
                                      </p:stCondLst>
                                      <p:iterate type="lt">
                                        <p:tmPct val="10000"/>
                                      </p:iterate>
                                      <p:childTnLst>
                                        <p:set>
                                          <p:cBhvr>
                                            <p:cTn id="68" dur="1" fill="hold">
                                              <p:stCondLst>
                                                <p:cond delay="0"/>
                                              </p:stCondLst>
                                            </p:cTn>
                                            <p:tgtEl>
                                              <p:spTgt spid="78"/>
                                            </p:tgtEl>
                                            <p:attrNameLst>
                                              <p:attrName>style.visibility</p:attrName>
                                            </p:attrNameLst>
                                          </p:cBhvr>
                                          <p:to>
                                            <p:strVal val="visible"/>
                                          </p:to>
                                        </p:set>
                                        <p:anim calcmode="lin" valueType="num">
                                          <p:cBhvr>
                                            <p:cTn id="69" dur="500" fill="hold"/>
                                            <p:tgtEl>
                                              <p:spTgt spid="78"/>
                                            </p:tgtEl>
                                            <p:attrNameLst>
                                              <p:attrName>ppt_w</p:attrName>
                                            </p:attrNameLst>
                                          </p:cBhvr>
                                          <p:tavLst>
                                            <p:tav tm="0">
                                              <p:val>
                                                <p:fltVal val="0"/>
                                              </p:val>
                                            </p:tav>
                                            <p:tav tm="100000">
                                              <p:val>
                                                <p:strVal val="#ppt_w"/>
                                              </p:val>
                                            </p:tav>
                                          </p:tavLst>
                                        </p:anim>
                                        <p:anim calcmode="lin" valueType="num">
                                          <p:cBhvr>
                                            <p:cTn id="70" dur="500" fill="hold"/>
                                            <p:tgtEl>
                                              <p:spTgt spid="78"/>
                                            </p:tgtEl>
                                            <p:attrNameLst>
                                              <p:attrName>ppt_h</p:attrName>
                                            </p:attrNameLst>
                                          </p:cBhvr>
                                          <p:tavLst>
                                            <p:tav tm="0">
                                              <p:val>
                                                <p:fltVal val="0"/>
                                              </p:val>
                                            </p:tav>
                                            <p:tav tm="100000">
                                              <p:val>
                                                <p:strVal val="#ppt_h"/>
                                              </p:val>
                                            </p:tav>
                                          </p:tavLst>
                                        </p:anim>
                                        <p:anim calcmode="lin" valueType="num">
                                          <p:cBhvr>
                                            <p:cTn id="71" dur="500" fill="hold"/>
                                            <p:tgtEl>
                                              <p:spTgt spid="78"/>
                                            </p:tgtEl>
                                            <p:attrNameLst>
                                              <p:attrName>ppt_x</p:attrName>
                                            </p:attrNameLst>
                                          </p:cBhvr>
                                          <p:tavLst>
                                            <p:tav tm="0">
                                              <p:val>
                                                <p:fltVal val="0.5"/>
                                              </p:val>
                                            </p:tav>
                                            <p:tav tm="100000">
                                              <p:val>
                                                <p:strVal val="#ppt_x"/>
                                              </p:val>
                                            </p:tav>
                                          </p:tavLst>
                                        </p:anim>
                                        <p:anim calcmode="lin" valueType="num">
                                          <p:cBhvr>
                                            <p:cTn id="72" dur="500" fill="hold"/>
                                            <p:tgtEl>
                                              <p:spTgt spid="7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76" grpId="0"/>
          <p:bldP spid="77" grpId="0" animBg="1"/>
          <p:bldP spid="78"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9719" y="403132"/>
            <a:ext cx="3133487" cy="523220"/>
          </a:xfrm>
          <a:prstGeom prst="rect">
            <a:avLst/>
          </a:prstGeom>
          <a:noFill/>
        </p:spPr>
        <p:txBody>
          <a:bodyPr wrap="none" rtlCol="0">
            <a:spAutoFit/>
          </a:bodyPr>
          <a:lstStyle/>
          <a:p>
            <a:pPr marL="0" lvl="1"/>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2800" b="1" dirty="0">
                <a:solidFill>
                  <a:schemeClr val="accent1"/>
                </a:solidFill>
                <a:latin typeface="微软雅黑" panose="020B0503020204020204" pitchFamily="34" charset="-122"/>
                <a:ea typeface="微软雅黑" panose="020B0503020204020204" pitchFamily="34" charset="-122"/>
              </a:rPr>
              <a:t>Part Six: Testing</a:t>
            </a:r>
            <a:endParaRPr lang="en-US" altLang="zh-CN" sz="2800" b="1" dirty="0">
              <a:solidFill>
                <a:schemeClr val="accent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V="1">
            <a:off x="2699792" y="418759"/>
            <a:ext cx="0" cy="41045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1676082" y="208668"/>
            <a:ext cx="764813" cy="764741"/>
            <a:chOff x="1068965" y="491752"/>
            <a:chExt cx="1197175" cy="1197175"/>
          </a:xfrm>
        </p:grpSpPr>
        <p:grpSp>
          <p:nvGrpSpPr>
            <p:cNvPr id="15" name="组合 14"/>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mn-lt"/>
                <a:ea typeface="+mn-ea"/>
              </a:endParaRPr>
            </a:p>
          </p:txBody>
        </p:sp>
      </p:grpSp>
      <p:grpSp>
        <p:nvGrpSpPr>
          <p:cNvPr id="14" name="Group 7"/>
          <p:cNvGrpSpPr/>
          <p:nvPr/>
        </p:nvGrpSpPr>
        <p:grpSpPr bwMode="auto">
          <a:xfrm>
            <a:off x="6447204" y="4701002"/>
            <a:ext cx="285036" cy="285091"/>
            <a:chOff x="0" y="0"/>
            <a:chExt cx="965499" cy="965499"/>
          </a:xfrm>
        </p:grpSpPr>
        <p:sp>
          <p:nvSpPr>
            <p:cNvPr id="19" name="AutoShape 8" descr="tile_paper_medgray.png"/>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20" name="AutoShape 9"/>
            <p:cNvSpPr/>
            <p:nvPr/>
          </p:nvSpPr>
          <p:spPr bwMode="auto">
            <a:xfrm>
              <a:off x="293394" y="283328"/>
              <a:ext cx="393981" cy="393980"/>
            </a:xfrm>
            <a:custGeom>
              <a:avLst/>
              <a:gdLst>
                <a:gd name="T0" fmla="*/ 196991 w 21600"/>
                <a:gd name="T1" fmla="*/ 196990 h 21588"/>
                <a:gd name="T2" fmla="*/ 196991 w 21600"/>
                <a:gd name="T3" fmla="*/ 196990 h 21588"/>
                <a:gd name="T4" fmla="*/ 196991 w 21600"/>
                <a:gd name="T5" fmla="*/ 196990 h 21588"/>
                <a:gd name="T6" fmla="*/ 196991 w 21600"/>
                <a:gd name="T7" fmla="*/ 196990 h 215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88">
                  <a:moveTo>
                    <a:pt x="10794" y="0"/>
                  </a:moveTo>
                  <a:cubicBezTo>
                    <a:pt x="12288" y="0"/>
                    <a:pt x="13689" y="251"/>
                    <a:pt x="14997" y="750"/>
                  </a:cubicBezTo>
                  <a:cubicBezTo>
                    <a:pt x="16304" y="1249"/>
                    <a:pt x="17445" y="1929"/>
                    <a:pt x="18422" y="2781"/>
                  </a:cubicBezTo>
                  <a:cubicBezTo>
                    <a:pt x="19399" y="3639"/>
                    <a:pt x="20173" y="4640"/>
                    <a:pt x="20743" y="5783"/>
                  </a:cubicBezTo>
                  <a:cubicBezTo>
                    <a:pt x="21315" y="6926"/>
                    <a:pt x="21600" y="8156"/>
                    <a:pt x="21600" y="9468"/>
                  </a:cubicBezTo>
                  <a:cubicBezTo>
                    <a:pt x="21600" y="10774"/>
                    <a:pt x="21315" y="12002"/>
                    <a:pt x="20743" y="13141"/>
                  </a:cubicBezTo>
                  <a:cubicBezTo>
                    <a:pt x="20173" y="14287"/>
                    <a:pt x="19399" y="15288"/>
                    <a:pt x="18422" y="16149"/>
                  </a:cubicBezTo>
                  <a:cubicBezTo>
                    <a:pt x="17445" y="17007"/>
                    <a:pt x="16304" y="17686"/>
                    <a:pt x="14997" y="18180"/>
                  </a:cubicBezTo>
                  <a:cubicBezTo>
                    <a:pt x="13689" y="18677"/>
                    <a:pt x="12288" y="18922"/>
                    <a:pt x="10794" y="18922"/>
                  </a:cubicBezTo>
                  <a:cubicBezTo>
                    <a:pt x="10104" y="18922"/>
                    <a:pt x="9426" y="18869"/>
                    <a:pt x="8767" y="18761"/>
                  </a:cubicBezTo>
                  <a:cubicBezTo>
                    <a:pt x="7444" y="20014"/>
                    <a:pt x="5900" y="20877"/>
                    <a:pt x="4135" y="21354"/>
                  </a:cubicBezTo>
                  <a:cubicBezTo>
                    <a:pt x="3947" y="21391"/>
                    <a:pt x="3758" y="21430"/>
                    <a:pt x="3565" y="21467"/>
                  </a:cubicBezTo>
                  <a:cubicBezTo>
                    <a:pt x="3375" y="21509"/>
                    <a:pt x="3170" y="21549"/>
                    <a:pt x="2951" y="21583"/>
                  </a:cubicBezTo>
                  <a:cubicBezTo>
                    <a:pt x="2831" y="21599"/>
                    <a:pt x="2727" y="21571"/>
                    <a:pt x="2643" y="21495"/>
                  </a:cubicBezTo>
                  <a:cubicBezTo>
                    <a:pt x="2556" y="21419"/>
                    <a:pt x="2497" y="21309"/>
                    <a:pt x="2466" y="21165"/>
                  </a:cubicBezTo>
                  <a:cubicBezTo>
                    <a:pt x="2438" y="21021"/>
                    <a:pt x="2457" y="20900"/>
                    <a:pt x="2523" y="20807"/>
                  </a:cubicBezTo>
                  <a:cubicBezTo>
                    <a:pt x="2591" y="20714"/>
                    <a:pt x="2666" y="20621"/>
                    <a:pt x="2749" y="20530"/>
                  </a:cubicBezTo>
                  <a:cubicBezTo>
                    <a:pt x="2920" y="20324"/>
                    <a:pt x="3083" y="20124"/>
                    <a:pt x="3233" y="19929"/>
                  </a:cubicBezTo>
                  <a:cubicBezTo>
                    <a:pt x="3384" y="19737"/>
                    <a:pt x="3521" y="19506"/>
                    <a:pt x="3645" y="19241"/>
                  </a:cubicBezTo>
                  <a:cubicBezTo>
                    <a:pt x="3768" y="18976"/>
                    <a:pt x="3881" y="18662"/>
                    <a:pt x="3982" y="18301"/>
                  </a:cubicBezTo>
                  <a:cubicBezTo>
                    <a:pt x="4083" y="17940"/>
                    <a:pt x="4173" y="17506"/>
                    <a:pt x="4248" y="16992"/>
                  </a:cubicBezTo>
                  <a:cubicBezTo>
                    <a:pt x="2942" y="16109"/>
                    <a:pt x="1906" y="15020"/>
                    <a:pt x="1143" y="13731"/>
                  </a:cubicBezTo>
                  <a:cubicBezTo>
                    <a:pt x="381" y="12436"/>
                    <a:pt x="0" y="11017"/>
                    <a:pt x="0" y="9468"/>
                  </a:cubicBezTo>
                  <a:cubicBezTo>
                    <a:pt x="0" y="8164"/>
                    <a:pt x="284" y="6937"/>
                    <a:pt x="856" y="5789"/>
                  </a:cubicBezTo>
                  <a:cubicBezTo>
                    <a:pt x="1428" y="4640"/>
                    <a:pt x="2200" y="3639"/>
                    <a:pt x="3177" y="2781"/>
                  </a:cubicBezTo>
                  <a:cubicBezTo>
                    <a:pt x="4154" y="1929"/>
                    <a:pt x="5293" y="1249"/>
                    <a:pt x="6597" y="750"/>
                  </a:cubicBezTo>
                  <a:cubicBezTo>
                    <a:pt x="7901" y="251"/>
                    <a:pt x="9299" y="0"/>
                    <a:pt x="10794" y="0"/>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23" name="Group 10"/>
          <p:cNvGrpSpPr/>
          <p:nvPr/>
        </p:nvGrpSpPr>
        <p:grpSpPr bwMode="auto">
          <a:xfrm>
            <a:off x="6850355" y="4701002"/>
            <a:ext cx="285036" cy="285091"/>
            <a:chOff x="0" y="0"/>
            <a:chExt cx="965499" cy="965499"/>
          </a:xfrm>
        </p:grpSpPr>
        <p:sp>
          <p:nvSpPr>
            <p:cNvPr id="26" name="AutoShape 11"/>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27" name="AutoShape 12"/>
            <p:cNvSpPr/>
            <p:nvPr/>
          </p:nvSpPr>
          <p:spPr bwMode="auto">
            <a:xfrm>
              <a:off x="285759" y="283328"/>
              <a:ext cx="393981" cy="393980"/>
            </a:xfrm>
            <a:custGeom>
              <a:avLst/>
              <a:gdLst>
                <a:gd name="T0" fmla="*/ 196991 w 21376"/>
                <a:gd name="T1" fmla="*/ 196990 h 21600"/>
                <a:gd name="T2" fmla="*/ 196991 w 21376"/>
                <a:gd name="T3" fmla="*/ 196990 h 21600"/>
                <a:gd name="T4" fmla="*/ 196991 w 21376"/>
                <a:gd name="T5" fmla="*/ 196990 h 21600"/>
                <a:gd name="T6" fmla="*/ 196991 w 21376"/>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600"/>
                    <a:pt x="19455" y="21600"/>
                  </a:cubicBezTo>
                  <a:lnTo>
                    <a:pt x="1928" y="21600"/>
                  </a:lnTo>
                  <a:cubicBezTo>
                    <a:pt x="1585" y="21600"/>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28" name="Group 13"/>
          <p:cNvGrpSpPr/>
          <p:nvPr/>
        </p:nvGrpSpPr>
        <p:grpSpPr bwMode="auto">
          <a:xfrm>
            <a:off x="7253506" y="4701002"/>
            <a:ext cx="285505" cy="285091"/>
            <a:chOff x="0" y="0"/>
            <a:chExt cx="965499" cy="965499"/>
          </a:xfrm>
        </p:grpSpPr>
        <p:sp>
          <p:nvSpPr>
            <p:cNvPr id="29" name="AutoShape 14"/>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0" name="AutoShape 15"/>
            <p:cNvSpPr/>
            <p:nvPr/>
          </p:nvSpPr>
          <p:spPr bwMode="auto">
            <a:xfrm>
              <a:off x="285759" y="283328"/>
              <a:ext cx="393981" cy="393980"/>
            </a:xfrm>
            <a:custGeom>
              <a:avLst/>
              <a:gdLst>
                <a:gd name="T0" fmla="*/ 196991 w 21600"/>
                <a:gd name="T1" fmla="*/ 196990 h 21600"/>
                <a:gd name="T2" fmla="*/ 196991 w 21600"/>
                <a:gd name="T3" fmla="*/ 196990 h 21600"/>
                <a:gd name="T4" fmla="*/ 196991 w 21600"/>
                <a:gd name="T5" fmla="*/ 196990 h 21600"/>
                <a:gd name="T6" fmla="*/ 196991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600" y="9409"/>
                    <a:pt x="21600" y="10002"/>
                  </a:cubicBezTo>
                  <a:cubicBezTo>
                    <a:pt x="21600"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1" name="Group 16"/>
          <p:cNvGrpSpPr/>
          <p:nvPr/>
        </p:nvGrpSpPr>
        <p:grpSpPr bwMode="auto">
          <a:xfrm>
            <a:off x="7657126" y="4701002"/>
            <a:ext cx="285036" cy="285091"/>
            <a:chOff x="0" y="0"/>
            <a:chExt cx="965499" cy="965499"/>
          </a:xfrm>
        </p:grpSpPr>
        <p:sp>
          <p:nvSpPr>
            <p:cNvPr id="32" name="AutoShape 17"/>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3" name="AutoShape 18"/>
            <p:cNvSpPr/>
            <p:nvPr/>
          </p:nvSpPr>
          <p:spPr bwMode="auto">
            <a:xfrm>
              <a:off x="293617" y="264823"/>
              <a:ext cx="393980" cy="393980"/>
            </a:xfrm>
            <a:custGeom>
              <a:avLst/>
              <a:gdLst>
                <a:gd name="T0" fmla="*/ 196990 w 21600"/>
                <a:gd name="T1" fmla="*/ 196990 h 21600"/>
                <a:gd name="T2" fmla="*/ 196990 w 21600"/>
                <a:gd name="T3" fmla="*/ 196990 h 21600"/>
                <a:gd name="T4" fmla="*/ 196990 w 21600"/>
                <a:gd name="T5" fmla="*/ 196990 h 21600"/>
                <a:gd name="T6" fmla="*/ 196990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6949"/>
                  </a:moveTo>
                  <a:cubicBezTo>
                    <a:pt x="21600"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lnTo>
                    <a:pt x="21600"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4" name="Group 19"/>
          <p:cNvGrpSpPr/>
          <p:nvPr/>
        </p:nvGrpSpPr>
        <p:grpSpPr bwMode="auto">
          <a:xfrm>
            <a:off x="8060277" y="4701002"/>
            <a:ext cx="285036" cy="285091"/>
            <a:chOff x="0" y="0"/>
            <a:chExt cx="965499" cy="965499"/>
          </a:xfrm>
        </p:grpSpPr>
        <p:sp>
          <p:nvSpPr>
            <p:cNvPr id="35" name="AutoShape 20"/>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6" name="AutoShape 21"/>
            <p:cNvSpPr/>
            <p:nvPr/>
          </p:nvSpPr>
          <p:spPr bwMode="auto">
            <a:xfrm>
              <a:off x="292545" y="314566"/>
              <a:ext cx="380408" cy="307104"/>
            </a:xfrm>
            <a:custGeom>
              <a:avLst/>
              <a:gdLst>
                <a:gd name="T0" fmla="*/ 190204 w 21600"/>
                <a:gd name="T1" fmla="*/ 153552 h 21600"/>
                <a:gd name="T2" fmla="*/ 190204 w 21600"/>
                <a:gd name="T3" fmla="*/ 153552 h 21600"/>
                <a:gd name="T4" fmla="*/ 190204 w 21600"/>
                <a:gd name="T5" fmla="*/ 153552 h 21600"/>
                <a:gd name="T6" fmla="*/ 190204 w 21600"/>
                <a:gd name="T7" fmla="*/ 15355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2"/>
                  </a:moveTo>
                  <a:cubicBezTo>
                    <a:pt x="20632" y="3222"/>
                    <a:pt x="20946" y="3384"/>
                    <a:pt x="21208" y="3713"/>
                  </a:cubicBezTo>
                  <a:cubicBezTo>
                    <a:pt x="21470" y="4042"/>
                    <a:pt x="21600" y="4427"/>
                    <a:pt x="21600" y="4865"/>
                  </a:cubicBezTo>
                  <a:lnTo>
                    <a:pt x="21600" y="19984"/>
                  </a:lnTo>
                  <a:cubicBezTo>
                    <a:pt x="21600" y="20421"/>
                    <a:pt x="21470" y="20803"/>
                    <a:pt x="21208" y="21121"/>
                  </a:cubicBezTo>
                  <a:cubicBezTo>
                    <a:pt x="20946" y="21441"/>
                    <a:pt x="20632" y="21600"/>
                    <a:pt x="20263" y="21600"/>
                  </a:cubicBezTo>
                  <a:lnTo>
                    <a:pt x="1348" y="21600"/>
                  </a:lnTo>
                  <a:cubicBezTo>
                    <a:pt x="981" y="21600"/>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7" name="Group 22"/>
          <p:cNvGrpSpPr/>
          <p:nvPr/>
        </p:nvGrpSpPr>
        <p:grpSpPr bwMode="auto">
          <a:xfrm>
            <a:off x="8463428" y="4701002"/>
            <a:ext cx="285036" cy="285091"/>
            <a:chOff x="0" y="0"/>
            <a:chExt cx="965499" cy="965499"/>
          </a:xfrm>
        </p:grpSpPr>
        <p:sp>
          <p:nvSpPr>
            <p:cNvPr id="38" name="AutoShape 23"/>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9" name="AutoShape 24"/>
            <p:cNvSpPr/>
            <p:nvPr/>
          </p:nvSpPr>
          <p:spPr bwMode="auto">
            <a:xfrm>
              <a:off x="293617" y="331589"/>
              <a:ext cx="380408" cy="296161"/>
            </a:xfrm>
            <a:custGeom>
              <a:avLst/>
              <a:gdLst>
                <a:gd name="T0" fmla="*/ 190204 w 21600"/>
                <a:gd name="T1" fmla="*/ 148081 h 21600"/>
                <a:gd name="T2" fmla="*/ 190204 w 21600"/>
                <a:gd name="T3" fmla="*/ 148081 h 21600"/>
                <a:gd name="T4" fmla="*/ 190204 w 21600"/>
                <a:gd name="T5" fmla="*/ 148081 h 21600"/>
                <a:gd name="T6" fmla="*/ 190204 w 21600"/>
                <a:gd name="T7" fmla="*/ 1480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600" y="7250"/>
                  </a:cubicBezTo>
                  <a:lnTo>
                    <a:pt x="21600" y="19981"/>
                  </a:lnTo>
                  <a:cubicBezTo>
                    <a:pt x="21600" y="20416"/>
                    <a:pt x="21470" y="20800"/>
                    <a:pt x="21208" y="21118"/>
                  </a:cubicBezTo>
                  <a:cubicBezTo>
                    <a:pt x="20946" y="21438"/>
                    <a:pt x="20632" y="21600"/>
                    <a:pt x="20265" y="21600"/>
                  </a:cubicBezTo>
                  <a:lnTo>
                    <a:pt x="1346" y="21600"/>
                  </a:lnTo>
                  <a:cubicBezTo>
                    <a:pt x="979" y="21600"/>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aphicFrame>
        <p:nvGraphicFramePr>
          <p:cNvPr id="3" name="表格 2"/>
          <p:cNvGraphicFramePr>
            <a:graphicFrameLocks noGrp="1"/>
          </p:cNvGraphicFramePr>
          <p:nvPr/>
        </p:nvGraphicFramePr>
        <p:xfrm>
          <a:off x="635405" y="2007073"/>
          <a:ext cx="7753019" cy="1787622"/>
        </p:xfrm>
        <a:graphic>
          <a:graphicData uri="http://schemas.openxmlformats.org/drawingml/2006/table">
            <a:tbl>
              <a:tblPr firstRow="1" bandRow="1">
                <a:tableStyleId>{073A0DAA-6AF3-43AB-8588-CEC1D06C72B9}</a:tableStyleId>
              </a:tblPr>
              <a:tblGrid>
                <a:gridCol w="1208277"/>
                <a:gridCol w="3155476"/>
                <a:gridCol w="3389266"/>
              </a:tblGrid>
              <a:tr h="504056">
                <a:tc>
                  <a:txBody>
                    <a:bodyPr/>
                    <a:lstStyle/>
                    <a:p>
                      <a:pPr algn="ctr"/>
                      <a:r>
                        <a:rPr lang="en-US" altLang="zh-CN" sz="2400" dirty="0"/>
                        <a:t>input</a:t>
                      </a:r>
                      <a:endParaRPr lang="zh-CN" altLang="en-US" sz="2400" dirty="0"/>
                    </a:p>
                  </a:txBody>
                  <a:tcPr/>
                </a:tc>
                <a:tc>
                  <a:txBody>
                    <a:bodyPr/>
                    <a:lstStyle/>
                    <a:p>
                      <a:pPr algn="ctr"/>
                      <a:r>
                        <a:rPr lang="en-US" altLang="zh-CN" sz="2400" dirty="0"/>
                        <a:t>Expecting output</a:t>
                      </a:r>
                      <a:endParaRPr lang="zh-CN" altLang="en-US" sz="2400" dirty="0"/>
                    </a:p>
                  </a:txBody>
                  <a:tcPr/>
                </a:tc>
                <a:tc>
                  <a:txBody>
                    <a:bodyPr/>
                    <a:lstStyle/>
                    <a:p>
                      <a:pPr algn="ctr"/>
                      <a:r>
                        <a:rPr lang="en-US" altLang="zh-CN" sz="2400" dirty="0"/>
                        <a:t>Real output</a:t>
                      </a:r>
                      <a:endParaRPr lang="zh-CN" altLang="en-US" sz="2400" dirty="0"/>
                    </a:p>
                  </a:txBody>
                  <a:tcPr/>
                </a:tc>
              </a:tr>
              <a:tr h="432048">
                <a:tc>
                  <a:txBody>
                    <a:bodyPr/>
                    <a:lstStyle/>
                    <a:p>
                      <a:pPr algn="ctr"/>
                      <a:r>
                        <a:rPr lang="en-US" altLang="zh-CN" sz="2000" dirty="0"/>
                        <a:t>1</a:t>
                      </a:r>
                      <a:endParaRPr lang="zh-CN" altLang="en-US" sz="2000" dirty="0"/>
                    </a:p>
                  </a:txBody>
                  <a:tcPr/>
                </a:tc>
                <a:tc>
                  <a:txBody>
                    <a:bodyPr/>
                    <a:lstStyle/>
                    <a:p>
                      <a:pPr algn="ctr"/>
                      <a:r>
                        <a:rPr lang="en-US" altLang="zh-CN" sz="2000" dirty="0"/>
                        <a:t>Running function”mode_1()”</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mn-lt"/>
                          <a:ea typeface="+mn-ea"/>
                          <a:cs typeface="+mn-cs"/>
                        </a:rPr>
                        <a:t>Running function”mode_1()”</a:t>
                      </a:r>
                      <a:endParaRPr kumimoji="0" lang="zh-CN" altLang="en-US" sz="2000" b="0" i="0" u="none" strike="noStrike" kern="1200" cap="none" spc="0" normalizeH="0" baseline="0" noProof="0" dirty="0">
                        <a:ln>
                          <a:noFill/>
                        </a:ln>
                        <a:solidFill>
                          <a:prstClr val="black"/>
                        </a:solidFill>
                        <a:effectLst/>
                        <a:uLnTx/>
                        <a:uFillTx/>
                        <a:latin typeface="+mn-lt"/>
                        <a:ea typeface="+mn-ea"/>
                        <a:cs typeface="+mn-cs"/>
                      </a:endParaRPr>
                    </a:p>
                  </a:txBody>
                  <a:tcPr/>
                </a:tc>
              </a:tr>
              <a:tr h="432048">
                <a:tc>
                  <a:txBody>
                    <a:bodyPr/>
                    <a:lstStyle/>
                    <a:p>
                      <a:pPr algn="ctr"/>
                      <a:r>
                        <a:rPr lang="en-US" altLang="zh-CN" sz="2000" dirty="0"/>
                        <a:t>2</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mn-lt"/>
                          <a:ea typeface="+mn-ea"/>
                          <a:cs typeface="+mn-cs"/>
                        </a:rPr>
                        <a:t>Running function”mode_2()”</a:t>
                      </a:r>
                      <a:endParaRPr kumimoji="0" lang="zh-CN" altLang="en-US" sz="20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mn-lt"/>
                          <a:ea typeface="+mn-ea"/>
                          <a:cs typeface="+mn-cs"/>
                        </a:rPr>
                        <a:t>Running function”mode_2()”</a:t>
                      </a:r>
                      <a:endParaRPr kumimoji="0" lang="zh-CN" altLang="en-US" sz="2000" b="0" i="0" u="none" strike="noStrike" kern="1200" cap="none" spc="0" normalizeH="0" baseline="0" noProof="0" dirty="0">
                        <a:ln>
                          <a:noFill/>
                        </a:ln>
                        <a:solidFill>
                          <a:prstClr val="black"/>
                        </a:solidFill>
                        <a:effectLst/>
                        <a:uLnTx/>
                        <a:uFillTx/>
                        <a:latin typeface="+mn-lt"/>
                        <a:ea typeface="+mn-ea"/>
                        <a:cs typeface="+mn-cs"/>
                      </a:endParaRPr>
                    </a:p>
                  </a:txBody>
                  <a:tcPr/>
                </a:tc>
              </a:tr>
              <a:tr h="419470">
                <a:tc>
                  <a:txBody>
                    <a:bodyPr/>
                    <a:lstStyle/>
                    <a:p>
                      <a:pPr algn="ctr"/>
                      <a:r>
                        <a:rPr lang="en-US" altLang="zh-CN" sz="2000" dirty="0"/>
                        <a:t>3</a:t>
                      </a:r>
                      <a:endParaRPr lang="zh-CN" altLang="en-US" sz="2000" dirty="0"/>
                    </a:p>
                  </a:txBody>
                  <a:tcPr/>
                </a:tc>
                <a:tc>
                  <a:txBody>
                    <a:bodyPr/>
                    <a:lstStyle/>
                    <a:p>
                      <a:pPr algn="ctr"/>
                      <a:r>
                        <a:rPr lang="en-US" altLang="zh-CN" sz="2000" dirty="0"/>
                        <a:t>Output “default”</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mn-lt"/>
                          <a:ea typeface="+mn-ea"/>
                          <a:cs typeface="+mn-cs"/>
                        </a:rPr>
                        <a:t>Output “default”</a:t>
                      </a:r>
                      <a:endParaRPr kumimoji="0" lang="zh-CN" altLang="en-US" sz="2000" b="0" i="0" u="none" strike="noStrike" kern="1200" cap="none" spc="0" normalizeH="0" baseline="0" noProof="0" dirty="0">
                        <a:ln>
                          <a:noFill/>
                        </a:ln>
                        <a:solidFill>
                          <a:prstClr val="black"/>
                        </a:solidFill>
                        <a:effectLst/>
                        <a:uLnTx/>
                        <a:uFillTx/>
                        <a:latin typeface="+mn-lt"/>
                        <a:ea typeface="+mn-ea"/>
                        <a:cs typeface="+mn-cs"/>
                      </a:endParaRPr>
                    </a:p>
                  </a:txBody>
                  <a:tcPr/>
                </a:tc>
              </a:tr>
            </a:tbl>
          </a:graphicData>
        </a:graphic>
      </p:graphicFrame>
      <p:sp>
        <p:nvSpPr>
          <p:cNvPr id="5" name="文本框 4"/>
          <p:cNvSpPr txBox="1"/>
          <p:nvPr/>
        </p:nvSpPr>
        <p:spPr>
          <a:xfrm>
            <a:off x="1001673" y="1450366"/>
            <a:ext cx="7176606" cy="369332"/>
          </a:xfrm>
          <a:prstGeom prst="rect">
            <a:avLst/>
          </a:prstGeom>
          <a:noFill/>
        </p:spPr>
        <p:txBody>
          <a:bodyPr wrap="square" lIns="0" tIns="0" rIns="0" bIns="0" rtlCol="0">
            <a:spAutoFit/>
          </a:bodyPr>
          <a:lstStyle/>
          <a:p>
            <a:r>
              <a:rPr lang="en-US" altLang="zh-CN" sz="2400" b="1" dirty="0">
                <a:latin typeface="微软雅黑" panose="020B0503020204020204" pitchFamily="34" charset="-122"/>
                <a:ea typeface="微软雅黑" panose="020B0503020204020204" pitchFamily="34" charset="-122"/>
              </a:rPr>
              <a:t>TESTING CHART (function ”</a:t>
            </a:r>
            <a:r>
              <a:rPr lang="en-US" altLang="zh-CN" sz="2400" b="1" dirty="0" err="1">
                <a:latin typeface="微软雅黑" panose="020B0503020204020204" pitchFamily="34" charset="-122"/>
                <a:ea typeface="微软雅黑" panose="020B0503020204020204" pitchFamily="34" charset="-122"/>
              </a:rPr>
              <a:t>Second_main</a:t>
            </a:r>
            <a:r>
              <a:rPr lang="en-US" altLang="zh-CN" sz="2400" b="1" dirty="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ppt_x</p:attrName>
                                        </p:attrNameLst>
                                      </p:cBhvr>
                                      <p:tavLst>
                                        <p:tav tm="0">
                                          <p:val>
                                            <p:strVal val="#ppt_x+#ppt_w*1.125000"/>
                                          </p:val>
                                        </p:tav>
                                        <p:tav tm="100000">
                                          <p:val>
                                            <p:strVal val="#ppt_x"/>
                                          </p:val>
                                        </p:tav>
                                      </p:tavLst>
                                    </p:anim>
                                    <p:animEffect transition="in" filter="wipe(left)">
                                      <p:cBhvr>
                                        <p:cTn id="12" dur="500"/>
                                        <p:tgtEl>
                                          <p:spTgt spid="4"/>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24677" y="242503"/>
            <a:ext cx="6010171" cy="954107"/>
          </a:xfrm>
          <a:prstGeom prst="rect">
            <a:avLst/>
          </a:prstGeom>
          <a:noFill/>
        </p:spPr>
        <p:txBody>
          <a:bodyPr wrap="none" rtlCol="0">
            <a:spAutoFit/>
          </a:bodyPr>
          <a:lstStyle/>
          <a:p>
            <a:pPr marL="0" lvl="1"/>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2800" b="1" dirty="0">
                <a:solidFill>
                  <a:schemeClr val="accent1"/>
                </a:solidFill>
                <a:latin typeface="微软雅黑" panose="020B0503020204020204" pitchFamily="34" charset="-122"/>
                <a:ea typeface="微软雅黑" panose="020B0503020204020204" pitchFamily="34" charset="-122"/>
              </a:rPr>
              <a:t>Part Seven: Result &amp; Conclusion</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endParaRPr lang="en-US" altLang="zh-CN" sz="2800" b="1" dirty="0">
              <a:solidFill>
                <a:schemeClr val="accent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V="1">
            <a:off x="2267744" y="265131"/>
            <a:ext cx="0" cy="42511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1259632" y="120563"/>
            <a:ext cx="758824" cy="720080"/>
            <a:chOff x="2123728" y="1579722"/>
            <a:chExt cx="1197175" cy="1197175"/>
          </a:xfrm>
        </p:grpSpPr>
        <p:grpSp>
          <p:nvGrpSpPr>
            <p:cNvPr id="15" name="组合 14"/>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grpSp>
      <p:grpSp>
        <p:nvGrpSpPr>
          <p:cNvPr id="14" name="Group 7"/>
          <p:cNvGrpSpPr/>
          <p:nvPr/>
        </p:nvGrpSpPr>
        <p:grpSpPr bwMode="auto">
          <a:xfrm>
            <a:off x="6447204" y="4701002"/>
            <a:ext cx="285036" cy="285091"/>
            <a:chOff x="0" y="0"/>
            <a:chExt cx="965499" cy="965499"/>
          </a:xfrm>
        </p:grpSpPr>
        <p:sp>
          <p:nvSpPr>
            <p:cNvPr id="19" name="AutoShape 8" descr="tile_paper_medgray.png"/>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20" name="AutoShape 9"/>
            <p:cNvSpPr/>
            <p:nvPr/>
          </p:nvSpPr>
          <p:spPr bwMode="auto">
            <a:xfrm>
              <a:off x="293394" y="283328"/>
              <a:ext cx="393981" cy="393980"/>
            </a:xfrm>
            <a:custGeom>
              <a:avLst/>
              <a:gdLst>
                <a:gd name="T0" fmla="*/ 196991 w 21600"/>
                <a:gd name="T1" fmla="*/ 196990 h 21588"/>
                <a:gd name="T2" fmla="*/ 196991 w 21600"/>
                <a:gd name="T3" fmla="*/ 196990 h 21588"/>
                <a:gd name="T4" fmla="*/ 196991 w 21600"/>
                <a:gd name="T5" fmla="*/ 196990 h 21588"/>
                <a:gd name="T6" fmla="*/ 196991 w 21600"/>
                <a:gd name="T7" fmla="*/ 196990 h 215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88">
                  <a:moveTo>
                    <a:pt x="10794" y="0"/>
                  </a:moveTo>
                  <a:cubicBezTo>
                    <a:pt x="12288" y="0"/>
                    <a:pt x="13689" y="251"/>
                    <a:pt x="14997" y="750"/>
                  </a:cubicBezTo>
                  <a:cubicBezTo>
                    <a:pt x="16304" y="1249"/>
                    <a:pt x="17445" y="1929"/>
                    <a:pt x="18422" y="2781"/>
                  </a:cubicBezTo>
                  <a:cubicBezTo>
                    <a:pt x="19399" y="3639"/>
                    <a:pt x="20173" y="4640"/>
                    <a:pt x="20743" y="5783"/>
                  </a:cubicBezTo>
                  <a:cubicBezTo>
                    <a:pt x="21315" y="6926"/>
                    <a:pt x="21600" y="8156"/>
                    <a:pt x="21600" y="9468"/>
                  </a:cubicBezTo>
                  <a:cubicBezTo>
                    <a:pt x="21600" y="10774"/>
                    <a:pt x="21315" y="12002"/>
                    <a:pt x="20743" y="13141"/>
                  </a:cubicBezTo>
                  <a:cubicBezTo>
                    <a:pt x="20173" y="14287"/>
                    <a:pt x="19399" y="15288"/>
                    <a:pt x="18422" y="16149"/>
                  </a:cubicBezTo>
                  <a:cubicBezTo>
                    <a:pt x="17445" y="17007"/>
                    <a:pt x="16304" y="17686"/>
                    <a:pt x="14997" y="18180"/>
                  </a:cubicBezTo>
                  <a:cubicBezTo>
                    <a:pt x="13689" y="18677"/>
                    <a:pt x="12288" y="18922"/>
                    <a:pt x="10794" y="18922"/>
                  </a:cubicBezTo>
                  <a:cubicBezTo>
                    <a:pt x="10104" y="18922"/>
                    <a:pt x="9426" y="18869"/>
                    <a:pt x="8767" y="18761"/>
                  </a:cubicBezTo>
                  <a:cubicBezTo>
                    <a:pt x="7444" y="20014"/>
                    <a:pt x="5900" y="20877"/>
                    <a:pt x="4135" y="21354"/>
                  </a:cubicBezTo>
                  <a:cubicBezTo>
                    <a:pt x="3947" y="21391"/>
                    <a:pt x="3758" y="21430"/>
                    <a:pt x="3565" y="21467"/>
                  </a:cubicBezTo>
                  <a:cubicBezTo>
                    <a:pt x="3375" y="21509"/>
                    <a:pt x="3170" y="21549"/>
                    <a:pt x="2951" y="21583"/>
                  </a:cubicBezTo>
                  <a:cubicBezTo>
                    <a:pt x="2831" y="21599"/>
                    <a:pt x="2727" y="21571"/>
                    <a:pt x="2643" y="21495"/>
                  </a:cubicBezTo>
                  <a:cubicBezTo>
                    <a:pt x="2556" y="21419"/>
                    <a:pt x="2497" y="21309"/>
                    <a:pt x="2466" y="21165"/>
                  </a:cubicBezTo>
                  <a:cubicBezTo>
                    <a:pt x="2438" y="21021"/>
                    <a:pt x="2457" y="20900"/>
                    <a:pt x="2523" y="20807"/>
                  </a:cubicBezTo>
                  <a:cubicBezTo>
                    <a:pt x="2591" y="20714"/>
                    <a:pt x="2666" y="20621"/>
                    <a:pt x="2749" y="20530"/>
                  </a:cubicBezTo>
                  <a:cubicBezTo>
                    <a:pt x="2920" y="20324"/>
                    <a:pt x="3083" y="20124"/>
                    <a:pt x="3233" y="19929"/>
                  </a:cubicBezTo>
                  <a:cubicBezTo>
                    <a:pt x="3384" y="19737"/>
                    <a:pt x="3521" y="19506"/>
                    <a:pt x="3645" y="19241"/>
                  </a:cubicBezTo>
                  <a:cubicBezTo>
                    <a:pt x="3768" y="18976"/>
                    <a:pt x="3881" y="18662"/>
                    <a:pt x="3982" y="18301"/>
                  </a:cubicBezTo>
                  <a:cubicBezTo>
                    <a:pt x="4083" y="17940"/>
                    <a:pt x="4173" y="17506"/>
                    <a:pt x="4248" y="16992"/>
                  </a:cubicBezTo>
                  <a:cubicBezTo>
                    <a:pt x="2942" y="16109"/>
                    <a:pt x="1906" y="15020"/>
                    <a:pt x="1143" y="13731"/>
                  </a:cubicBezTo>
                  <a:cubicBezTo>
                    <a:pt x="381" y="12436"/>
                    <a:pt x="0" y="11017"/>
                    <a:pt x="0" y="9468"/>
                  </a:cubicBezTo>
                  <a:cubicBezTo>
                    <a:pt x="0" y="8164"/>
                    <a:pt x="284" y="6937"/>
                    <a:pt x="856" y="5789"/>
                  </a:cubicBezTo>
                  <a:cubicBezTo>
                    <a:pt x="1428" y="4640"/>
                    <a:pt x="2200" y="3639"/>
                    <a:pt x="3177" y="2781"/>
                  </a:cubicBezTo>
                  <a:cubicBezTo>
                    <a:pt x="4154" y="1929"/>
                    <a:pt x="5293" y="1249"/>
                    <a:pt x="6597" y="750"/>
                  </a:cubicBezTo>
                  <a:cubicBezTo>
                    <a:pt x="7901" y="251"/>
                    <a:pt x="9299" y="0"/>
                    <a:pt x="10794" y="0"/>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23" name="Group 10"/>
          <p:cNvGrpSpPr/>
          <p:nvPr/>
        </p:nvGrpSpPr>
        <p:grpSpPr bwMode="auto">
          <a:xfrm>
            <a:off x="6850355" y="4701002"/>
            <a:ext cx="285036" cy="285091"/>
            <a:chOff x="0" y="0"/>
            <a:chExt cx="965499" cy="965499"/>
          </a:xfrm>
        </p:grpSpPr>
        <p:sp>
          <p:nvSpPr>
            <p:cNvPr id="26" name="AutoShape 11"/>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27" name="AutoShape 12"/>
            <p:cNvSpPr/>
            <p:nvPr/>
          </p:nvSpPr>
          <p:spPr bwMode="auto">
            <a:xfrm>
              <a:off x="285759" y="283328"/>
              <a:ext cx="393981" cy="393980"/>
            </a:xfrm>
            <a:custGeom>
              <a:avLst/>
              <a:gdLst>
                <a:gd name="T0" fmla="*/ 196991 w 21376"/>
                <a:gd name="T1" fmla="*/ 196990 h 21600"/>
                <a:gd name="T2" fmla="*/ 196991 w 21376"/>
                <a:gd name="T3" fmla="*/ 196990 h 21600"/>
                <a:gd name="T4" fmla="*/ 196991 w 21376"/>
                <a:gd name="T5" fmla="*/ 196990 h 21600"/>
                <a:gd name="T6" fmla="*/ 196991 w 21376"/>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600"/>
                    <a:pt x="19455" y="21600"/>
                  </a:cubicBezTo>
                  <a:lnTo>
                    <a:pt x="1928" y="21600"/>
                  </a:lnTo>
                  <a:cubicBezTo>
                    <a:pt x="1585" y="21600"/>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28" name="Group 13"/>
          <p:cNvGrpSpPr/>
          <p:nvPr/>
        </p:nvGrpSpPr>
        <p:grpSpPr bwMode="auto">
          <a:xfrm>
            <a:off x="7253506" y="4701002"/>
            <a:ext cx="285505" cy="285091"/>
            <a:chOff x="0" y="0"/>
            <a:chExt cx="965499" cy="965499"/>
          </a:xfrm>
        </p:grpSpPr>
        <p:sp>
          <p:nvSpPr>
            <p:cNvPr id="29" name="AutoShape 14"/>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0" name="AutoShape 15"/>
            <p:cNvSpPr/>
            <p:nvPr/>
          </p:nvSpPr>
          <p:spPr bwMode="auto">
            <a:xfrm>
              <a:off x="285759" y="283328"/>
              <a:ext cx="393981" cy="393980"/>
            </a:xfrm>
            <a:custGeom>
              <a:avLst/>
              <a:gdLst>
                <a:gd name="T0" fmla="*/ 196991 w 21600"/>
                <a:gd name="T1" fmla="*/ 196990 h 21600"/>
                <a:gd name="T2" fmla="*/ 196991 w 21600"/>
                <a:gd name="T3" fmla="*/ 196990 h 21600"/>
                <a:gd name="T4" fmla="*/ 196991 w 21600"/>
                <a:gd name="T5" fmla="*/ 196990 h 21600"/>
                <a:gd name="T6" fmla="*/ 196991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600" y="9409"/>
                    <a:pt x="21600" y="10002"/>
                  </a:cubicBezTo>
                  <a:cubicBezTo>
                    <a:pt x="21600"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1" name="Group 16"/>
          <p:cNvGrpSpPr/>
          <p:nvPr/>
        </p:nvGrpSpPr>
        <p:grpSpPr bwMode="auto">
          <a:xfrm>
            <a:off x="7657126" y="4701002"/>
            <a:ext cx="285036" cy="285091"/>
            <a:chOff x="0" y="0"/>
            <a:chExt cx="965499" cy="965499"/>
          </a:xfrm>
        </p:grpSpPr>
        <p:sp>
          <p:nvSpPr>
            <p:cNvPr id="32" name="AutoShape 17"/>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3" name="AutoShape 18"/>
            <p:cNvSpPr/>
            <p:nvPr/>
          </p:nvSpPr>
          <p:spPr bwMode="auto">
            <a:xfrm>
              <a:off x="293617" y="264823"/>
              <a:ext cx="393980" cy="393980"/>
            </a:xfrm>
            <a:custGeom>
              <a:avLst/>
              <a:gdLst>
                <a:gd name="T0" fmla="*/ 196990 w 21600"/>
                <a:gd name="T1" fmla="*/ 196990 h 21600"/>
                <a:gd name="T2" fmla="*/ 196990 w 21600"/>
                <a:gd name="T3" fmla="*/ 196990 h 21600"/>
                <a:gd name="T4" fmla="*/ 196990 w 21600"/>
                <a:gd name="T5" fmla="*/ 196990 h 21600"/>
                <a:gd name="T6" fmla="*/ 196990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6949"/>
                  </a:moveTo>
                  <a:cubicBezTo>
                    <a:pt x="21600"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lnTo>
                    <a:pt x="21600"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4" name="Group 19"/>
          <p:cNvGrpSpPr/>
          <p:nvPr/>
        </p:nvGrpSpPr>
        <p:grpSpPr bwMode="auto">
          <a:xfrm>
            <a:off x="8060277" y="4701002"/>
            <a:ext cx="285036" cy="285091"/>
            <a:chOff x="0" y="0"/>
            <a:chExt cx="965499" cy="965499"/>
          </a:xfrm>
        </p:grpSpPr>
        <p:sp>
          <p:nvSpPr>
            <p:cNvPr id="35" name="AutoShape 20"/>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6" name="AutoShape 21"/>
            <p:cNvSpPr/>
            <p:nvPr/>
          </p:nvSpPr>
          <p:spPr bwMode="auto">
            <a:xfrm>
              <a:off x="292545" y="314566"/>
              <a:ext cx="380408" cy="307104"/>
            </a:xfrm>
            <a:custGeom>
              <a:avLst/>
              <a:gdLst>
                <a:gd name="T0" fmla="*/ 190204 w 21600"/>
                <a:gd name="T1" fmla="*/ 153552 h 21600"/>
                <a:gd name="T2" fmla="*/ 190204 w 21600"/>
                <a:gd name="T3" fmla="*/ 153552 h 21600"/>
                <a:gd name="T4" fmla="*/ 190204 w 21600"/>
                <a:gd name="T5" fmla="*/ 153552 h 21600"/>
                <a:gd name="T6" fmla="*/ 190204 w 21600"/>
                <a:gd name="T7" fmla="*/ 15355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2"/>
                  </a:moveTo>
                  <a:cubicBezTo>
                    <a:pt x="20632" y="3222"/>
                    <a:pt x="20946" y="3384"/>
                    <a:pt x="21208" y="3713"/>
                  </a:cubicBezTo>
                  <a:cubicBezTo>
                    <a:pt x="21470" y="4042"/>
                    <a:pt x="21600" y="4427"/>
                    <a:pt x="21600" y="4865"/>
                  </a:cubicBezTo>
                  <a:lnTo>
                    <a:pt x="21600" y="19984"/>
                  </a:lnTo>
                  <a:cubicBezTo>
                    <a:pt x="21600" y="20421"/>
                    <a:pt x="21470" y="20803"/>
                    <a:pt x="21208" y="21121"/>
                  </a:cubicBezTo>
                  <a:cubicBezTo>
                    <a:pt x="20946" y="21441"/>
                    <a:pt x="20632" y="21600"/>
                    <a:pt x="20263" y="21600"/>
                  </a:cubicBezTo>
                  <a:lnTo>
                    <a:pt x="1348" y="21600"/>
                  </a:lnTo>
                  <a:cubicBezTo>
                    <a:pt x="981" y="21600"/>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7" name="Group 22"/>
          <p:cNvGrpSpPr/>
          <p:nvPr/>
        </p:nvGrpSpPr>
        <p:grpSpPr bwMode="auto">
          <a:xfrm>
            <a:off x="8463428" y="4701002"/>
            <a:ext cx="285036" cy="285091"/>
            <a:chOff x="0" y="0"/>
            <a:chExt cx="965499" cy="965499"/>
          </a:xfrm>
        </p:grpSpPr>
        <p:sp>
          <p:nvSpPr>
            <p:cNvPr id="38" name="AutoShape 23"/>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9" name="AutoShape 24"/>
            <p:cNvSpPr/>
            <p:nvPr/>
          </p:nvSpPr>
          <p:spPr bwMode="auto">
            <a:xfrm>
              <a:off x="293617" y="331589"/>
              <a:ext cx="380408" cy="296161"/>
            </a:xfrm>
            <a:custGeom>
              <a:avLst/>
              <a:gdLst>
                <a:gd name="T0" fmla="*/ 190204 w 21600"/>
                <a:gd name="T1" fmla="*/ 148081 h 21600"/>
                <a:gd name="T2" fmla="*/ 190204 w 21600"/>
                <a:gd name="T3" fmla="*/ 148081 h 21600"/>
                <a:gd name="T4" fmla="*/ 190204 w 21600"/>
                <a:gd name="T5" fmla="*/ 148081 h 21600"/>
                <a:gd name="T6" fmla="*/ 190204 w 21600"/>
                <a:gd name="T7" fmla="*/ 1480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600" y="7250"/>
                  </a:cubicBezTo>
                  <a:lnTo>
                    <a:pt x="21600" y="19981"/>
                  </a:lnTo>
                  <a:cubicBezTo>
                    <a:pt x="21600" y="20416"/>
                    <a:pt x="21470" y="20800"/>
                    <a:pt x="21208" y="21118"/>
                  </a:cubicBezTo>
                  <a:cubicBezTo>
                    <a:pt x="20946" y="21438"/>
                    <a:pt x="20632" y="21600"/>
                    <a:pt x="20265" y="21600"/>
                  </a:cubicBezTo>
                  <a:lnTo>
                    <a:pt x="1346" y="21600"/>
                  </a:lnTo>
                  <a:cubicBezTo>
                    <a:pt x="979" y="21600"/>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sp>
        <p:nvSpPr>
          <p:cNvPr id="3" name="文本框 2"/>
          <p:cNvSpPr txBox="1"/>
          <p:nvPr/>
        </p:nvSpPr>
        <p:spPr>
          <a:xfrm>
            <a:off x="1187624" y="1851670"/>
            <a:ext cx="6266883" cy="1846659"/>
          </a:xfrm>
          <a:prstGeom prst="rect">
            <a:avLst/>
          </a:prstGeom>
          <a:noFill/>
        </p:spPr>
        <p:txBody>
          <a:bodyPr wrap="square" lIns="0" tIns="0" rIns="0" bIns="0" rtlCol="0">
            <a:spAutoFit/>
          </a:bodyPr>
          <a:lstStyle/>
          <a:p>
            <a:r>
              <a:rPr lang="en-US" altLang="zh-CN" sz="2400" b="1" dirty="0">
                <a:latin typeface="微软雅黑" panose="020B0503020204020204" pitchFamily="34" charset="-122"/>
                <a:ea typeface="微软雅黑" panose="020B0503020204020204" pitchFamily="34" charset="-122"/>
              </a:rPr>
              <a:t>Finally , the preset goals and functions have been achieved. Writing a problem is a process of constantly finding and correcting errors and seeking more optimized solution.</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ppt_x</p:attrName>
                                        </p:attrNameLst>
                                      </p:cBhvr>
                                      <p:tavLst>
                                        <p:tav tm="0">
                                          <p:val>
                                            <p:strVal val="#ppt_x+#ppt_w*1.125000"/>
                                          </p:val>
                                        </p:tav>
                                        <p:tav tm="100000">
                                          <p:val>
                                            <p:strVal val="#ppt_x"/>
                                          </p:val>
                                        </p:tav>
                                      </p:tavLst>
                                    </p:anim>
                                    <p:animEffect transition="in" filter="wipe(left)">
                                      <p:cBhvr>
                                        <p:cTn id="12" dur="500"/>
                                        <p:tgtEl>
                                          <p:spTgt spid="4"/>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11760" y="1635646"/>
            <a:ext cx="6120680" cy="615553"/>
          </a:xfrm>
          <a:prstGeom prst="rect">
            <a:avLst/>
          </a:prstGeom>
          <a:noFill/>
        </p:spPr>
        <p:txBody>
          <a:bodyPr wrap="square" lIns="0" tIns="0" rIns="0" bIns="0" rtlCol="0">
            <a:spAutoFit/>
          </a:bodyPr>
          <a:lstStyle/>
          <a:p>
            <a:r>
              <a:rPr lang="en-US" altLang="zh-CN" sz="4000" b="1" dirty="0">
                <a:latin typeface="微软雅黑" panose="020B0503020204020204" pitchFamily="34" charset="-122"/>
                <a:ea typeface="微软雅黑" panose="020B0503020204020204" pitchFamily="34" charset="-122"/>
              </a:rPr>
              <a:t>Happy new year</a:t>
            </a:r>
            <a:endParaRPr lang="zh-CN" altLang="en-US" sz="4000" b="1" dirty="0">
              <a:latin typeface="微软雅黑" panose="020B0503020204020204" pitchFamily="34" charset="-122"/>
              <a:ea typeface="微软雅黑" panose="020B0503020204020204" pitchFamily="34" charset="-122"/>
            </a:endParaRPr>
          </a:p>
        </p:txBody>
      </p:sp>
    </p:spTree>
  </p:cSld>
  <p:clrMapOvr>
    <a:masterClrMapping/>
  </p:clrMapOvr>
  <p:transition spd="slow" advTm="0">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0609994" y="6382589"/>
            <a:ext cx="877163" cy="369332"/>
          </a:xfrm>
          <a:prstGeom prst="rect">
            <a:avLst/>
          </a:prstGeom>
          <a:noFill/>
        </p:spPr>
        <p:txBody>
          <a:bodyPr wrap="none" rtlCol="0">
            <a:spAutoFit/>
          </a:bodyPr>
          <a:lstStyle/>
          <a:p>
            <a:r>
              <a:rPr lang="zh-CN" altLang="en-US" dirty="0"/>
              <a:t>延时符</a:t>
            </a:r>
            <a:endParaRPr lang="zh-CN" altLang="en-US" dirty="0"/>
          </a:p>
        </p:txBody>
      </p:sp>
      <p:sp>
        <p:nvSpPr>
          <p:cNvPr id="31" name="TextBox 30"/>
          <p:cNvSpPr txBox="1"/>
          <p:nvPr/>
        </p:nvSpPr>
        <p:spPr>
          <a:xfrm>
            <a:off x="2051720" y="1419622"/>
            <a:ext cx="5040560" cy="923330"/>
          </a:xfrm>
          <a:prstGeom prst="rect">
            <a:avLst/>
          </a:prstGeom>
          <a:noFill/>
        </p:spPr>
        <p:txBody>
          <a:bodyPr wrap="square" lIns="0" tIns="0" rIns="0" bIns="0" rtlCol="0">
            <a:spAutoFit/>
          </a:bodyPr>
          <a:lstStyle/>
          <a:p>
            <a:pPr algn="ctr"/>
            <a:r>
              <a:rPr lang="en-US" altLang="zh-CN" sz="6000" b="1" dirty="0">
                <a:solidFill>
                  <a:schemeClr val="accent2"/>
                </a:solidFill>
                <a:latin typeface="微软雅黑" panose="020B0503020204020204" pitchFamily="34" charset="-122"/>
                <a:ea typeface="微软雅黑" panose="020B0503020204020204" pitchFamily="34" charset="-122"/>
              </a:rPr>
              <a:t>Thanks</a:t>
            </a:r>
            <a:endParaRPr lang="en-US" altLang="zh-CN" sz="6000" b="1" dirty="0">
              <a:solidFill>
                <a:schemeClr val="accent2"/>
              </a:solidFill>
              <a:latin typeface="微软雅黑" panose="020B0503020204020204" pitchFamily="34" charset="-122"/>
              <a:ea typeface="微软雅黑" panose="020B0503020204020204" pitchFamily="34" charset="-122"/>
            </a:endParaRPr>
          </a:p>
        </p:txBody>
      </p:sp>
      <p:grpSp>
        <p:nvGrpSpPr>
          <p:cNvPr id="53" name="Group 7"/>
          <p:cNvGrpSpPr/>
          <p:nvPr/>
        </p:nvGrpSpPr>
        <p:grpSpPr bwMode="auto">
          <a:xfrm>
            <a:off x="2771800" y="3865982"/>
            <a:ext cx="361950" cy="361950"/>
            <a:chOff x="0" y="0"/>
            <a:chExt cx="965499" cy="965499"/>
          </a:xfrm>
        </p:grpSpPr>
        <p:sp>
          <p:nvSpPr>
            <p:cNvPr id="54" name="AutoShape 8" descr="tile_paper_medgray.png"/>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blipFill dpi="0" rotWithShape="0">
              <a:blip r:embed="rId1"/>
              <a:srcRect/>
              <a:tile tx="0" ty="0" sx="100000" sy="100000" flip="none" algn="tl"/>
            </a:bli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55" name="AutoShape 9"/>
            <p:cNvSpPr/>
            <p:nvPr/>
          </p:nvSpPr>
          <p:spPr bwMode="auto">
            <a:xfrm>
              <a:off x="293394" y="283328"/>
              <a:ext cx="393981" cy="393980"/>
            </a:xfrm>
            <a:custGeom>
              <a:avLst/>
              <a:gdLst>
                <a:gd name="T0" fmla="*/ 196991 w 21600"/>
                <a:gd name="T1" fmla="*/ 196990 h 21588"/>
                <a:gd name="T2" fmla="*/ 196991 w 21600"/>
                <a:gd name="T3" fmla="*/ 196990 h 21588"/>
                <a:gd name="T4" fmla="*/ 196991 w 21600"/>
                <a:gd name="T5" fmla="*/ 196990 h 21588"/>
                <a:gd name="T6" fmla="*/ 196991 w 21600"/>
                <a:gd name="T7" fmla="*/ 196990 h 215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88">
                  <a:moveTo>
                    <a:pt x="10794" y="0"/>
                  </a:moveTo>
                  <a:cubicBezTo>
                    <a:pt x="12288" y="0"/>
                    <a:pt x="13689" y="251"/>
                    <a:pt x="14997" y="750"/>
                  </a:cubicBezTo>
                  <a:cubicBezTo>
                    <a:pt x="16304" y="1249"/>
                    <a:pt x="17445" y="1929"/>
                    <a:pt x="18422" y="2781"/>
                  </a:cubicBezTo>
                  <a:cubicBezTo>
                    <a:pt x="19399" y="3639"/>
                    <a:pt x="20173" y="4640"/>
                    <a:pt x="20743" y="5783"/>
                  </a:cubicBezTo>
                  <a:cubicBezTo>
                    <a:pt x="21315" y="6926"/>
                    <a:pt x="21600" y="8156"/>
                    <a:pt x="21600" y="9468"/>
                  </a:cubicBezTo>
                  <a:cubicBezTo>
                    <a:pt x="21600" y="10774"/>
                    <a:pt x="21315" y="12002"/>
                    <a:pt x="20743" y="13141"/>
                  </a:cubicBezTo>
                  <a:cubicBezTo>
                    <a:pt x="20173" y="14287"/>
                    <a:pt x="19399" y="15288"/>
                    <a:pt x="18422" y="16149"/>
                  </a:cubicBezTo>
                  <a:cubicBezTo>
                    <a:pt x="17445" y="17007"/>
                    <a:pt x="16304" y="17686"/>
                    <a:pt x="14997" y="18180"/>
                  </a:cubicBezTo>
                  <a:cubicBezTo>
                    <a:pt x="13689" y="18677"/>
                    <a:pt x="12288" y="18922"/>
                    <a:pt x="10794" y="18922"/>
                  </a:cubicBezTo>
                  <a:cubicBezTo>
                    <a:pt x="10104" y="18922"/>
                    <a:pt x="9426" y="18869"/>
                    <a:pt x="8767" y="18761"/>
                  </a:cubicBezTo>
                  <a:cubicBezTo>
                    <a:pt x="7444" y="20014"/>
                    <a:pt x="5900" y="20877"/>
                    <a:pt x="4135" y="21354"/>
                  </a:cubicBezTo>
                  <a:cubicBezTo>
                    <a:pt x="3947" y="21391"/>
                    <a:pt x="3758" y="21430"/>
                    <a:pt x="3565" y="21467"/>
                  </a:cubicBezTo>
                  <a:cubicBezTo>
                    <a:pt x="3375" y="21509"/>
                    <a:pt x="3170" y="21549"/>
                    <a:pt x="2951" y="21583"/>
                  </a:cubicBezTo>
                  <a:cubicBezTo>
                    <a:pt x="2831" y="21599"/>
                    <a:pt x="2727" y="21571"/>
                    <a:pt x="2643" y="21495"/>
                  </a:cubicBezTo>
                  <a:cubicBezTo>
                    <a:pt x="2556" y="21419"/>
                    <a:pt x="2497" y="21309"/>
                    <a:pt x="2466" y="21165"/>
                  </a:cubicBezTo>
                  <a:cubicBezTo>
                    <a:pt x="2438" y="21021"/>
                    <a:pt x="2457" y="20900"/>
                    <a:pt x="2523" y="20807"/>
                  </a:cubicBezTo>
                  <a:cubicBezTo>
                    <a:pt x="2591" y="20714"/>
                    <a:pt x="2666" y="20621"/>
                    <a:pt x="2749" y="20530"/>
                  </a:cubicBezTo>
                  <a:cubicBezTo>
                    <a:pt x="2920" y="20324"/>
                    <a:pt x="3083" y="20124"/>
                    <a:pt x="3233" y="19929"/>
                  </a:cubicBezTo>
                  <a:cubicBezTo>
                    <a:pt x="3384" y="19737"/>
                    <a:pt x="3521" y="19506"/>
                    <a:pt x="3645" y="19241"/>
                  </a:cubicBezTo>
                  <a:cubicBezTo>
                    <a:pt x="3768" y="18976"/>
                    <a:pt x="3881" y="18662"/>
                    <a:pt x="3982" y="18301"/>
                  </a:cubicBezTo>
                  <a:cubicBezTo>
                    <a:pt x="4083" y="17940"/>
                    <a:pt x="4173" y="17506"/>
                    <a:pt x="4248" y="16992"/>
                  </a:cubicBezTo>
                  <a:cubicBezTo>
                    <a:pt x="2942" y="16109"/>
                    <a:pt x="1906" y="15020"/>
                    <a:pt x="1143" y="13731"/>
                  </a:cubicBezTo>
                  <a:cubicBezTo>
                    <a:pt x="381" y="12436"/>
                    <a:pt x="0" y="11017"/>
                    <a:pt x="0" y="9468"/>
                  </a:cubicBezTo>
                  <a:cubicBezTo>
                    <a:pt x="0" y="8164"/>
                    <a:pt x="284" y="6937"/>
                    <a:pt x="856" y="5789"/>
                  </a:cubicBezTo>
                  <a:cubicBezTo>
                    <a:pt x="1428" y="4640"/>
                    <a:pt x="2200" y="3639"/>
                    <a:pt x="3177" y="2781"/>
                  </a:cubicBezTo>
                  <a:cubicBezTo>
                    <a:pt x="4154" y="1929"/>
                    <a:pt x="5293" y="1249"/>
                    <a:pt x="6597" y="750"/>
                  </a:cubicBezTo>
                  <a:cubicBezTo>
                    <a:pt x="7901" y="251"/>
                    <a:pt x="9299" y="0"/>
                    <a:pt x="10794" y="0"/>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56" name="Group 10"/>
          <p:cNvGrpSpPr/>
          <p:nvPr/>
        </p:nvGrpSpPr>
        <p:grpSpPr bwMode="auto">
          <a:xfrm>
            <a:off x="3398664" y="3865982"/>
            <a:ext cx="361950" cy="361950"/>
            <a:chOff x="0" y="0"/>
            <a:chExt cx="965499" cy="965499"/>
          </a:xfrm>
        </p:grpSpPr>
        <p:sp>
          <p:nvSpPr>
            <p:cNvPr id="57" name="AutoShape 11"/>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44CEB9"/>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58" name="AutoShape 12"/>
            <p:cNvSpPr/>
            <p:nvPr/>
          </p:nvSpPr>
          <p:spPr bwMode="auto">
            <a:xfrm>
              <a:off x="285759" y="283328"/>
              <a:ext cx="393981" cy="393980"/>
            </a:xfrm>
            <a:custGeom>
              <a:avLst/>
              <a:gdLst>
                <a:gd name="T0" fmla="*/ 196991 w 21376"/>
                <a:gd name="T1" fmla="*/ 196990 h 21600"/>
                <a:gd name="T2" fmla="*/ 196991 w 21376"/>
                <a:gd name="T3" fmla="*/ 196990 h 21600"/>
                <a:gd name="T4" fmla="*/ 196991 w 21376"/>
                <a:gd name="T5" fmla="*/ 196990 h 21600"/>
                <a:gd name="T6" fmla="*/ 196991 w 21376"/>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600"/>
                    <a:pt x="19455" y="21600"/>
                  </a:cubicBezTo>
                  <a:lnTo>
                    <a:pt x="1928" y="21600"/>
                  </a:lnTo>
                  <a:cubicBezTo>
                    <a:pt x="1585" y="21600"/>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59" name="Group 13"/>
          <p:cNvGrpSpPr/>
          <p:nvPr/>
        </p:nvGrpSpPr>
        <p:grpSpPr bwMode="auto">
          <a:xfrm>
            <a:off x="4054698" y="3865982"/>
            <a:ext cx="362546" cy="361950"/>
            <a:chOff x="0" y="0"/>
            <a:chExt cx="965499" cy="965499"/>
          </a:xfrm>
        </p:grpSpPr>
        <p:sp>
          <p:nvSpPr>
            <p:cNvPr id="60" name="AutoShape 14"/>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99CD46"/>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61" name="AutoShape 15"/>
            <p:cNvSpPr/>
            <p:nvPr/>
          </p:nvSpPr>
          <p:spPr bwMode="auto">
            <a:xfrm>
              <a:off x="285759" y="283328"/>
              <a:ext cx="393981" cy="393980"/>
            </a:xfrm>
            <a:custGeom>
              <a:avLst/>
              <a:gdLst>
                <a:gd name="T0" fmla="*/ 196991 w 21600"/>
                <a:gd name="T1" fmla="*/ 196990 h 21600"/>
                <a:gd name="T2" fmla="*/ 196991 w 21600"/>
                <a:gd name="T3" fmla="*/ 196990 h 21600"/>
                <a:gd name="T4" fmla="*/ 196991 w 21600"/>
                <a:gd name="T5" fmla="*/ 196990 h 21600"/>
                <a:gd name="T6" fmla="*/ 196991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600" y="9409"/>
                    <a:pt x="21600" y="10002"/>
                  </a:cubicBezTo>
                  <a:cubicBezTo>
                    <a:pt x="21600"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62" name="Group 16"/>
          <p:cNvGrpSpPr/>
          <p:nvPr/>
        </p:nvGrpSpPr>
        <p:grpSpPr bwMode="auto">
          <a:xfrm>
            <a:off x="4663704" y="3865982"/>
            <a:ext cx="361950" cy="361950"/>
            <a:chOff x="0" y="0"/>
            <a:chExt cx="965499" cy="965499"/>
          </a:xfrm>
        </p:grpSpPr>
        <p:sp>
          <p:nvSpPr>
            <p:cNvPr id="63" name="AutoShape 17"/>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E8BB45"/>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64" name="AutoShape 18"/>
            <p:cNvSpPr/>
            <p:nvPr/>
          </p:nvSpPr>
          <p:spPr bwMode="auto">
            <a:xfrm>
              <a:off x="293617" y="264823"/>
              <a:ext cx="393980" cy="393980"/>
            </a:xfrm>
            <a:custGeom>
              <a:avLst/>
              <a:gdLst>
                <a:gd name="T0" fmla="*/ 196990 w 21600"/>
                <a:gd name="T1" fmla="*/ 196990 h 21600"/>
                <a:gd name="T2" fmla="*/ 196990 w 21600"/>
                <a:gd name="T3" fmla="*/ 196990 h 21600"/>
                <a:gd name="T4" fmla="*/ 196990 w 21600"/>
                <a:gd name="T5" fmla="*/ 196990 h 21600"/>
                <a:gd name="T6" fmla="*/ 196990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6949"/>
                  </a:moveTo>
                  <a:cubicBezTo>
                    <a:pt x="21600"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lnTo>
                    <a:pt x="21600"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65" name="Group 19"/>
          <p:cNvGrpSpPr/>
          <p:nvPr/>
        </p:nvGrpSpPr>
        <p:grpSpPr bwMode="auto">
          <a:xfrm>
            <a:off x="5320333" y="3865982"/>
            <a:ext cx="361950" cy="361950"/>
            <a:chOff x="0" y="0"/>
            <a:chExt cx="965499" cy="965499"/>
          </a:xfrm>
        </p:grpSpPr>
        <p:sp>
          <p:nvSpPr>
            <p:cNvPr id="66" name="AutoShape 20"/>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55B5F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67" name="AutoShape 21"/>
            <p:cNvSpPr/>
            <p:nvPr/>
          </p:nvSpPr>
          <p:spPr bwMode="auto">
            <a:xfrm>
              <a:off x="292545" y="314566"/>
              <a:ext cx="380408" cy="307104"/>
            </a:xfrm>
            <a:custGeom>
              <a:avLst/>
              <a:gdLst>
                <a:gd name="T0" fmla="*/ 190204 w 21600"/>
                <a:gd name="T1" fmla="*/ 153552 h 21600"/>
                <a:gd name="T2" fmla="*/ 190204 w 21600"/>
                <a:gd name="T3" fmla="*/ 153552 h 21600"/>
                <a:gd name="T4" fmla="*/ 190204 w 21600"/>
                <a:gd name="T5" fmla="*/ 153552 h 21600"/>
                <a:gd name="T6" fmla="*/ 190204 w 21600"/>
                <a:gd name="T7" fmla="*/ 15355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2"/>
                  </a:moveTo>
                  <a:cubicBezTo>
                    <a:pt x="20632" y="3222"/>
                    <a:pt x="20946" y="3384"/>
                    <a:pt x="21208" y="3713"/>
                  </a:cubicBezTo>
                  <a:cubicBezTo>
                    <a:pt x="21470" y="4042"/>
                    <a:pt x="21600" y="4427"/>
                    <a:pt x="21600" y="4865"/>
                  </a:cubicBezTo>
                  <a:lnTo>
                    <a:pt x="21600" y="19984"/>
                  </a:lnTo>
                  <a:cubicBezTo>
                    <a:pt x="21600" y="20421"/>
                    <a:pt x="21470" y="20803"/>
                    <a:pt x="21208" y="21121"/>
                  </a:cubicBezTo>
                  <a:cubicBezTo>
                    <a:pt x="20946" y="21441"/>
                    <a:pt x="20632" y="21600"/>
                    <a:pt x="20263" y="21600"/>
                  </a:cubicBezTo>
                  <a:lnTo>
                    <a:pt x="1348" y="21600"/>
                  </a:lnTo>
                  <a:cubicBezTo>
                    <a:pt x="981" y="21600"/>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68" name="Group 22"/>
          <p:cNvGrpSpPr/>
          <p:nvPr/>
        </p:nvGrpSpPr>
        <p:grpSpPr bwMode="auto">
          <a:xfrm>
            <a:off x="5976367" y="3865982"/>
            <a:ext cx="361950" cy="361950"/>
            <a:chOff x="0" y="0"/>
            <a:chExt cx="965499" cy="965499"/>
          </a:xfrm>
        </p:grpSpPr>
        <p:sp>
          <p:nvSpPr>
            <p:cNvPr id="69" name="AutoShape 23"/>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3E88BD"/>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70" name="AutoShape 24"/>
            <p:cNvSpPr/>
            <p:nvPr/>
          </p:nvSpPr>
          <p:spPr bwMode="auto">
            <a:xfrm>
              <a:off x="293617" y="331589"/>
              <a:ext cx="380408" cy="296161"/>
            </a:xfrm>
            <a:custGeom>
              <a:avLst/>
              <a:gdLst>
                <a:gd name="T0" fmla="*/ 190204 w 21600"/>
                <a:gd name="T1" fmla="*/ 148081 h 21600"/>
                <a:gd name="T2" fmla="*/ 190204 w 21600"/>
                <a:gd name="T3" fmla="*/ 148081 h 21600"/>
                <a:gd name="T4" fmla="*/ 190204 w 21600"/>
                <a:gd name="T5" fmla="*/ 148081 h 21600"/>
                <a:gd name="T6" fmla="*/ 190204 w 21600"/>
                <a:gd name="T7" fmla="*/ 1480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600" y="7250"/>
                  </a:cubicBezTo>
                  <a:lnTo>
                    <a:pt x="21600" y="19981"/>
                  </a:lnTo>
                  <a:cubicBezTo>
                    <a:pt x="21600" y="20416"/>
                    <a:pt x="21470" y="20800"/>
                    <a:pt x="21208" y="21118"/>
                  </a:cubicBezTo>
                  <a:cubicBezTo>
                    <a:pt x="20946" y="21438"/>
                    <a:pt x="20632" y="21600"/>
                    <a:pt x="20265" y="21600"/>
                  </a:cubicBezTo>
                  <a:lnTo>
                    <a:pt x="1346" y="21600"/>
                  </a:lnTo>
                  <a:cubicBezTo>
                    <a:pt x="979" y="21600"/>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spTree>
    <p:custDataLst>
      <p:tags r:id="rId2"/>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anim calcmode="lin" valueType="num">
                                      <p:cBhvr>
                                        <p:cTn id="8" dur="500" fill="hold"/>
                                        <p:tgtEl>
                                          <p:spTgt spid="31"/>
                                        </p:tgtEl>
                                        <p:attrNameLst>
                                          <p:attrName>ppt_x</p:attrName>
                                        </p:attrNameLst>
                                      </p:cBhvr>
                                      <p:tavLst>
                                        <p:tav tm="0">
                                          <p:val>
                                            <p:strVal val="#ppt_x"/>
                                          </p:val>
                                        </p:tav>
                                        <p:tav tm="100000">
                                          <p:val>
                                            <p:strVal val="#ppt_x"/>
                                          </p:val>
                                        </p:tav>
                                      </p:tavLst>
                                    </p:anim>
                                    <p:anim calcmode="lin" valueType="num">
                                      <p:cBhvr>
                                        <p:cTn id="9" dur="500" fill="hold"/>
                                        <p:tgtEl>
                                          <p:spTgt spid="3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3" presetClass="entr" presetSubtype="16" fill="hold" nodeType="afterEffect">
                                  <p:stCondLst>
                                    <p:cond delay="100"/>
                                  </p:stCondLst>
                                  <p:childTnLst>
                                    <p:set>
                                      <p:cBhvr>
                                        <p:cTn id="12" dur="1" fill="hold">
                                          <p:stCondLst>
                                            <p:cond delay="0"/>
                                          </p:stCondLst>
                                        </p:cTn>
                                        <p:tgtEl>
                                          <p:spTgt spid="53"/>
                                        </p:tgtEl>
                                        <p:attrNameLst>
                                          <p:attrName>style.visibility</p:attrName>
                                        </p:attrNameLst>
                                      </p:cBhvr>
                                      <p:to>
                                        <p:strVal val="visible"/>
                                      </p:to>
                                    </p:set>
                                    <p:anim calcmode="lin" valueType="num">
                                      <p:cBhvr>
                                        <p:cTn id="13" dur="500" fill="hold"/>
                                        <p:tgtEl>
                                          <p:spTgt spid="53"/>
                                        </p:tgtEl>
                                        <p:attrNameLst>
                                          <p:attrName>ppt_w</p:attrName>
                                        </p:attrNameLst>
                                      </p:cBhvr>
                                      <p:tavLst>
                                        <p:tav tm="0">
                                          <p:val>
                                            <p:fltVal val="0"/>
                                          </p:val>
                                        </p:tav>
                                        <p:tav tm="100000">
                                          <p:val>
                                            <p:strVal val="#ppt_w"/>
                                          </p:val>
                                        </p:tav>
                                      </p:tavLst>
                                    </p:anim>
                                    <p:anim calcmode="lin" valueType="num">
                                      <p:cBhvr>
                                        <p:cTn id="14" dur="500" fill="hold"/>
                                        <p:tgtEl>
                                          <p:spTgt spid="53"/>
                                        </p:tgtEl>
                                        <p:attrNameLst>
                                          <p:attrName>ppt_h</p:attrName>
                                        </p:attrNameLst>
                                      </p:cBhvr>
                                      <p:tavLst>
                                        <p:tav tm="0">
                                          <p:val>
                                            <p:fltVal val="0"/>
                                          </p:val>
                                        </p:tav>
                                        <p:tav tm="100000">
                                          <p:val>
                                            <p:strVal val="#ppt_h"/>
                                          </p:val>
                                        </p:tav>
                                      </p:tavLst>
                                    </p:anim>
                                  </p:childTnLst>
                                </p:cTn>
                              </p:par>
                              <p:par>
                                <p:cTn id="15" presetID="23" presetClass="entr" presetSubtype="16" fill="hold" nodeType="withEffect">
                                  <p:stCondLst>
                                    <p:cond delay="250"/>
                                  </p:stCondLst>
                                  <p:childTnLst>
                                    <p:set>
                                      <p:cBhvr>
                                        <p:cTn id="16" dur="1" fill="hold">
                                          <p:stCondLst>
                                            <p:cond delay="0"/>
                                          </p:stCondLst>
                                        </p:cTn>
                                        <p:tgtEl>
                                          <p:spTgt spid="56"/>
                                        </p:tgtEl>
                                        <p:attrNameLst>
                                          <p:attrName>style.visibility</p:attrName>
                                        </p:attrNameLst>
                                      </p:cBhvr>
                                      <p:to>
                                        <p:strVal val="visible"/>
                                      </p:to>
                                    </p:set>
                                    <p:anim calcmode="lin" valueType="num">
                                      <p:cBhvr>
                                        <p:cTn id="17" dur="500" fill="hold"/>
                                        <p:tgtEl>
                                          <p:spTgt spid="56"/>
                                        </p:tgtEl>
                                        <p:attrNameLst>
                                          <p:attrName>ppt_w</p:attrName>
                                        </p:attrNameLst>
                                      </p:cBhvr>
                                      <p:tavLst>
                                        <p:tav tm="0">
                                          <p:val>
                                            <p:fltVal val="0"/>
                                          </p:val>
                                        </p:tav>
                                        <p:tav tm="100000">
                                          <p:val>
                                            <p:strVal val="#ppt_w"/>
                                          </p:val>
                                        </p:tav>
                                      </p:tavLst>
                                    </p:anim>
                                    <p:anim calcmode="lin" valueType="num">
                                      <p:cBhvr>
                                        <p:cTn id="18" dur="500" fill="hold"/>
                                        <p:tgtEl>
                                          <p:spTgt spid="56"/>
                                        </p:tgtEl>
                                        <p:attrNameLst>
                                          <p:attrName>ppt_h</p:attrName>
                                        </p:attrNameLst>
                                      </p:cBhvr>
                                      <p:tavLst>
                                        <p:tav tm="0">
                                          <p:val>
                                            <p:fltVal val="0"/>
                                          </p:val>
                                        </p:tav>
                                        <p:tav tm="100000">
                                          <p:val>
                                            <p:strVal val="#ppt_h"/>
                                          </p:val>
                                        </p:tav>
                                      </p:tavLst>
                                    </p:anim>
                                  </p:childTnLst>
                                </p:cTn>
                              </p:par>
                              <p:par>
                                <p:cTn id="19" presetID="23" presetClass="entr" presetSubtype="16" fill="hold" nodeType="withEffect">
                                  <p:stCondLst>
                                    <p:cond delay="500"/>
                                  </p:stCondLst>
                                  <p:childTnLst>
                                    <p:set>
                                      <p:cBhvr>
                                        <p:cTn id="20" dur="1" fill="hold">
                                          <p:stCondLst>
                                            <p:cond delay="0"/>
                                          </p:stCondLst>
                                        </p:cTn>
                                        <p:tgtEl>
                                          <p:spTgt spid="59"/>
                                        </p:tgtEl>
                                        <p:attrNameLst>
                                          <p:attrName>style.visibility</p:attrName>
                                        </p:attrNameLst>
                                      </p:cBhvr>
                                      <p:to>
                                        <p:strVal val="visible"/>
                                      </p:to>
                                    </p:set>
                                    <p:anim calcmode="lin" valueType="num">
                                      <p:cBhvr>
                                        <p:cTn id="21" dur="500" fill="hold"/>
                                        <p:tgtEl>
                                          <p:spTgt spid="59"/>
                                        </p:tgtEl>
                                        <p:attrNameLst>
                                          <p:attrName>ppt_w</p:attrName>
                                        </p:attrNameLst>
                                      </p:cBhvr>
                                      <p:tavLst>
                                        <p:tav tm="0">
                                          <p:val>
                                            <p:fltVal val="0"/>
                                          </p:val>
                                        </p:tav>
                                        <p:tav tm="100000">
                                          <p:val>
                                            <p:strVal val="#ppt_w"/>
                                          </p:val>
                                        </p:tav>
                                      </p:tavLst>
                                    </p:anim>
                                    <p:anim calcmode="lin" valueType="num">
                                      <p:cBhvr>
                                        <p:cTn id="22" dur="500" fill="hold"/>
                                        <p:tgtEl>
                                          <p:spTgt spid="59"/>
                                        </p:tgtEl>
                                        <p:attrNameLst>
                                          <p:attrName>ppt_h</p:attrName>
                                        </p:attrNameLst>
                                      </p:cBhvr>
                                      <p:tavLst>
                                        <p:tav tm="0">
                                          <p:val>
                                            <p:fltVal val="0"/>
                                          </p:val>
                                        </p:tav>
                                        <p:tav tm="100000">
                                          <p:val>
                                            <p:strVal val="#ppt_h"/>
                                          </p:val>
                                        </p:tav>
                                      </p:tavLst>
                                    </p:anim>
                                  </p:childTnLst>
                                </p:cTn>
                              </p:par>
                              <p:par>
                                <p:cTn id="23" presetID="23" presetClass="entr" presetSubtype="16" fill="hold" nodeType="withEffect">
                                  <p:stCondLst>
                                    <p:cond delay="750"/>
                                  </p:stCondLst>
                                  <p:childTnLst>
                                    <p:set>
                                      <p:cBhvr>
                                        <p:cTn id="24" dur="1" fill="hold">
                                          <p:stCondLst>
                                            <p:cond delay="0"/>
                                          </p:stCondLst>
                                        </p:cTn>
                                        <p:tgtEl>
                                          <p:spTgt spid="62"/>
                                        </p:tgtEl>
                                        <p:attrNameLst>
                                          <p:attrName>style.visibility</p:attrName>
                                        </p:attrNameLst>
                                      </p:cBhvr>
                                      <p:to>
                                        <p:strVal val="visible"/>
                                      </p:to>
                                    </p:set>
                                    <p:anim calcmode="lin" valueType="num">
                                      <p:cBhvr>
                                        <p:cTn id="25" dur="500" fill="hold"/>
                                        <p:tgtEl>
                                          <p:spTgt spid="62"/>
                                        </p:tgtEl>
                                        <p:attrNameLst>
                                          <p:attrName>ppt_w</p:attrName>
                                        </p:attrNameLst>
                                      </p:cBhvr>
                                      <p:tavLst>
                                        <p:tav tm="0">
                                          <p:val>
                                            <p:fltVal val="0"/>
                                          </p:val>
                                        </p:tav>
                                        <p:tav tm="100000">
                                          <p:val>
                                            <p:strVal val="#ppt_w"/>
                                          </p:val>
                                        </p:tav>
                                      </p:tavLst>
                                    </p:anim>
                                    <p:anim calcmode="lin" valueType="num">
                                      <p:cBhvr>
                                        <p:cTn id="26" dur="500" fill="hold"/>
                                        <p:tgtEl>
                                          <p:spTgt spid="62"/>
                                        </p:tgtEl>
                                        <p:attrNameLst>
                                          <p:attrName>ppt_h</p:attrName>
                                        </p:attrNameLst>
                                      </p:cBhvr>
                                      <p:tavLst>
                                        <p:tav tm="0">
                                          <p:val>
                                            <p:fltVal val="0"/>
                                          </p:val>
                                        </p:tav>
                                        <p:tav tm="100000">
                                          <p:val>
                                            <p:strVal val="#ppt_h"/>
                                          </p:val>
                                        </p:tav>
                                      </p:tavLst>
                                    </p:anim>
                                  </p:childTnLst>
                                </p:cTn>
                              </p:par>
                              <p:par>
                                <p:cTn id="27" presetID="23" presetClass="entr" presetSubtype="16" fill="hold" nodeType="withEffect">
                                  <p:stCondLst>
                                    <p:cond delay="1000"/>
                                  </p:stCondLst>
                                  <p:childTnLst>
                                    <p:set>
                                      <p:cBhvr>
                                        <p:cTn id="28" dur="1" fill="hold">
                                          <p:stCondLst>
                                            <p:cond delay="0"/>
                                          </p:stCondLst>
                                        </p:cTn>
                                        <p:tgtEl>
                                          <p:spTgt spid="65"/>
                                        </p:tgtEl>
                                        <p:attrNameLst>
                                          <p:attrName>style.visibility</p:attrName>
                                        </p:attrNameLst>
                                      </p:cBhvr>
                                      <p:to>
                                        <p:strVal val="visible"/>
                                      </p:to>
                                    </p:set>
                                    <p:anim calcmode="lin" valueType="num">
                                      <p:cBhvr>
                                        <p:cTn id="29" dur="500" fill="hold"/>
                                        <p:tgtEl>
                                          <p:spTgt spid="65"/>
                                        </p:tgtEl>
                                        <p:attrNameLst>
                                          <p:attrName>ppt_w</p:attrName>
                                        </p:attrNameLst>
                                      </p:cBhvr>
                                      <p:tavLst>
                                        <p:tav tm="0">
                                          <p:val>
                                            <p:fltVal val="0"/>
                                          </p:val>
                                        </p:tav>
                                        <p:tav tm="100000">
                                          <p:val>
                                            <p:strVal val="#ppt_w"/>
                                          </p:val>
                                        </p:tav>
                                      </p:tavLst>
                                    </p:anim>
                                    <p:anim calcmode="lin" valueType="num">
                                      <p:cBhvr>
                                        <p:cTn id="30" dur="500" fill="hold"/>
                                        <p:tgtEl>
                                          <p:spTgt spid="65"/>
                                        </p:tgtEl>
                                        <p:attrNameLst>
                                          <p:attrName>ppt_h</p:attrName>
                                        </p:attrNameLst>
                                      </p:cBhvr>
                                      <p:tavLst>
                                        <p:tav tm="0">
                                          <p:val>
                                            <p:fltVal val="0"/>
                                          </p:val>
                                        </p:tav>
                                        <p:tav tm="100000">
                                          <p:val>
                                            <p:strVal val="#ppt_h"/>
                                          </p:val>
                                        </p:tav>
                                      </p:tavLst>
                                    </p:anim>
                                  </p:childTnLst>
                                </p:cTn>
                              </p:par>
                              <p:par>
                                <p:cTn id="31" presetID="23" presetClass="entr" presetSubtype="16" fill="hold" nodeType="withEffect">
                                  <p:stCondLst>
                                    <p:cond delay="1250"/>
                                  </p:stCondLst>
                                  <p:childTnLst>
                                    <p:set>
                                      <p:cBhvr>
                                        <p:cTn id="32" dur="1" fill="hold">
                                          <p:stCondLst>
                                            <p:cond delay="0"/>
                                          </p:stCondLst>
                                        </p:cTn>
                                        <p:tgtEl>
                                          <p:spTgt spid="68"/>
                                        </p:tgtEl>
                                        <p:attrNameLst>
                                          <p:attrName>style.visibility</p:attrName>
                                        </p:attrNameLst>
                                      </p:cBhvr>
                                      <p:to>
                                        <p:strVal val="visible"/>
                                      </p:to>
                                    </p:set>
                                    <p:anim calcmode="lin" valueType="num">
                                      <p:cBhvr>
                                        <p:cTn id="33" dur="500" fill="hold"/>
                                        <p:tgtEl>
                                          <p:spTgt spid="68"/>
                                        </p:tgtEl>
                                        <p:attrNameLst>
                                          <p:attrName>ppt_w</p:attrName>
                                        </p:attrNameLst>
                                      </p:cBhvr>
                                      <p:tavLst>
                                        <p:tav tm="0">
                                          <p:val>
                                            <p:fltVal val="0"/>
                                          </p:val>
                                        </p:tav>
                                        <p:tav tm="100000">
                                          <p:val>
                                            <p:strVal val="#ppt_w"/>
                                          </p:val>
                                        </p:tav>
                                      </p:tavLst>
                                    </p:anim>
                                    <p:anim calcmode="lin" valueType="num">
                                      <p:cBhvr>
                                        <p:cTn id="34" dur="500" fill="hold"/>
                                        <p:tgtEl>
                                          <p:spTgt spid="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3526488" y="195486"/>
            <a:ext cx="4101695" cy="599235"/>
            <a:chOff x="3710491" y="1059582"/>
            <a:chExt cx="4101695" cy="599235"/>
          </a:xfrm>
        </p:grpSpPr>
        <p:grpSp>
          <p:nvGrpSpPr>
            <p:cNvPr id="45" name="组合 44"/>
            <p:cNvGrpSpPr/>
            <p:nvPr/>
          </p:nvGrpSpPr>
          <p:grpSpPr>
            <a:xfrm>
              <a:off x="3710491" y="1059582"/>
              <a:ext cx="4101695" cy="599235"/>
              <a:chOff x="4139952" y="1170041"/>
              <a:chExt cx="3672408" cy="536519"/>
            </a:xfrm>
          </p:grpSpPr>
          <p:sp>
            <p:nvSpPr>
              <p:cNvPr id="47" name="圆角矩形 46"/>
              <p:cNvSpPr/>
              <p:nvPr/>
            </p:nvSpPr>
            <p:spPr>
              <a:xfrm>
                <a:off x="4139952" y="1170041"/>
                <a:ext cx="3672408" cy="536519"/>
              </a:xfrm>
              <a:prstGeom prst="roundRect">
                <a:avLst>
                  <a:gd name="adj" fmla="val 50000"/>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8"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2"/>
              </a:solidFill>
              <a:ln w="6350">
                <a:noFill/>
              </a:ln>
              <a:effectLst>
                <a:innerShdw blurRad="63500" dist="50800" dir="16200000">
                  <a:prstClr val="black">
                    <a:alpha val="3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4246444" y="1253634"/>
                <a:ext cx="449515" cy="358234"/>
              </a:xfrm>
              <a:prstGeom prst="rect">
                <a:avLst/>
              </a:prstGeom>
              <a:noFill/>
            </p:spPr>
            <p:txBody>
              <a:bodyPr wrap="none" rtlCol="0">
                <a:spAutoFit/>
              </a:bodyPr>
              <a:lstStyle/>
              <a:p>
                <a:r>
                  <a:rPr lang="en-US" altLang="zh-CN" sz="2000" b="1" dirty="0">
                    <a:solidFill>
                      <a:schemeClr val="accent2"/>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01</a:t>
                </a:r>
                <a:endParaRPr lang="zh-CN" altLang="en-US" sz="2000" b="1" dirty="0">
                  <a:solidFill>
                    <a:schemeClr val="accent2"/>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46" name="TextBox 45"/>
            <p:cNvSpPr txBox="1"/>
            <p:nvPr/>
          </p:nvSpPr>
          <p:spPr>
            <a:xfrm>
              <a:off x="5050237" y="1133496"/>
              <a:ext cx="2127634"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Introduction</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3523781" y="1515137"/>
            <a:ext cx="4101695" cy="599235"/>
            <a:chOff x="3720963" y="2324915"/>
            <a:chExt cx="4101695" cy="599235"/>
          </a:xfrm>
        </p:grpSpPr>
        <p:grpSp>
          <p:nvGrpSpPr>
            <p:cNvPr id="51" name="组合 50"/>
            <p:cNvGrpSpPr/>
            <p:nvPr/>
          </p:nvGrpSpPr>
          <p:grpSpPr>
            <a:xfrm>
              <a:off x="3720963" y="2324915"/>
              <a:ext cx="4101695" cy="599235"/>
              <a:chOff x="4139952" y="1170041"/>
              <a:chExt cx="3672408" cy="536519"/>
            </a:xfrm>
          </p:grpSpPr>
          <p:sp>
            <p:nvSpPr>
              <p:cNvPr id="53" name="圆角矩形 52"/>
              <p:cNvSpPr/>
              <p:nvPr/>
            </p:nvSpPr>
            <p:spPr>
              <a:xfrm>
                <a:off x="4139952" y="1170041"/>
                <a:ext cx="3672408" cy="536519"/>
              </a:xfrm>
              <a:prstGeom prst="roundRect">
                <a:avLst>
                  <a:gd name="adj" fmla="val 50000"/>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4"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4"/>
              </a:solidFill>
              <a:ln w="6350">
                <a:noFill/>
              </a:ln>
              <a:effectLst>
                <a:innerShdw blurRad="63500" dist="50800" dir="16200000">
                  <a:prstClr val="black">
                    <a:alpha val="3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4246444" y="1253634"/>
                <a:ext cx="449515" cy="358234"/>
              </a:xfrm>
              <a:prstGeom prst="rect">
                <a:avLst/>
              </a:prstGeom>
              <a:noFill/>
            </p:spPr>
            <p:txBody>
              <a:bodyPr wrap="none" rtlCol="0">
                <a:spAutoFit/>
              </a:bodyPr>
              <a:lstStyle/>
              <a:p>
                <a:r>
                  <a:rPr lang="en-US" altLang="zh-CN" sz="2000" b="1" dirty="0">
                    <a:solidFill>
                      <a:schemeClr val="accent4"/>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03</a:t>
                </a:r>
                <a:endParaRPr lang="zh-CN" altLang="en-US" sz="2000" b="1" dirty="0">
                  <a:solidFill>
                    <a:schemeClr val="accent4"/>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52" name="TextBox 51"/>
            <p:cNvSpPr txBox="1"/>
            <p:nvPr/>
          </p:nvSpPr>
          <p:spPr>
            <a:xfrm>
              <a:off x="5196402" y="2400790"/>
              <a:ext cx="1455848"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Analysis</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3523781" y="2195221"/>
            <a:ext cx="4101695" cy="599235"/>
            <a:chOff x="3710491" y="3590249"/>
            <a:chExt cx="4101695" cy="599235"/>
          </a:xfrm>
        </p:grpSpPr>
        <p:grpSp>
          <p:nvGrpSpPr>
            <p:cNvPr id="57" name="组合 56"/>
            <p:cNvGrpSpPr/>
            <p:nvPr/>
          </p:nvGrpSpPr>
          <p:grpSpPr>
            <a:xfrm>
              <a:off x="3710491" y="3590249"/>
              <a:ext cx="4101695" cy="599235"/>
              <a:chOff x="4139952" y="1170041"/>
              <a:chExt cx="3672408" cy="536519"/>
            </a:xfrm>
          </p:grpSpPr>
          <p:sp>
            <p:nvSpPr>
              <p:cNvPr id="59" name="圆角矩形 58"/>
              <p:cNvSpPr/>
              <p:nvPr/>
            </p:nvSpPr>
            <p:spPr>
              <a:xfrm>
                <a:off x="4139952" y="1170041"/>
                <a:ext cx="3672408" cy="536519"/>
              </a:xfrm>
              <a:prstGeom prst="roundRect">
                <a:avLst>
                  <a:gd name="adj" fmla="val 50000"/>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0"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5"/>
              </a:solidFill>
              <a:ln w="6350">
                <a:noFill/>
              </a:ln>
              <a:effectLst>
                <a:innerShdw blurRad="63500" dist="50800" dir="16200000">
                  <a:prstClr val="black">
                    <a:alpha val="3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1" name="TextBox 60"/>
              <p:cNvSpPr txBox="1"/>
              <p:nvPr/>
            </p:nvSpPr>
            <p:spPr>
              <a:xfrm>
                <a:off x="4246444" y="1253634"/>
                <a:ext cx="449515" cy="358234"/>
              </a:xfrm>
              <a:prstGeom prst="rect">
                <a:avLst/>
              </a:prstGeom>
              <a:noFill/>
            </p:spPr>
            <p:txBody>
              <a:bodyPr wrap="none" rtlCol="0">
                <a:spAutoFit/>
              </a:bodyPr>
              <a:lstStyle/>
              <a:p>
                <a:r>
                  <a:rPr lang="en-US" altLang="zh-CN" sz="2000" b="1" dirty="0">
                    <a:solidFill>
                      <a:schemeClr val="accent5"/>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04</a:t>
                </a:r>
                <a:endParaRPr lang="zh-CN" altLang="en-US" sz="2000" b="1" dirty="0">
                  <a:solidFill>
                    <a:schemeClr val="accent5"/>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58" name="TextBox 57"/>
            <p:cNvSpPr txBox="1"/>
            <p:nvPr/>
          </p:nvSpPr>
          <p:spPr>
            <a:xfrm>
              <a:off x="5268612" y="3673568"/>
              <a:ext cx="1255472"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Design</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3523781" y="856903"/>
            <a:ext cx="4101695" cy="599235"/>
            <a:chOff x="3710491" y="1059582"/>
            <a:chExt cx="4101695" cy="599235"/>
          </a:xfrm>
        </p:grpSpPr>
        <p:grpSp>
          <p:nvGrpSpPr>
            <p:cNvPr id="63" name="组合 62"/>
            <p:cNvGrpSpPr/>
            <p:nvPr/>
          </p:nvGrpSpPr>
          <p:grpSpPr>
            <a:xfrm>
              <a:off x="3710491" y="1059582"/>
              <a:ext cx="4101695" cy="599235"/>
              <a:chOff x="4139952" y="1170041"/>
              <a:chExt cx="3672408" cy="536519"/>
            </a:xfrm>
          </p:grpSpPr>
          <p:sp>
            <p:nvSpPr>
              <p:cNvPr id="65" name="圆角矩形 64"/>
              <p:cNvSpPr/>
              <p:nvPr/>
            </p:nvSpPr>
            <p:spPr>
              <a:xfrm>
                <a:off x="4139952" y="1170041"/>
                <a:ext cx="3672408" cy="536519"/>
              </a:xfrm>
              <a:prstGeom prst="roundRect">
                <a:avLst>
                  <a:gd name="adj" fmla="val 50000"/>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6"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3"/>
              </a:solidFill>
              <a:ln w="6350">
                <a:noFill/>
              </a:ln>
              <a:effectLst>
                <a:innerShdw blurRad="63500" dist="50800" dir="16200000">
                  <a:prstClr val="black">
                    <a:alpha val="3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7" name="TextBox 66"/>
              <p:cNvSpPr txBox="1"/>
              <p:nvPr/>
            </p:nvSpPr>
            <p:spPr>
              <a:xfrm>
                <a:off x="4246444" y="1253634"/>
                <a:ext cx="449515" cy="358234"/>
              </a:xfrm>
              <a:prstGeom prst="rect">
                <a:avLst/>
              </a:prstGeom>
              <a:noFill/>
            </p:spPr>
            <p:txBody>
              <a:bodyPr wrap="none" rtlCol="0">
                <a:spAutoFit/>
              </a:bodyPr>
              <a:lstStyle/>
              <a:p>
                <a:r>
                  <a:rPr lang="en-US" altLang="zh-CN" sz="2000" b="1" dirty="0">
                    <a:solidFill>
                      <a:schemeClr val="accent3"/>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02</a:t>
                </a:r>
                <a:endParaRPr lang="zh-CN" altLang="en-US" sz="2000" b="1" dirty="0">
                  <a:solidFill>
                    <a:schemeClr val="accent3"/>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64" name="TextBox 63"/>
            <p:cNvSpPr txBox="1"/>
            <p:nvPr/>
          </p:nvSpPr>
          <p:spPr>
            <a:xfrm>
              <a:off x="4758710" y="1156766"/>
              <a:ext cx="2494722"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Group</a:t>
              </a:r>
              <a:r>
                <a:rPr lang="zh-CN" altLang="en-US" sz="2400" b="1" dirty="0">
                  <a:solidFill>
                    <a:schemeClr val="bg1"/>
                  </a:solidFill>
                  <a:latin typeface="微软雅黑" panose="020B0503020204020204" pitchFamily="34" charset="-122"/>
                  <a:ea typeface="微软雅黑" panose="020B0503020204020204" pitchFamily="34" charset="-122"/>
                </a:rPr>
                <a:t> </a:t>
              </a:r>
              <a:r>
                <a:rPr lang="en-US" altLang="zh-CN" sz="2400" b="1" dirty="0">
                  <a:solidFill>
                    <a:schemeClr val="bg1"/>
                  </a:solidFill>
                  <a:latin typeface="微软雅黑" panose="020B0503020204020204" pitchFamily="34" charset="-122"/>
                  <a:ea typeface="微软雅黑" panose="020B0503020204020204" pitchFamily="34" charset="-122"/>
                </a:rPr>
                <a:t>Division</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nvGrpSpPr>
          <p:cNvPr id="68" name="组合 67"/>
          <p:cNvGrpSpPr/>
          <p:nvPr/>
        </p:nvGrpSpPr>
        <p:grpSpPr>
          <a:xfrm>
            <a:off x="755576" y="1779662"/>
            <a:ext cx="1944216" cy="1869297"/>
            <a:chOff x="304800" y="673100"/>
            <a:chExt cx="4000500" cy="4000500"/>
          </a:xfrm>
          <a:effectLst>
            <a:outerShdw blurRad="444500" dist="254000" dir="8100000" algn="tr" rotWithShape="0">
              <a:prstClr val="black">
                <a:alpha val="50000"/>
              </a:prstClr>
            </a:outerShdw>
          </a:effectLst>
        </p:grpSpPr>
        <p:sp>
          <p:nvSpPr>
            <p:cNvPr id="69" name="同心圆 6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0" name="椭圆 6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TextBox 70"/>
          <p:cNvSpPr txBox="1"/>
          <p:nvPr/>
        </p:nvSpPr>
        <p:spPr>
          <a:xfrm>
            <a:off x="958113" y="2468088"/>
            <a:ext cx="1590487" cy="492443"/>
          </a:xfrm>
          <a:prstGeom prst="rect">
            <a:avLst/>
          </a:prstGeom>
          <a:noFill/>
        </p:spPr>
        <p:txBody>
          <a:bodyPr wrap="square" lIns="0" tIns="0" rIns="0" bIns="0" rtlCol="0">
            <a:spAutoFit/>
          </a:bodyPr>
          <a:lstStyle/>
          <a:p>
            <a:pPr algn="ctr"/>
            <a:r>
              <a:rPr lang="en-US" altLang="zh-CN" sz="3200" b="1" dirty="0">
                <a:solidFill>
                  <a:schemeClr val="accent1"/>
                </a:solidFill>
                <a:latin typeface="微软雅黑" panose="020B0503020204020204" pitchFamily="34" charset="-122"/>
                <a:ea typeface="微软雅黑" panose="020B0503020204020204" pitchFamily="34" charset="-122"/>
              </a:rPr>
              <a:t>Catalog</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72" name="Freeform 5"/>
          <p:cNvSpPr/>
          <p:nvPr/>
        </p:nvSpPr>
        <p:spPr bwMode="auto">
          <a:xfrm>
            <a:off x="2699792" y="195486"/>
            <a:ext cx="651442" cy="4659163"/>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gradFill flip="none" rotWithShape="1">
            <a:gsLst>
              <a:gs pos="0">
                <a:schemeClr val="bg1"/>
              </a:gs>
              <a:gs pos="100000">
                <a:schemeClr val="bg1">
                  <a:lumMod val="85000"/>
                </a:schemeClr>
              </a:gs>
            </a:gsLst>
            <a:lin ang="0" scaled="1"/>
            <a:tileRect/>
          </a:gradFill>
          <a:ln w="12700">
            <a:gradFill>
              <a:gsLst>
                <a:gs pos="0">
                  <a:schemeClr val="bg1"/>
                </a:gs>
                <a:gs pos="100000">
                  <a:schemeClr val="bg1">
                    <a:lumMod val="85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mn-lt"/>
              <a:ea typeface="+mn-ea"/>
            </a:endParaRPr>
          </a:p>
        </p:txBody>
      </p:sp>
      <p:grpSp>
        <p:nvGrpSpPr>
          <p:cNvPr id="31" name="组合 30"/>
          <p:cNvGrpSpPr/>
          <p:nvPr/>
        </p:nvGrpSpPr>
        <p:grpSpPr>
          <a:xfrm>
            <a:off x="3523780" y="2880636"/>
            <a:ext cx="4101695" cy="599235"/>
            <a:chOff x="3710491" y="1059582"/>
            <a:chExt cx="4101695" cy="599235"/>
          </a:xfrm>
        </p:grpSpPr>
        <p:grpSp>
          <p:nvGrpSpPr>
            <p:cNvPr id="32" name="组合 31"/>
            <p:cNvGrpSpPr/>
            <p:nvPr/>
          </p:nvGrpSpPr>
          <p:grpSpPr>
            <a:xfrm>
              <a:off x="3710491" y="1059582"/>
              <a:ext cx="4101695" cy="599235"/>
              <a:chOff x="4139952" y="1170041"/>
              <a:chExt cx="3672408" cy="536519"/>
            </a:xfrm>
          </p:grpSpPr>
          <p:sp>
            <p:nvSpPr>
              <p:cNvPr id="34" name="圆角矩形 46"/>
              <p:cNvSpPr/>
              <p:nvPr/>
            </p:nvSpPr>
            <p:spPr>
              <a:xfrm>
                <a:off x="4139952" y="1170041"/>
                <a:ext cx="3672408" cy="536519"/>
              </a:xfrm>
              <a:prstGeom prst="roundRect">
                <a:avLst>
                  <a:gd name="adj" fmla="val 50000"/>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5"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2"/>
              </a:solidFill>
              <a:ln w="6350">
                <a:noFill/>
              </a:ln>
              <a:effectLst>
                <a:innerShdw blurRad="63500" dist="50800" dir="16200000">
                  <a:prstClr val="black">
                    <a:alpha val="3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Box 48"/>
              <p:cNvSpPr txBox="1"/>
              <p:nvPr/>
            </p:nvSpPr>
            <p:spPr>
              <a:xfrm>
                <a:off x="4246444" y="1253634"/>
                <a:ext cx="449515" cy="358234"/>
              </a:xfrm>
              <a:prstGeom prst="rect">
                <a:avLst/>
              </a:prstGeom>
              <a:noFill/>
            </p:spPr>
            <p:txBody>
              <a:bodyPr wrap="none" rtlCol="0">
                <a:spAutoFit/>
              </a:bodyPr>
              <a:lstStyle/>
              <a:p>
                <a:r>
                  <a:rPr lang="en-US" altLang="zh-CN" sz="2000" b="1" dirty="0">
                    <a:solidFill>
                      <a:schemeClr val="accent2"/>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05</a:t>
                </a:r>
                <a:endParaRPr lang="zh-CN" altLang="en-US" sz="2000" b="1" dirty="0">
                  <a:solidFill>
                    <a:schemeClr val="accent2"/>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33" name="TextBox 45"/>
            <p:cNvSpPr txBox="1"/>
            <p:nvPr/>
          </p:nvSpPr>
          <p:spPr>
            <a:xfrm>
              <a:off x="4592414" y="1116772"/>
              <a:ext cx="2674130"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Implementation</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3523780" y="3559622"/>
            <a:ext cx="4101695" cy="599235"/>
            <a:chOff x="3710491" y="1059582"/>
            <a:chExt cx="4101695" cy="599235"/>
          </a:xfrm>
        </p:grpSpPr>
        <p:grpSp>
          <p:nvGrpSpPr>
            <p:cNvPr id="38" name="组合 37"/>
            <p:cNvGrpSpPr/>
            <p:nvPr/>
          </p:nvGrpSpPr>
          <p:grpSpPr>
            <a:xfrm>
              <a:off x="3710491" y="1059582"/>
              <a:ext cx="4101695" cy="599235"/>
              <a:chOff x="4139952" y="1170041"/>
              <a:chExt cx="3672408" cy="536519"/>
            </a:xfrm>
          </p:grpSpPr>
          <p:sp>
            <p:nvSpPr>
              <p:cNvPr id="40" name="圆角矩形 64"/>
              <p:cNvSpPr/>
              <p:nvPr/>
            </p:nvSpPr>
            <p:spPr>
              <a:xfrm>
                <a:off x="4139952" y="1170041"/>
                <a:ext cx="3672408" cy="536519"/>
              </a:xfrm>
              <a:prstGeom prst="roundRect">
                <a:avLst>
                  <a:gd name="adj" fmla="val 50000"/>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1"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3"/>
              </a:solidFill>
              <a:ln w="6350">
                <a:noFill/>
              </a:ln>
              <a:effectLst>
                <a:innerShdw blurRad="63500" dist="50800" dir="16200000">
                  <a:prstClr val="black">
                    <a:alpha val="3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TextBox 66"/>
              <p:cNvSpPr txBox="1"/>
              <p:nvPr/>
            </p:nvSpPr>
            <p:spPr>
              <a:xfrm>
                <a:off x="4246444" y="1253634"/>
                <a:ext cx="449515" cy="358234"/>
              </a:xfrm>
              <a:prstGeom prst="rect">
                <a:avLst/>
              </a:prstGeom>
              <a:noFill/>
            </p:spPr>
            <p:txBody>
              <a:bodyPr wrap="none" rtlCol="0">
                <a:spAutoFit/>
              </a:bodyPr>
              <a:lstStyle/>
              <a:p>
                <a:r>
                  <a:rPr lang="en-US" altLang="zh-CN" sz="2000" b="1" dirty="0">
                    <a:solidFill>
                      <a:schemeClr val="accent3"/>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06</a:t>
                </a:r>
                <a:endParaRPr lang="zh-CN" altLang="en-US" sz="2000" b="1" dirty="0">
                  <a:solidFill>
                    <a:schemeClr val="accent3"/>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39" name="TextBox 63"/>
            <p:cNvSpPr txBox="1"/>
            <p:nvPr/>
          </p:nvSpPr>
          <p:spPr>
            <a:xfrm>
              <a:off x="5309191" y="1142407"/>
              <a:ext cx="1302088"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Testing</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3559735" y="4255414"/>
            <a:ext cx="4101695" cy="599235"/>
            <a:chOff x="3720963" y="2324915"/>
            <a:chExt cx="4101695" cy="599235"/>
          </a:xfrm>
        </p:grpSpPr>
        <p:grpSp>
          <p:nvGrpSpPr>
            <p:cNvPr id="73" name="组合 72"/>
            <p:cNvGrpSpPr/>
            <p:nvPr/>
          </p:nvGrpSpPr>
          <p:grpSpPr>
            <a:xfrm>
              <a:off x="3720963" y="2324915"/>
              <a:ext cx="4101695" cy="599235"/>
              <a:chOff x="4139952" y="1170041"/>
              <a:chExt cx="3672408" cy="536519"/>
            </a:xfrm>
          </p:grpSpPr>
          <p:sp>
            <p:nvSpPr>
              <p:cNvPr id="75" name="圆角矩形 52"/>
              <p:cNvSpPr/>
              <p:nvPr/>
            </p:nvSpPr>
            <p:spPr>
              <a:xfrm>
                <a:off x="4139952" y="1170041"/>
                <a:ext cx="3672408" cy="536519"/>
              </a:xfrm>
              <a:prstGeom prst="roundRect">
                <a:avLst>
                  <a:gd name="adj" fmla="val 50000"/>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6"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4"/>
              </a:solidFill>
              <a:ln w="6350">
                <a:noFill/>
              </a:ln>
              <a:effectLst>
                <a:innerShdw blurRad="63500" dist="50800" dir="16200000">
                  <a:prstClr val="black">
                    <a:alpha val="3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7" name="TextBox 54"/>
              <p:cNvSpPr txBox="1"/>
              <p:nvPr/>
            </p:nvSpPr>
            <p:spPr>
              <a:xfrm>
                <a:off x="4246444" y="1253634"/>
                <a:ext cx="449515" cy="358234"/>
              </a:xfrm>
              <a:prstGeom prst="rect">
                <a:avLst/>
              </a:prstGeom>
              <a:noFill/>
            </p:spPr>
            <p:txBody>
              <a:bodyPr wrap="none" rtlCol="0">
                <a:spAutoFit/>
              </a:bodyPr>
              <a:lstStyle/>
              <a:p>
                <a:r>
                  <a:rPr lang="en-US" altLang="zh-CN" sz="2000" b="1" dirty="0">
                    <a:solidFill>
                      <a:schemeClr val="accent4"/>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07</a:t>
                </a:r>
                <a:endParaRPr lang="zh-CN" altLang="en-US" sz="2000" b="1" dirty="0">
                  <a:solidFill>
                    <a:schemeClr val="accent4"/>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74" name="TextBox 51"/>
            <p:cNvSpPr txBox="1"/>
            <p:nvPr/>
          </p:nvSpPr>
          <p:spPr>
            <a:xfrm>
              <a:off x="4430548" y="2430661"/>
              <a:ext cx="3305328"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Result &amp; Conclusion</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ppt_w</p:attrName>
                                        </p:attrNameLst>
                                      </p:cBhvr>
                                      <p:tavLst>
                                        <p:tav tm="0">
                                          <p:val>
                                            <p:fltVal val="0"/>
                                          </p:val>
                                        </p:tav>
                                        <p:tav tm="100000">
                                          <p:val>
                                            <p:strVal val="#ppt_w"/>
                                          </p:val>
                                        </p:tav>
                                      </p:tavLst>
                                    </p:anim>
                                    <p:anim calcmode="lin" valueType="num">
                                      <p:cBhvr>
                                        <p:cTn id="8" dur="500" fill="hold"/>
                                        <p:tgtEl>
                                          <p:spTgt spid="68"/>
                                        </p:tgtEl>
                                        <p:attrNameLst>
                                          <p:attrName>ppt_h</p:attrName>
                                        </p:attrNameLst>
                                      </p:cBhvr>
                                      <p:tavLst>
                                        <p:tav tm="0">
                                          <p:val>
                                            <p:fltVal val="0"/>
                                          </p:val>
                                        </p:tav>
                                        <p:tav tm="100000">
                                          <p:val>
                                            <p:strVal val="#ppt_h"/>
                                          </p:val>
                                        </p:tav>
                                      </p:tavLst>
                                    </p:anim>
                                    <p:animEffect transition="in" filter="fade">
                                      <p:cBhvr>
                                        <p:cTn id="9" dur="500"/>
                                        <p:tgtEl>
                                          <p:spTgt spid="68"/>
                                        </p:tgtEl>
                                      </p:cBhvr>
                                    </p:animEffect>
                                    <p:anim calcmode="lin" valueType="num">
                                      <p:cBhvr>
                                        <p:cTn id="10" dur="500" fill="hold"/>
                                        <p:tgtEl>
                                          <p:spTgt spid="68"/>
                                        </p:tgtEl>
                                        <p:attrNameLst>
                                          <p:attrName>ppt_x</p:attrName>
                                        </p:attrNameLst>
                                      </p:cBhvr>
                                      <p:tavLst>
                                        <p:tav tm="0">
                                          <p:val>
                                            <p:fltVal val="0.5"/>
                                          </p:val>
                                        </p:tav>
                                        <p:tav tm="100000">
                                          <p:val>
                                            <p:strVal val="#ppt_x"/>
                                          </p:val>
                                        </p:tav>
                                      </p:tavLst>
                                    </p:anim>
                                    <p:anim calcmode="lin" valueType="num">
                                      <p:cBhvr>
                                        <p:cTn id="11" dur="500" fill="hold"/>
                                        <p:tgtEl>
                                          <p:spTgt spid="68"/>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fade">
                                      <p:cBhvr>
                                        <p:cTn id="15" dur="500"/>
                                        <p:tgtEl>
                                          <p:spTgt spid="71"/>
                                        </p:tgtEl>
                                      </p:cBhvr>
                                    </p:animEffect>
                                    <p:anim calcmode="lin" valueType="num">
                                      <p:cBhvr>
                                        <p:cTn id="16" dur="500" fill="hold"/>
                                        <p:tgtEl>
                                          <p:spTgt spid="71"/>
                                        </p:tgtEl>
                                        <p:attrNameLst>
                                          <p:attrName>ppt_x</p:attrName>
                                        </p:attrNameLst>
                                      </p:cBhvr>
                                      <p:tavLst>
                                        <p:tav tm="0">
                                          <p:val>
                                            <p:strVal val="#ppt_x"/>
                                          </p:val>
                                        </p:tav>
                                        <p:tav tm="100000">
                                          <p:val>
                                            <p:strVal val="#ppt_x"/>
                                          </p:val>
                                        </p:tav>
                                      </p:tavLst>
                                    </p:anim>
                                    <p:anim calcmode="lin" valueType="num">
                                      <p:cBhvr>
                                        <p:cTn id="17" dur="500" fill="hold"/>
                                        <p:tgtEl>
                                          <p:spTgt spid="71"/>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wipe(left)">
                                      <p:cBhvr>
                                        <p:cTn id="21" dur="500"/>
                                        <p:tgtEl>
                                          <p:spTgt spid="72"/>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p:tgtEl>
                                          <p:spTgt spid="43"/>
                                        </p:tgtEl>
                                        <p:attrNameLst>
                                          <p:attrName>ppt_x</p:attrName>
                                        </p:attrNameLst>
                                      </p:cBhvr>
                                      <p:tavLst>
                                        <p:tav tm="0">
                                          <p:val>
                                            <p:strVal val="#ppt_x-#ppt_w*1.125000"/>
                                          </p:val>
                                        </p:tav>
                                        <p:tav tm="100000">
                                          <p:val>
                                            <p:strVal val="#ppt_x"/>
                                          </p:val>
                                        </p:tav>
                                      </p:tavLst>
                                    </p:anim>
                                    <p:animEffect transition="in" filter="wipe(right)">
                                      <p:cBhvr>
                                        <p:cTn id="26" dur="500"/>
                                        <p:tgtEl>
                                          <p:spTgt spid="43"/>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62"/>
                                        </p:tgtEl>
                                        <p:attrNameLst>
                                          <p:attrName>style.visibility</p:attrName>
                                        </p:attrNameLst>
                                      </p:cBhvr>
                                      <p:to>
                                        <p:strVal val="visible"/>
                                      </p:to>
                                    </p:set>
                                    <p:anim calcmode="lin" valueType="num">
                                      <p:cBhvr additive="base">
                                        <p:cTn id="30" dur="500"/>
                                        <p:tgtEl>
                                          <p:spTgt spid="62"/>
                                        </p:tgtEl>
                                        <p:attrNameLst>
                                          <p:attrName>ppt_x</p:attrName>
                                        </p:attrNameLst>
                                      </p:cBhvr>
                                      <p:tavLst>
                                        <p:tav tm="0">
                                          <p:val>
                                            <p:strVal val="#ppt_x-#ppt_w*1.125000"/>
                                          </p:val>
                                        </p:tav>
                                        <p:tav tm="100000">
                                          <p:val>
                                            <p:strVal val="#ppt_x"/>
                                          </p:val>
                                        </p:tav>
                                      </p:tavLst>
                                    </p:anim>
                                    <p:animEffect transition="in" filter="wipe(right)">
                                      <p:cBhvr>
                                        <p:cTn id="31" dur="500"/>
                                        <p:tgtEl>
                                          <p:spTgt spid="62"/>
                                        </p:tgtEl>
                                      </p:cBhvr>
                                    </p:animEffect>
                                  </p:childTnLst>
                                </p:cTn>
                              </p:par>
                              <p:par>
                                <p:cTn id="32" presetID="12" presetClass="entr" presetSubtype="8" fill="hold" nodeType="withEffect">
                                  <p:stCondLst>
                                    <p:cond delay="600"/>
                                  </p:stCondLst>
                                  <p:childTnLst>
                                    <p:set>
                                      <p:cBhvr>
                                        <p:cTn id="33" dur="1" fill="hold">
                                          <p:stCondLst>
                                            <p:cond delay="0"/>
                                          </p:stCondLst>
                                        </p:cTn>
                                        <p:tgtEl>
                                          <p:spTgt spid="50"/>
                                        </p:tgtEl>
                                        <p:attrNameLst>
                                          <p:attrName>style.visibility</p:attrName>
                                        </p:attrNameLst>
                                      </p:cBhvr>
                                      <p:to>
                                        <p:strVal val="visible"/>
                                      </p:to>
                                    </p:set>
                                    <p:anim calcmode="lin" valueType="num">
                                      <p:cBhvr additive="base">
                                        <p:cTn id="34" dur="500"/>
                                        <p:tgtEl>
                                          <p:spTgt spid="50"/>
                                        </p:tgtEl>
                                        <p:attrNameLst>
                                          <p:attrName>ppt_x</p:attrName>
                                        </p:attrNameLst>
                                      </p:cBhvr>
                                      <p:tavLst>
                                        <p:tav tm="0">
                                          <p:val>
                                            <p:strVal val="#ppt_x-#ppt_w*1.125000"/>
                                          </p:val>
                                        </p:tav>
                                        <p:tav tm="100000">
                                          <p:val>
                                            <p:strVal val="#ppt_x"/>
                                          </p:val>
                                        </p:tav>
                                      </p:tavLst>
                                    </p:anim>
                                    <p:animEffect transition="in" filter="wipe(right)">
                                      <p:cBhvr>
                                        <p:cTn id="35" dur="500"/>
                                        <p:tgtEl>
                                          <p:spTgt spid="50"/>
                                        </p:tgtEl>
                                      </p:cBhvr>
                                    </p:animEffect>
                                  </p:childTnLst>
                                </p:cTn>
                              </p:par>
                              <p:par>
                                <p:cTn id="36" presetID="12" presetClass="entr" presetSubtype="8" fill="hold" nodeType="withEffect">
                                  <p:stCondLst>
                                    <p:cond delay="1100"/>
                                  </p:stCondLst>
                                  <p:childTnLst>
                                    <p:set>
                                      <p:cBhvr>
                                        <p:cTn id="37" dur="1" fill="hold">
                                          <p:stCondLst>
                                            <p:cond delay="0"/>
                                          </p:stCondLst>
                                        </p:cTn>
                                        <p:tgtEl>
                                          <p:spTgt spid="56"/>
                                        </p:tgtEl>
                                        <p:attrNameLst>
                                          <p:attrName>style.visibility</p:attrName>
                                        </p:attrNameLst>
                                      </p:cBhvr>
                                      <p:to>
                                        <p:strVal val="visible"/>
                                      </p:to>
                                    </p:set>
                                    <p:anim calcmode="lin" valueType="num">
                                      <p:cBhvr additive="base">
                                        <p:cTn id="38" dur="500"/>
                                        <p:tgtEl>
                                          <p:spTgt spid="56"/>
                                        </p:tgtEl>
                                        <p:attrNameLst>
                                          <p:attrName>ppt_x</p:attrName>
                                        </p:attrNameLst>
                                      </p:cBhvr>
                                      <p:tavLst>
                                        <p:tav tm="0">
                                          <p:val>
                                            <p:strVal val="#ppt_x-#ppt_w*1.125000"/>
                                          </p:val>
                                        </p:tav>
                                        <p:tav tm="100000">
                                          <p:val>
                                            <p:strVal val="#ppt_x"/>
                                          </p:val>
                                        </p:tav>
                                      </p:tavLst>
                                    </p:anim>
                                    <p:animEffect transition="in" filter="wipe(right)">
                                      <p:cBhvr>
                                        <p:cTn id="39" dur="500"/>
                                        <p:tgtEl>
                                          <p:spTgt spid="56"/>
                                        </p:tgtEl>
                                      </p:cBhvr>
                                    </p:animEffect>
                                  </p:childTnLst>
                                </p:cTn>
                              </p:par>
                            </p:childTnLst>
                          </p:cTn>
                        </p:par>
                        <p:par>
                          <p:cTn id="40" fill="hold">
                            <p:stCondLst>
                              <p:cond delay="2500"/>
                            </p:stCondLst>
                            <p:childTnLst>
                              <p:par>
                                <p:cTn id="41" presetID="12" presetClass="entr" presetSubtype="8"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p:tgtEl>
                                          <p:spTgt spid="31"/>
                                        </p:tgtEl>
                                        <p:attrNameLst>
                                          <p:attrName>ppt_x</p:attrName>
                                        </p:attrNameLst>
                                      </p:cBhvr>
                                      <p:tavLst>
                                        <p:tav tm="0">
                                          <p:val>
                                            <p:strVal val="#ppt_x-#ppt_w*1.125000"/>
                                          </p:val>
                                        </p:tav>
                                        <p:tav tm="100000">
                                          <p:val>
                                            <p:strVal val="#ppt_x"/>
                                          </p:val>
                                        </p:tav>
                                      </p:tavLst>
                                    </p:anim>
                                    <p:animEffect transition="in" filter="wipe(right)">
                                      <p:cBhvr>
                                        <p:cTn id="44" dur="500"/>
                                        <p:tgtEl>
                                          <p:spTgt spid="31"/>
                                        </p:tgtEl>
                                      </p:cBhvr>
                                    </p:animEffect>
                                  </p:childTnLst>
                                </p:cTn>
                              </p:par>
                            </p:childTnLst>
                          </p:cTn>
                        </p:par>
                        <p:par>
                          <p:cTn id="45" fill="hold">
                            <p:stCondLst>
                              <p:cond delay="3000"/>
                            </p:stCondLst>
                            <p:childTnLst>
                              <p:par>
                                <p:cTn id="46" presetID="1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 calcmode="lin" valueType="num">
                                      <p:cBhvr additive="base">
                                        <p:cTn id="48" dur="500"/>
                                        <p:tgtEl>
                                          <p:spTgt spid="37"/>
                                        </p:tgtEl>
                                        <p:attrNameLst>
                                          <p:attrName>ppt_x</p:attrName>
                                        </p:attrNameLst>
                                      </p:cBhvr>
                                      <p:tavLst>
                                        <p:tav tm="0">
                                          <p:val>
                                            <p:strVal val="#ppt_x-#ppt_w*1.125000"/>
                                          </p:val>
                                        </p:tav>
                                        <p:tav tm="100000">
                                          <p:val>
                                            <p:strVal val="#ppt_x"/>
                                          </p:val>
                                        </p:tav>
                                      </p:tavLst>
                                    </p:anim>
                                    <p:animEffect transition="in" filter="wipe(right)">
                                      <p:cBhvr>
                                        <p:cTn id="49" dur="500"/>
                                        <p:tgtEl>
                                          <p:spTgt spid="37"/>
                                        </p:tgtEl>
                                      </p:cBhvr>
                                    </p:animEffect>
                                  </p:childTnLst>
                                </p:cTn>
                              </p:par>
                              <p:par>
                                <p:cTn id="50" presetID="12" presetClass="entr" presetSubtype="8" fill="hold" nodeType="withEffect">
                                  <p:stCondLst>
                                    <p:cond delay="600"/>
                                  </p:stCondLst>
                                  <p:childTnLst>
                                    <p:set>
                                      <p:cBhvr>
                                        <p:cTn id="51" dur="1" fill="hold">
                                          <p:stCondLst>
                                            <p:cond delay="0"/>
                                          </p:stCondLst>
                                        </p:cTn>
                                        <p:tgtEl>
                                          <p:spTgt spid="44"/>
                                        </p:tgtEl>
                                        <p:attrNameLst>
                                          <p:attrName>style.visibility</p:attrName>
                                        </p:attrNameLst>
                                      </p:cBhvr>
                                      <p:to>
                                        <p:strVal val="visible"/>
                                      </p:to>
                                    </p:set>
                                    <p:anim calcmode="lin" valueType="num">
                                      <p:cBhvr additive="base">
                                        <p:cTn id="52" dur="500"/>
                                        <p:tgtEl>
                                          <p:spTgt spid="44"/>
                                        </p:tgtEl>
                                        <p:attrNameLst>
                                          <p:attrName>ppt_x</p:attrName>
                                        </p:attrNameLst>
                                      </p:cBhvr>
                                      <p:tavLst>
                                        <p:tav tm="0">
                                          <p:val>
                                            <p:strVal val="#ppt_x-#ppt_w*1.125000"/>
                                          </p:val>
                                        </p:tav>
                                        <p:tav tm="100000">
                                          <p:val>
                                            <p:strVal val="#ppt_x"/>
                                          </p:val>
                                        </p:tav>
                                      </p:tavLst>
                                    </p:anim>
                                    <p:animEffect transition="in" filter="wipe(right)">
                                      <p:cBhvr>
                                        <p:cTn id="5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9228" y="270084"/>
            <a:ext cx="4577898" cy="523220"/>
          </a:xfrm>
          <a:prstGeom prst="rect">
            <a:avLst/>
          </a:prstGeom>
          <a:noFill/>
        </p:spPr>
        <p:txBody>
          <a:bodyPr wrap="square" rtlCol="0">
            <a:spAutoFit/>
          </a:bodyPr>
          <a:lstStyle/>
          <a:p>
            <a:pPr marL="0" lvl="1"/>
            <a:r>
              <a:rPr lang="zh-CN" altLang="en-US" sz="1400" b="1" dirty="0">
                <a:latin typeface="微软雅黑" panose="020B0503020204020204" pitchFamily="34" charset="-122"/>
                <a:ea typeface="微软雅黑" panose="020B0503020204020204" pitchFamily="34" charset="-122"/>
              </a:rPr>
              <a:t> </a:t>
            </a:r>
            <a:r>
              <a:rPr lang="en-US" altLang="zh-CN" sz="2800" b="1" dirty="0">
                <a:solidFill>
                  <a:schemeClr val="accent1"/>
                </a:solidFill>
                <a:latin typeface="微软雅黑" panose="020B0503020204020204" pitchFamily="34" charset="-122"/>
                <a:ea typeface="微软雅黑" panose="020B0503020204020204" pitchFamily="34" charset="-122"/>
              </a:rPr>
              <a:t>Part One : Introduction</a:t>
            </a:r>
            <a:endParaRPr lang="en-US" altLang="zh-CN" sz="2800" b="1" dirty="0">
              <a:solidFill>
                <a:schemeClr val="accent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V="1">
            <a:off x="2915816" y="276012"/>
            <a:ext cx="0" cy="50440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763688" y="147015"/>
            <a:ext cx="792088" cy="781213"/>
            <a:chOff x="2123728" y="1579722"/>
            <a:chExt cx="1197175" cy="1197175"/>
          </a:xfrm>
        </p:grpSpPr>
        <p:grpSp>
          <p:nvGrpSpPr>
            <p:cNvPr id="15" name="组合 14"/>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KSO_Shape"/>
            <p:cNvSpPr/>
            <p:nvPr/>
          </p:nvSpPr>
          <p:spPr bwMode="auto">
            <a:xfrm>
              <a:off x="2378606" y="1885587"/>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3"/>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grpSp>
      <p:grpSp>
        <p:nvGrpSpPr>
          <p:cNvPr id="18" name="Group 7"/>
          <p:cNvGrpSpPr/>
          <p:nvPr/>
        </p:nvGrpSpPr>
        <p:grpSpPr bwMode="auto">
          <a:xfrm>
            <a:off x="6447204" y="4701002"/>
            <a:ext cx="285036" cy="285091"/>
            <a:chOff x="0" y="0"/>
            <a:chExt cx="965499" cy="965499"/>
          </a:xfrm>
        </p:grpSpPr>
        <p:sp>
          <p:nvSpPr>
            <p:cNvPr id="19" name="AutoShape 8" descr="tile_paper_medgray.png"/>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20" name="AutoShape 9"/>
            <p:cNvSpPr/>
            <p:nvPr/>
          </p:nvSpPr>
          <p:spPr bwMode="auto">
            <a:xfrm>
              <a:off x="293394" y="283328"/>
              <a:ext cx="393981" cy="393980"/>
            </a:xfrm>
            <a:custGeom>
              <a:avLst/>
              <a:gdLst>
                <a:gd name="T0" fmla="*/ 196991 w 21600"/>
                <a:gd name="T1" fmla="*/ 196990 h 21588"/>
                <a:gd name="T2" fmla="*/ 196991 w 21600"/>
                <a:gd name="T3" fmla="*/ 196990 h 21588"/>
                <a:gd name="T4" fmla="*/ 196991 w 21600"/>
                <a:gd name="T5" fmla="*/ 196990 h 21588"/>
                <a:gd name="T6" fmla="*/ 196991 w 21600"/>
                <a:gd name="T7" fmla="*/ 196990 h 215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88">
                  <a:moveTo>
                    <a:pt x="10794" y="0"/>
                  </a:moveTo>
                  <a:cubicBezTo>
                    <a:pt x="12288" y="0"/>
                    <a:pt x="13689" y="251"/>
                    <a:pt x="14997" y="750"/>
                  </a:cubicBezTo>
                  <a:cubicBezTo>
                    <a:pt x="16304" y="1249"/>
                    <a:pt x="17445" y="1929"/>
                    <a:pt x="18422" y="2781"/>
                  </a:cubicBezTo>
                  <a:cubicBezTo>
                    <a:pt x="19399" y="3639"/>
                    <a:pt x="20173" y="4640"/>
                    <a:pt x="20743" y="5783"/>
                  </a:cubicBezTo>
                  <a:cubicBezTo>
                    <a:pt x="21315" y="6926"/>
                    <a:pt x="21600" y="8156"/>
                    <a:pt x="21600" y="9468"/>
                  </a:cubicBezTo>
                  <a:cubicBezTo>
                    <a:pt x="21600" y="10774"/>
                    <a:pt x="21315" y="12002"/>
                    <a:pt x="20743" y="13141"/>
                  </a:cubicBezTo>
                  <a:cubicBezTo>
                    <a:pt x="20173" y="14287"/>
                    <a:pt x="19399" y="15288"/>
                    <a:pt x="18422" y="16149"/>
                  </a:cubicBezTo>
                  <a:cubicBezTo>
                    <a:pt x="17445" y="17007"/>
                    <a:pt x="16304" y="17686"/>
                    <a:pt x="14997" y="18180"/>
                  </a:cubicBezTo>
                  <a:cubicBezTo>
                    <a:pt x="13689" y="18677"/>
                    <a:pt x="12288" y="18922"/>
                    <a:pt x="10794" y="18922"/>
                  </a:cubicBezTo>
                  <a:cubicBezTo>
                    <a:pt x="10104" y="18922"/>
                    <a:pt x="9426" y="18869"/>
                    <a:pt x="8767" y="18761"/>
                  </a:cubicBezTo>
                  <a:cubicBezTo>
                    <a:pt x="7444" y="20014"/>
                    <a:pt x="5900" y="20877"/>
                    <a:pt x="4135" y="21354"/>
                  </a:cubicBezTo>
                  <a:cubicBezTo>
                    <a:pt x="3947" y="21391"/>
                    <a:pt x="3758" y="21430"/>
                    <a:pt x="3565" y="21467"/>
                  </a:cubicBezTo>
                  <a:cubicBezTo>
                    <a:pt x="3375" y="21509"/>
                    <a:pt x="3170" y="21549"/>
                    <a:pt x="2951" y="21583"/>
                  </a:cubicBezTo>
                  <a:cubicBezTo>
                    <a:pt x="2831" y="21599"/>
                    <a:pt x="2727" y="21571"/>
                    <a:pt x="2643" y="21495"/>
                  </a:cubicBezTo>
                  <a:cubicBezTo>
                    <a:pt x="2556" y="21419"/>
                    <a:pt x="2497" y="21309"/>
                    <a:pt x="2466" y="21165"/>
                  </a:cubicBezTo>
                  <a:cubicBezTo>
                    <a:pt x="2438" y="21021"/>
                    <a:pt x="2457" y="20900"/>
                    <a:pt x="2523" y="20807"/>
                  </a:cubicBezTo>
                  <a:cubicBezTo>
                    <a:pt x="2591" y="20714"/>
                    <a:pt x="2666" y="20621"/>
                    <a:pt x="2749" y="20530"/>
                  </a:cubicBezTo>
                  <a:cubicBezTo>
                    <a:pt x="2920" y="20324"/>
                    <a:pt x="3083" y="20124"/>
                    <a:pt x="3233" y="19929"/>
                  </a:cubicBezTo>
                  <a:cubicBezTo>
                    <a:pt x="3384" y="19737"/>
                    <a:pt x="3521" y="19506"/>
                    <a:pt x="3645" y="19241"/>
                  </a:cubicBezTo>
                  <a:cubicBezTo>
                    <a:pt x="3768" y="18976"/>
                    <a:pt x="3881" y="18662"/>
                    <a:pt x="3982" y="18301"/>
                  </a:cubicBezTo>
                  <a:cubicBezTo>
                    <a:pt x="4083" y="17940"/>
                    <a:pt x="4173" y="17506"/>
                    <a:pt x="4248" y="16992"/>
                  </a:cubicBezTo>
                  <a:cubicBezTo>
                    <a:pt x="2942" y="16109"/>
                    <a:pt x="1906" y="15020"/>
                    <a:pt x="1143" y="13731"/>
                  </a:cubicBezTo>
                  <a:cubicBezTo>
                    <a:pt x="381" y="12436"/>
                    <a:pt x="0" y="11017"/>
                    <a:pt x="0" y="9468"/>
                  </a:cubicBezTo>
                  <a:cubicBezTo>
                    <a:pt x="0" y="8164"/>
                    <a:pt x="284" y="6937"/>
                    <a:pt x="856" y="5789"/>
                  </a:cubicBezTo>
                  <a:cubicBezTo>
                    <a:pt x="1428" y="4640"/>
                    <a:pt x="2200" y="3639"/>
                    <a:pt x="3177" y="2781"/>
                  </a:cubicBezTo>
                  <a:cubicBezTo>
                    <a:pt x="4154" y="1929"/>
                    <a:pt x="5293" y="1249"/>
                    <a:pt x="6597" y="750"/>
                  </a:cubicBezTo>
                  <a:cubicBezTo>
                    <a:pt x="7901" y="251"/>
                    <a:pt x="9299" y="0"/>
                    <a:pt x="10794" y="0"/>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23" name="Group 10"/>
          <p:cNvGrpSpPr/>
          <p:nvPr/>
        </p:nvGrpSpPr>
        <p:grpSpPr bwMode="auto">
          <a:xfrm>
            <a:off x="6850355" y="4701002"/>
            <a:ext cx="285036" cy="285091"/>
            <a:chOff x="0" y="0"/>
            <a:chExt cx="965499" cy="965499"/>
          </a:xfrm>
        </p:grpSpPr>
        <p:sp>
          <p:nvSpPr>
            <p:cNvPr id="26" name="AutoShape 11"/>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27" name="AutoShape 12"/>
            <p:cNvSpPr/>
            <p:nvPr/>
          </p:nvSpPr>
          <p:spPr bwMode="auto">
            <a:xfrm>
              <a:off x="285759" y="283328"/>
              <a:ext cx="393981" cy="393980"/>
            </a:xfrm>
            <a:custGeom>
              <a:avLst/>
              <a:gdLst>
                <a:gd name="T0" fmla="*/ 196991 w 21376"/>
                <a:gd name="T1" fmla="*/ 196990 h 21600"/>
                <a:gd name="T2" fmla="*/ 196991 w 21376"/>
                <a:gd name="T3" fmla="*/ 196990 h 21600"/>
                <a:gd name="T4" fmla="*/ 196991 w 21376"/>
                <a:gd name="T5" fmla="*/ 196990 h 21600"/>
                <a:gd name="T6" fmla="*/ 196991 w 21376"/>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600"/>
                    <a:pt x="19455" y="21600"/>
                  </a:cubicBezTo>
                  <a:lnTo>
                    <a:pt x="1928" y="21600"/>
                  </a:lnTo>
                  <a:cubicBezTo>
                    <a:pt x="1585" y="21600"/>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28" name="Group 13"/>
          <p:cNvGrpSpPr/>
          <p:nvPr/>
        </p:nvGrpSpPr>
        <p:grpSpPr bwMode="auto">
          <a:xfrm>
            <a:off x="7253506" y="4701002"/>
            <a:ext cx="285505" cy="285091"/>
            <a:chOff x="0" y="0"/>
            <a:chExt cx="965499" cy="965499"/>
          </a:xfrm>
        </p:grpSpPr>
        <p:sp>
          <p:nvSpPr>
            <p:cNvPr id="29" name="AutoShape 14"/>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0" name="AutoShape 15"/>
            <p:cNvSpPr/>
            <p:nvPr/>
          </p:nvSpPr>
          <p:spPr bwMode="auto">
            <a:xfrm>
              <a:off x="285759" y="283328"/>
              <a:ext cx="393981" cy="393980"/>
            </a:xfrm>
            <a:custGeom>
              <a:avLst/>
              <a:gdLst>
                <a:gd name="T0" fmla="*/ 196991 w 21600"/>
                <a:gd name="T1" fmla="*/ 196990 h 21600"/>
                <a:gd name="T2" fmla="*/ 196991 w 21600"/>
                <a:gd name="T3" fmla="*/ 196990 h 21600"/>
                <a:gd name="T4" fmla="*/ 196991 w 21600"/>
                <a:gd name="T5" fmla="*/ 196990 h 21600"/>
                <a:gd name="T6" fmla="*/ 196991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600" y="9409"/>
                    <a:pt x="21600" y="10002"/>
                  </a:cubicBezTo>
                  <a:cubicBezTo>
                    <a:pt x="21600"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1" name="Group 16"/>
          <p:cNvGrpSpPr/>
          <p:nvPr/>
        </p:nvGrpSpPr>
        <p:grpSpPr bwMode="auto">
          <a:xfrm>
            <a:off x="7657126" y="4701002"/>
            <a:ext cx="285036" cy="285091"/>
            <a:chOff x="0" y="0"/>
            <a:chExt cx="965499" cy="965499"/>
          </a:xfrm>
        </p:grpSpPr>
        <p:sp>
          <p:nvSpPr>
            <p:cNvPr id="32" name="AutoShape 17"/>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3" name="AutoShape 18"/>
            <p:cNvSpPr/>
            <p:nvPr/>
          </p:nvSpPr>
          <p:spPr bwMode="auto">
            <a:xfrm>
              <a:off x="293617" y="264823"/>
              <a:ext cx="393980" cy="393980"/>
            </a:xfrm>
            <a:custGeom>
              <a:avLst/>
              <a:gdLst>
                <a:gd name="T0" fmla="*/ 196990 w 21600"/>
                <a:gd name="T1" fmla="*/ 196990 h 21600"/>
                <a:gd name="T2" fmla="*/ 196990 w 21600"/>
                <a:gd name="T3" fmla="*/ 196990 h 21600"/>
                <a:gd name="T4" fmla="*/ 196990 w 21600"/>
                <a:gd name="T5" fmla="*/ 196990 h 21600"/>
                <a:gd name="T6" fmla="*/ 196990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6949"/>
                  </a:moveTo>
                  <a:cubicBezTo>
                    <a:pt x="21600"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lnTo>
                    <a:pt x="21600"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4" name="Group 19"/>
          <p:cNvGrpSpPr/>
          <p:nvPr/>
        </p:nvGrpSpPr>
        <p:grpSpPr bwMode="auto">
          <a:xfrm>
            <a:off x="8060277" y="4701002"/>
            <a:ext cx="285036" cy="285091"/>
            <a:chOff x="0" y="0"/>
            <a:chExt cx="965499" cy="965499"/>
          </a:xfrm>
        </p:grpSpPr>
        <p:sp>
          <p:nvSpPr>
            <p:cNvPr id="35" name="AutoShape 20"/>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6" name="AutoShape 21"/>
            <p:cNvSpPr/>
            <p:nvPr/>
          </p:nvSpPr>
          <p:spPr bwMode="auto">
            <a:xfrm>
              <a:off x="292545" y="314566"/>
              <a:ext cx="380408" cy="307104"/>
            </a:xfrm>
            <a:custGeom>
              <a:avLst/>
              <a:gdLst>
                <a:gd name="T0" fmla="*/ 190204 w 21600"/>
                <a:gd name="T1" fmla="*/ 153552 h 21600"/>
                <a:gd name="T2" fmla="*/ 190204 w 21600"/>
                <a:gd name="T3" fmla="*/ 153552 h 21600"/>
                <a:gd name="T4" fmla="*/ 190204 w 21600"/>
                <a:gd name="T5" fmla="*/ 153552 h 21600"/>
                <a:gd name="T6" fmla="*/ 190204 w 21600"/>
                <a:gd name="T7" fmla="*/ 15355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2"/>
                  </a:moveTo>
                  <a:cubicBezTo>
                    <a:pt x="20632" y="3222"/>
                    <a:pt x="20946" y="3384"/>
                    <a:pt x="21208" y="3713"/>
                  </a:cubicBezTo>
                  <a:cubicBezTo>
                    <a:pt x="21470" y="4042"/>
                    <a:pt x="21600" y="4427"/>
                    <a:pt x="21600" y="4865"/>
                  </a:cubicBezTo>
                  <a:lnTo>
                    <a:pt x="21600" y="19984"/>
                  </a:lnTo>
                  <a:cubicBezTo>
                    <a:pt x="21600" y="20421"/>
                    <a:pt x="21470" y="20803"/>
                    <a:pt x="21208" y="21121"/>
                  </a:cubicBezTo>
                  <a:cubicBezTo>
                    <a:pt x="20946" y="21441"/>
                    <a:pt x="20632" y="21600"/>
                    <a:pt x="20263" y="21600"/>
                  </a:cubicBezTo>
                  <a:lnTo>
                    <a:pt x="1348" y="21600"/>
                  </a:lnTo>
                  <a:cubicBezTo>
                    <a:pt x="981" y="21600"/>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7" name="Group 22"/>
          <p:cNvGrpSpPr/>
          <p:nvPr/>
        </p:nvGrpSpPr>
        <p:grpSpPr bwMode="auto">
          <a:xfrm>
            <a:off x="8463428" y="4701002"/>
            <a:ext cx="285036" cy="285091"/>
            <a:chOff x="0" y="0"/>
            <a:chExt cx="965499" cy="965499"/>
          </a:xfrm>
        </p:grpSpPr>
        <p:sp>
          <p:nvSpPr>
            <p:cNvPr id="38" name="AutoShape 23"/>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9" name="AutoShape 24"/>
            <p:cNvSpPr/>
            <p:nvPr/>
          </p:nvSpPr>
          <p:spPr bwMode="auto">
            <a:xfrm>
              <a:off x="293617" y="331589"/>
              <a:ext cx="380408" cy="296161"/>
            </a:xfrm>
            <a:custGeom>
              <a:avLst/>
              <a:gdLst>
                <a:gd name="T0" fmla="*/ 190204 w 21600"/>
                <a:gd name="T1" fmla="*/ 148081 h 21600"/>
                <a:gd name="T2" fmla="*/ 190204 w 21600"/>
                <a:gd name="T3" fmla="*/ 148081 h 21600"/>
                <a:gd name="T4" fmla="*/ 190204 w 21600"/>
                <a:gd name="T5" fmla="*/ 148081 h 21600"/>
                <a:gd name="T6" fmla="*/ 190204 w 21600"/>
                <a:gd name="T7" fmla="*/ 1480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600" y="7250"/>
                  </a:cubicBezTo>
                  <a:lnTo>
                    <a:pt x="21600" y="19981"/>
                  </a:lnTo>
                  <a:cubicBezTo>
                    <a:pt x="21600" y="20416"/>
                    <a:pt x="21470" y="20800"/>
                    <a:pt x="21208" y="21118"/>
                  </a:cubicBezTo>
                  <a:cubicBezTo>
                    <a:pt x="20946" y="21438"/>
                    <a:pt x="20632" y="21600"/>
                    <a:pt x="20265" y="21600"/>
                  </a:cubicBezTo>
                  <a:lnTo>
                    <a:pt x="1346" y="21600"/>
                  </a:lnTo>
                  <a:cubicBezTo>
                    <a:pt x="979" y="21600"/>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sp>
        <p:nvSpPr>
          <p:cNvPr id="8" name="文本框 7"/>
          <p:cNvSpPr txBox="1"/>
          <p:nvPr/>
        </p:nvSpPr>
        <p:spPr>
          <a:xfrm>
            <a:off x="683571" y="1491630"/>
            <a:ext cx="7779851" cy="2215515"/>
          </a:xfrm>
          <a:prstGeom prst="rect">
            <a:avLst/>
          </a:prstGeom>
          <a:noFill/>
        </p:spPr>
        <p:txBody>
          <a:bodyPr wrap="square" lIns="0" tIns="0" rIns="0" bIns="0" rtlCol="0">
            <a:spAutoFit/>
          </a:bodyPr>
          <a:lstStyle/>
          <a:p>
            <a:r>
              <a:rPr lang="en-US" altLang="zh-CN" sz="2400" b="1" dirty="0">
                <a:latin typeface="微软雅黑" panose="020B0503020204020204" pitchFamily="34" charset="-122"/>
                <a:ea typeface="微软雅黑" panose="020B0503020204020204" pitchFamily="34" charset="-122"/>
              </a:rPr>
              <a:t>     Our project is a program which allows you to play a simple music by pressing a particular key on the board,which 21 keys corresponds to 21 tonality and the game has two </a:t>
            </a:r>
            <a:r>
              <a:rPr lang="en-US" altLang="zh-CN" sz="2400" b="1" dirty="0" err="1">
                <a:latin typeface="微软雅黑" panose="020B0503020204020204" pitchFamily="34" charset="-122"/>
                <a:ea typeface="微软雅黑" panose="020B0503020204020204" pitchFamily="34" charset="-122"/>
              </a:rPr>
              <a:t>modes,one</a:t>
            </a:r>
            <a:r>
              <a:rPr lang="en-US" altLang="zh-CN" sz="2400" b="1" dirty="0">
                <a:latin typeface="微软雅黑" panose="020B0503020204020204" pitchFamily="34" charset="-122"/>
                <a:ea typeface="微软雅黑" panose="020B0503020204020204" pitchFamily="34" charset="-122"/>
              </a:rPr>
              <a:t> is “Playing freely </a:t>
            </a:r>
            <a:r>
              <a:rPr lang="en-US" altLang="zh-CN" sz="2400" b="1" dirty="0" err="1">
                <a:latin typeface="微软雅黑" panose="020B0503020204020204" pitchFamily="34" charset="-122"/>
                <a:ea typeface="微软雅黑" panose="020B0503020204020204" pitchFamily="34" charset="-122"/>
              </a:rPr>
              <a:t>mode”,the</a:t>
            </a:r>
            <a:r>
              <a:rPr lang="en-US" altLang="zh-CN" sz="2400" b="1" dirty="0">
                <a:latin typeface="微软雅黑" panose="020B0503020204020204" pitchFamily="34" charset="-122"/>
                <a:ea typeface="微软雅黑" panose="020B0503020204020204" pitchFamily="34" charset="-122"/>
              </a:rPr>
              <a:t> other is “Teaching mode” in which music scores will be displayed.</a:t>
            </a:r>
            <a:endParaRPr lang="en-US" altLang="zh-CN" sz="2400" b="1" dirty="0">
              <a:latin typeface="微软雅黑" panose="020B0503020204020204" pitchFamily="34" charset="-122"/>
              <a:ea typeface="微软雅黑" panose="020B0503020204020204" pitchFamily="34"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ppt_x</p:attrName>
                                        </p:attrNameLst>
                                      </p:cBhvr>
                                      <p:tavLst>
                                        <p:tav tm="0">
                                          <p:val>
                                            <p:strVal val="#ppt_x+#ppt_w*1.125000"/>
                                          </p:val>
                                        </p:tav>
                                        <p:tav tm="100000">
                                          <p:val>
                                            <p:strVal val="#ppt_x"/>
                                          </p:val>
                                        </p:tav>
                                      </p:tavLst>
                                    </p:anim>
                                    <p:animEffect transition="in" filter="wipe(left)">
                                      <p:cBhvr>
                                        <p:cTn id="12" dur="500"/>
                                        <p:tgtEl>
                                          <p:spTgt spid="5"/>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9719" y="403132"/>
            <a:ext cx="4739503" cy="523220"/>
          </a:xfrm>
          <a:prstGeom prst="rect">
            <a:avLst/>
          </a:prstGeom>
          <a:noFill/>
        </p:spPr>
        <p:txBody>
          <a:bodyPr wrap="none" rtlCol="0">
            <a:spAutoFit/>
          </a:bodyPr>
          <a:lstStyle/>
          <a:p>
            <a:pPr marL="0" lvl="1"/>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2800" b="1" dirty="0">
                <a:solidFill>
                  <a:schemeClr val="accent1"/>
                </a:solidFill>
                <a:latin typeface="微软雅黑" panose="020B0503020204020204" pitchFamily="34" charset="-122"/>
                <a:ea typeface="微软雅黑" panose="020B0503020204020204" pitchFamily="34" charset="-122"/>
              </a:rPr>
              <a:t>Part Two: Group Division</a:t>
            </a:r>
            <a:endParaRPr lang="en-US" altLang="zh-CN" sz="2800" b="1" dirty="0">
              <a:solidFill>
                <a:schemeClr val="accent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V="1">
            <a:off x="2699792" y="418759"/>
            <a:ext cx="0" cy="41045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1676082" y="208668"/>
            <a:ext cx="764813" cy="764741"/>
            <a:chOff x="1068965" y="491752"/>
            <a:chExt cx="1197175" cy="1197175"/>
          </a:xfrm>
        </p:grpSpPr>
        <p:grpSp>
          <p:nvGrpSpPr>
            <p:cNvPr id="15" name="组合 14"/>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mn-lt"/>
                <a:ea typeface="+mn-ea"/>
              </a:endParaRPr>
            </a:p>
          </p:txBody>
        </p:sp>
      </p:grpSp>
      <p:grpSp>
        <p:nvGrpSpPr>
          <p:cNvPr id="14" name="Group 7"/>
          <p:cNvGrpSpPr/>
          <p:nvPr/>
        </p:nvGrpSpPr>
        <p:grpSpPr bwMode="auto">
          <a:xfrm>
            <a:off x="6447204" y="4701002"/>
            <a:ext cx="285036" cy="285091"/>
            <a:chOff x="0" y="0"/>
            <a:chExt cx="965499" cy="965499"/>
          </a:xfrm>
        </p:grpSpPr>
        <p:sp>
          <p:nvSpPr>
            <p:cNvPr id="19" name="AutoShape 8" descr="tile_paper_medgray.png"/>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20" name="AutoShape 9"/>
            <p:cNvSpPr/>
            <p:nvPr/>
          </p:nvSpPr>
          <p:spPr bwMode="auto">
            <a:xfrm>
              <a:off x="293394" y="283328"/>
              <a:ext cx="393981" cy="393980"/>
            </a:xfrm>
            <a:custGeom>
              <a:avLst/>
              <a:gdLst>
                <a:gd name="T0" fmla="*/ 196991 w 21600"/>
                <a:gd name="T1" fmla="*/ 196990 h 21588"/>
                <a:gd name="T2" fmla="*/ 196991 w 21600"/>
                <a:gd name="T3" fmla="*/ 196990 h 21588"/>
                <a:gd name="T4" fmla="*/ 196991 w 21600"/>
                <a:gd name="T5" fmla="*/ 196990 h 21588"/>
                <a:gd name="T6" fmla="*/ 196991 w 21600"/>
                <a:gd name="T7" fmla="*/ 196990 h 215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88">
                  <a:moveTo>
                    <a:pt x="10794" y="0"/>
                  </a:moveTo>
                  <a:cubicBezTo>
                    <a:pt x="12288" y="0"/>
                    <a:pt x="13689" y="251"/>
                    <a:pt x="14997" y="750"/>
                  </a:cubicBezTo>
                  <a:cubicBezTo>
                    <a:pt x="16304" y="1249"/>
                    <a:pt x="17445" y="1929"/>
                    <a:pt x="18422" y="2781"/>
                  </a:cubicBezTo>
                  <a:cubicBezTo>
                    <a:pt x="19399" y="3639"/>
                    <a:pt x="20173" y="4640"/>
                    <a:pt x="20743" y="5783"/>
                  </a:cubicBezTo>
                  <a:cubicBezTo>
                    <a:pt x="21315" y="6926"/>
                    <a:pt x="21600" y="8156"/>
                    <a:pt x="21600" y="9468"/>
                  </a:cubicBezTo>
                  <a:cubicBezTo>
                    <a:pt x="21600" y="10774"/>
                    <a:pt x="21315" y="12002"/>
                    <a:pt x="20743" y="13141"/>
                  </a:cubicBezTo>
                  <a:cubicBezTo>
                    <a:pt x="20173" y="14287"/>
                    <a:pt x="19399" y="15288"/>
                    <a:pt x="18422" y="16149"/>
                  </a:cubicBezTo>
                  <a:cubicBezTo>
                    <a:pt x="17445" y="17007"/>
                    <a:pt x="16304" y="17686"/>
                    <a:pt x="14997" y="18180"/>
                  </a:cubicBezTo>
                  <a:cubicBezTo>
                    <a:pt x="13689" y="18677"/>
                    <a:pt x="12288" y="18922"/>
                    <a:pt x="10794" y="18922"/>
                  </a:cubicBezTo>
                  <a:cubicBezTo>
                    <a:pt x="10104" y="18922"/>
                    <a:pt x="9426" y="18869"/>
                    <a:pt x="8767" y="18761"/>
                  </a:cubicBezTo>
                  <a:cubicBezTo>
                    <a:pt x="7444" y="20014"/>
                    <a:pt x="5900" y="20877"/>
                    <a:pt x="4135" y="21354"/>
                  </a:cubicBezTo>
                  <a:cubicBezTo>
                    <a:pt x="3947" y="21391"/>
                    <a:pt x="3758" y="21430"/>
                    <a:pt x="3565" y="21467"/>
                  </a:cubicBezTo>
                  <a:cubicBezTo>
                    <a:pt x="3375" y="21509"/>
                    <a:pt x="3170" y="21549"/>
                    <a:pt x="2951" y="21583"/>
                  </a:cubicBezTo>
                  <a:cubicBezTo>
                    <a:pt x="2831" y="21599"/>
                    <a:pt x="2727" y="21571"/>
                    <a:pt x="2643" y="21495"/>
                  </a:cubicBezTo>
                  <a:cubicBezTo>
                    <a:pt x="2556" y="21419"/>
                    <a:pt x="2497" y="21309"/>
                    <a:pt x="2466" y="21165"/>
                  </a:cubicBezTo>
                  <a:cubicBezTo>
                    <a:pt x="2438" y="21021"/>
                    <a:pt x="2457" y="20900"/>
                    <a:pt x="2523" y="20807"/>
                  </a:cubicBezTo>
                  <a:cubicBezTo>
                    <a:pt x="2591" y="20714"/>
                    <a:pt x="2666" y="20621"/>
                    <a:pt x="2749" y="20530"/>
                  </a:cubicBezTo>
                  <a:cubicBezTo>
                    <a:pt x="2920" y="20324"/>
                    <a:pt x="3083" y="20124"/>
                    <a:pt x="3233" y="19929"/>
                  </a:cubicBezTo>
                  <a:cubicBezTo>
                    <a:pt x="3384" y="19737"/>
                    <a:pt x="3521" y="19506"/>
                    <a:pt x="3645" y="19241"/>
                  </a:cubicBezTo>
                  <a:cubicBezTo>
                    <a:pt x="3768" y="18976"/>
                    <a:pt x="3881" y="18662"/>
                    <a:pt x="3982" y="18301"/>
                  </a:cubicBezTo>
                  <a:cubicBezTo>
                    <a:pt x="4083" y="17940"/>
                    <a:pt x="4173" y="17506"/>
                    <a:pt x="4248" y="16992"/>
                  </a:cubicBezTo>
                  <a:cubicBezTo>
                    <a:pt x="2942" y="16109"/>
                    <a:pt x="1906" y="15020"/>
                    <a:pt x="1143" y="13731"/>
                  </a:cubicBezTo>
                  <a:cubicBezTo>
                    <a:pt x="381" y="12436"/>
                    <a:pt x="0" y="11017"/>
                    <a:pt x="0" y="9468"/>
                  </a:cubicBezTo>
                  <a:cubicBezTo>
                    <a:pt x="0" y="8164"/>
                    <a:pt x="284" y="6937"/>
                    <a:pt x="856" y="5789"/>
                  </a:cubicBezTo>
                  <a:cubicBezTo>
                    <a:pt x="1428" y="4640"/>
                    <a:pt x="2200" y="3639"/>
                    <a:pt x="3177" y="2781"/>
                  </a:cubicBezTo>
                  <a:cubicBezTo>
                    <a:pt x="4154" y="1929"/>
                    <a:pt x="5293" y="1249"/>
                    <a:pt x="6597" y="750"/>
                  </a:cubicBezTo>
                  <a:cubicBezTo>
                    <a:pt x="7901" y="251"/>
                    <a:pt x="9299" y="0"/>
                    <a:pt x="10794" y="0"/>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23" name="Group 10"/>
          <p:cNvGrpSpPr/>
          <p:nvPr/>
        </p:nvGrpSpPr>
        <p:grpSpPr bwMode="auto">
          <a:xfrm>
            <a:off x="6850355" y="4701002"/>
            <a:ext cx="285036" cy="285091"/>
            <a:chOff x="0" y="0"/>
            <a:chExt cx="965499" cy="965499"/>
          </a:xfrm>
        </p:grpSpPr>
        <p:sp>
          <p:nvSpPr>
            <p:cNvPr id="26" name="AutoShape 11"/>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27" name="AutoShape 12"/>
            <p:cNvSpPr/>
            <p:nvPr/>
          </p:nvSpPr>
          <p:spPr bwMode="auto">
            <a:xfrm>
              <a:off x="285759" y="283328"/>
              <a:ext cx="393981" cy="393980"/>
            </a:xfrm>
            <a:custGeom>
              <a:avLst/>
              <a:gdLst>
                <a:gd name="T0" fmla="*/ 196991 w 21376"/>
                <a:gd name="T1" fmla="*/ 196990 h 21600"/>
                <a:gd name="T2" fmla="*/ 196991 w 21376"/>
                <a:gd name="T3" fmla="*/ 196990 h 21600"/>
                <a:gd name="T4" fmla="*/ 196991 w 21376"/>
                <a:gd name="T5" fmla="*/ 196990 h 21600"/>
                <a:gd name="T6" fmla="*/ 196991 w 21376"/>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600"/>
                    <a:pt x="19455" y="21600"/>
                  </a:cubicBezTo>
                  <a:lnTo>
                    <a:pt x="1928" y="21600"/>
                  </a:lnTo>
                  <a:cubicBezTo>
                    <a:pt x="1585" y="21600"/>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28" name="Group 13"/>
          <p:cNvGrpSpPr/>
          <p:nvPr/>
        </p:nvGrpSpPr>
        <p:grpSpPr bwMode="auto">
          <a:xfrm>
            <a:off x="7253506" y="4701002"/>
            <a:ext cx="285505" cy="285091"/>
            <a:chOff x="0" y="0"/>
            <a:chExt cx="965499" cy="965499"/>
          </a:xfrm>
        </p:grpSpPr>
        <p:sp>
          <p:nvSpPr>
            <p:cNvPr id="29" name="AutoShape 14"/>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0" name="AutoShape 15"/>
            <p:cNvSpPr/>
            <p:nvPr/>
          </p:nvSpPr>
          <p:spPr bwMode="auto">
            <a:xfrm>
              <a:off x="285759" y="283328"/>
              <a:ext cx="393981" cy="393980"/>
            </a:xfrm>
            <a:custGeom>
              <a:avLst/>
              <a:gdLst>
                <a:gd name="T0" fmla="*/ 196991 w 21600"/>
                <a:gd name="T1" fmla="*/ 196990 h 21600"/>
                <a:gd name="T2" fmla="*/ 196991 w 21600"/>
                <a:gd name="T3" fmla="*/ 196990 h 21600"/>
                <a:gd name="T4" fmla="*/ 196991 w 21600"/>
                <a:gd name="T5" fmla="*/ 196990 h 21600"/>
                <a:gd name="T6" fmla="*/ 196991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600" y="9409"/>
                    <a:pt x="21600" y="10002"/>
                  </a:cubicBezTo>
                  <a:cubicBezTo>
                    <a:pt x="21600"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1" name="Group 16"/>
          <p:cNvGrpSpPr/>
          <p:nvPr/>
        </p:nvGrpSpPr>
        <p:grpSpPr bwMode="auto">
          <a:xfrm>
            <a:off x="7657126" y="4701002"/>
            <a:ext cx="285036" cy="285091"/>
            <a:chOff x="0" y="0"/>
            <a:chExt cx="965499" cy="965499"/>
          </a:xfrm>
        </p:grpSpPr>
        <p:sp>
          <p:nvSpPr>
            <p:cNvPr id="32" name="AutoShape 17"/>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3" name="AutoShape 18"/>
            <p:cNvSpPr/>
            <p:nvPr/>
          </p:nvSpPr>
          <p:spPr bwMode="auto">
            <a:xfrm>
              <a:off x="293617" y="264823"/>
              <a:ext cx="393980" cy="393980"/>
            </a:xfrm>
            <a:custGeom>
              <a:avLst/>
              <a:gdLst>
                <a:gd name="T0" fmla="*/ 196990 w 21600"/>
                <a:gd name="T1" fmla="*/ 196990 h 21600"/>
                <a:gd name="T2" fmla="*/ 196990 w 21600"/>
                <a:gd name="T3" fmla="*/ 196990 h 21600"/>
                <a:gd name="T4" fmla="*/ 196990 w 21600"/>
                <a:gd name="T5" fmla="*/ 196990 h 21600"/>
                <a:gd name="T6" fmla="*/ 196990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6949"/>
                  </a:moveTo>
                  <a:cubicBezTo>
                    <a:pt x="21600"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lnTo>
                    <a:pt x="21600"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4" name="Group 19"/>
          <p:cNvGrpSpPr/>
          <p:nvPr/>
        </p:nvGrpSpPr>
        <p:grpSpPr bwMode="auto">
          <a:xfrm>
            <a:off x="8060277" y="4701002"/>
            <a:ext cx="285036" cy="285091"/>
            <a:chOff x="0" y="0"/>
            <a:chExt cx="965499" cy="965499"/>
          </a:xfrm>
        </p:grpSpPr>
        <p:sp>
          <p:nvSpPr>
            <p:cNvPr id="35" name="AutoShape 20"/>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6" name="AutoShape 21"/>
            <p:cNvSpPr/>
            <p:nvPr/>
          </p:nvSpPr>
          <p:spPr bwMode="auto">
            <a:xfrm>
              <a:off x="292545" y="314566"/>
              <a:ext cx="380408" cy="307104"/>
            </a:xfrm>
            <a:custGeom>
              <a:avLst/>
              <a:gdLst>
                <a:gd name="T0" fmla="*/ 190204 w 21600"/>
                <a:gd name="T1" fmla="*/ 153552 h 21600"/>
                <a:gd name="T2" fmla="*/ 190204 w 21600"/>
                <a:gd name="T3" fmla="*/ 153552 h 21600"/>
                <a:gd name="T4" fmla="*/ 190204 w 21600"/>
                <a:gd name="T5" fmla="*/ 153552 h 21600"/>
                <a:gd name="T6" fmla="*/ 190204 w 21600"/>
                <a:gd name="T7" fmla="*/ 15355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2"/>
                  </a:moveTo>
                  <a:cubicBezTo>
                    <a:pt x="20632" y="3222"/>
                    <a:pt x="20946" y="3384"/>
                    <a:pt x="21208" y="3713"/>
                  </a:cubicBezTo>
                  <a:cubicBezTo>
                    <a:pt x="21470" y="4042"/>
                    <a:pt x="21600" y="4427"/>
                    <a:pt x="21600" y="4865"/>
                  </a:cubicBezTo>
                  <a:lnTo>
                    <a:pt x="21600" y="19984"/>
                  </a:lnTo>
                  <a:cubicBezTo>
                    <a:pt x="21600" y="20421"/>
                    <a:pt x="21470" y="20803"/>
                    <a:pt x="21208" y="21121"/>
                  </a:cubicBezTo>
                  <a:cubicBezTo>
                    <a:pt x="20946" y="21441"/>
                    <a:pt x="20632" y="21600"/>
                    <a:pt x="20263" y="21600"/>
                  </a:cubicBezTo>
                  <a:lnTo>
                    <a:pt x="1348" y="21600"/>
                  </a:lnTo>
                  <a:cubicBezTo>
                    <a:pt x="981" y="21600"/>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7" name="Group 22"/>
          <p:cNvGrpSpPr/>
          <p:nvPr/>
        </p:nvGrpSpPr>
        <p:grpSpPr bwMode="auto">
          <a:xfrm>
            <a:off x="8463428" y="4701002"/>
            <a:ext cx="285036" cy="285091"/>
            <a:chOff x="0" y="0"/>
            <a:chExt cx="965499" cy="965499"/>
          </a:xfrm>
        </p:grpSpPr>
        <p:sp>
          <p:nvSpPr>
            <p:cNvPr id="38" name="AutoShape 23"/>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9" name="AutoShape 24"/>
            <p:cNvSpPr/>
            <p:nvPr/>
          </p:nvSpPr>
          <p:spPr bwMode="auto">
            <a:xfrm>
              <a:off x="293617" y="331589"/>
              <a:ext cx="380408" cy="296161"/>
            </a:xfrm>
            <a:custGeom>
              <a:avLst/>
              <a:gdLst>
                <a:gd name="T0" fmla="*/ 190204 w 21600"/>
                <a:gd name="T1" fmla="*/ 148081 h 21600"/>
                <a:gd name="T2" fmla="*/ 190204 w 21600"/>
                <a:gd name="T3" fmla="*/ 148081 h 21600"/>
                <a:gd name="T4" fmla="*/ 190204 w 21600"/>
                <a:gd name="T5" fmla="*/ 148081 h 21600"/>
                <a:gd name="T6" fmla="*/ 190204 w 21600"/>
                <a:gd name="T7" fmla="*/ 1480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600" y="7250"/>
                  </a:cubicBezTo>
                  <a:lnTo>
                    <a:pt x="21600" y="19981"/>
                  </a:lnTo>
                  <a:cubicBezTo>
                    <a:pt x="21600" y="20416"/>
                    <a:pt x="21470" y="20800"/>
                    <a:pt x="21208" y="21118"/>
                  </a:cubicBezTo>
                  <a:cubicBezTo>
                    <a:pt x="20946" y="21438"/>
                    <a:pt x="20632" y="21600"/>
                    <a:pt x="20265" y="21600"/>
                  </a:cubicBezTo>
                  <a:lnTo>
                    <a:pt x="1346" y="21600"/>
                  </a:lnTo>
                  <a:cubicBezTo>
                    <a:pt x="979" y="21600"/>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sp>
        <p:nvSpPr>
          <p:cNvPr id="8" name="文本框 7"/>
          <p:cNvSpPr txBox="1"/>
          <p:nvPr/>
        </p:nvSpPr>
        <p:spPr>
          <a:xfrm>
            <a:off x="610546" y="1141202"/>
            <a:ext cx="8209925" cy="3323987"/>
          </a:xfrm>
          <a:prstGeom prst="rect">
            <a:avLst/>
          </a:prstGeom>
          <a:noFill/>
        </p:spPr>
        <p:txBody>
          <a:bodyPr wrap="square" lIns="0" tIns="0" rIns="0" bIns="0" rtlCol="0">
            <a:spAutoFit/>
          </a:bodyPr>
          <a:lstStyle/>
          <a:p>
            <a:r>
              <a:rPr lang="en-US" altLang="zh-CN" sz="2400" b="1" dirty="0">
                <a:latin typeface="微软雅黑" panose="020B0503020204020204" pitchFamily="34" charset="-122"/>
                <a:ea typeface="微软雅黑" panose="020B0503020204020204" pitchFamily="34" charset="-122"/>
              </a:rPr>
              <a:t>Kang Xu(Captain): </a:t>
            </a:r>
            <a:r>
              <a:rPr lang="en-US" altLang="zh-CN" sz="2400" dirty="0">
                <a:latin typeface="微软雅黑" panose="020B0503020204020204" pitchFamily="34" charset="-122"/>
                <a:ea typeface="微软雅黑" panose="020B0503020204020204" pitchFamily="34" charset="-122"/>
              </a:rPr>
              <a:t>The leader who is responsible for assigning tasks,</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chief planer ,taking part in all of the coding and integration of the code.</a:t>
            </a:r>
            <a:endParaRPr lang="en-US" altLang="zh-CN" sz="2400" dirty="0">
              <a:latin typeface="微软雅黑" panose="020B0503020204020204" pitchFamily="34" charset="-122"/>
              <a:ea typeface="微软雅黑" panose="020B0503020204020204" pitchFamily="34" charset="-122"/>
            </a:endParaRPr>
          </a:p>
          <a:p>
            <a:r>
              <a:rPr lang="en-US" altLang="zh-CN" sz="2400" b="1" dirty="0" err="1">
                <a:latin typeface="微软雅黑" panose="020B0503020204020204" pitchFamily="34" charset="-122"/>
                <a:ea typeface="微软雅黑" panose="020B0503020204020204" pitchFamily="34" charset="-122"/>
              </a:rPr>
              <a:t>Xiaowei</a:t>
            </a:r>
            <a:r>
              <a:rPr lang="en-US" altLang="zh-CN" sz="2400" b="1" dirty="0">
                <a:latin typeface="微软雅黑" panose="020B0503020204020204" pitchFamily="34" charset="-122"/>
                <a:ea typeface="微软雅黑" panose="020B0503020204020204" pitchFamily="34" charset="-122"/>
              </a:rPr>
              <a:t> Wu: </a:t>
            </a:r>
            <a:r>
              <a:rPr lang="en-US" altLang="zh-CN" sz="2400" dirty="0">
                <a:latin typeface="微软雅黑" panose="020B0503020204020204" pitchFamily="34" charset="-122"/>
                <a:ea typeface="微软雅黑" panose="020B0503020204020204" pitchFamily="34" charset="-122"/>
              </a:rPr>
              <a:t>Part of the coding of picture(prin_key.cpp , picture.cpp, ),music file(music_little_star.cpp , </a:t>
            </a:r>
            <a:r>
              <a:rPr lang="en-US" altLang="zh-CN" sz="2400" dirty="0" err="1">
                <a:latin typeface="微软雅黑" panose="020B0503020204020204" pitchFamily="34" charset="-122"/>
                <a:ea typeface="微软雅黑" panose="020B0503020204020204" pitchFamily="34" charset="-122"/>
              </a:rPr>
              <a:t>etc</a:t>
            </a: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en-US" altLang="zh-CN" sz="2400" b="1" dirty="0" err="1">
                <a:latin typeface="微软雅黑" panose="020B0503020204020204" pitchFamily="34" charset="-122"/>
                <a:ea typeface="微软雅黑" panose="020B0503020204020204" pitchFamily="34" charset="-122"/>
              </a:rPr>
              <a:t>Yiming</a:t>
            </a:r>
            <a:r>
              <a:rPr lang="en-US" altLang="zh-CN" sz="2400" b="1" dirty="0">
                <a:latin typeface="微软雅黑" panose="020B0503020204020204" pitchFamily="34" charset="-122"/>
                <a:ea typeface="微软雅黑" panose="020B0503020204020204" pitchFamily="34" charset="-122"/>
              </a:rPr>
              <a:t> Liu: </a:t>
            </a:r>
            <a:r>
              <a:rPr lang="en-US" altLang="zh-CN" sz="2400" dirty="0">
                <a:latin typeface="微软雅黑" panose="020B0503020204020204" pitchFamily="34" charset="-122"/>
                <a:ea typeface="微软雅黑" panose="020B0503020204020204" pitchFamily="34" charset="-122"/>
              </a:rPr>
              <a:t>Part of the coding of picture( Subfile: picture.cpp)</a:t>
            </a:r>
            <a:endParaRPr lang="en-US" altLang="zh-CN" sz="2400"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Hui Meng: </a:t>
            </a:r>
            <a:r>
              <a:rPr lang="en-US" altLang="zh-CN" sz="2400" dirty="0">
                <a:latin typeface="微软雅黑" panose="020B0503020204020204" pitchFamily="34" charset="-122"/>
                <a:ea typeface="微软雅黑" panose="020B0503020204020204" pitchFamily="34" charset="-122"/>
              </a:rPr>
              <a:t>Part of the coding (Subfile: </a:t>
            </a:r>
            <a:r>
              <a:rPr lang="en-US" altLang="zh-CN" sz="2400" dirty="0" err="1">
                <a:latin typeface="微软雅黑" panose="020B0503020204020204" pitchFamily="34" charset="-122"/>
                <a:ea typeface="微软雅黑" panose="020B0503020204020204" pitchFamily="34" charset="-122"/>
              </a:rPr>
              <a:t>prin</a:t>
            </a:r>
            <a:r>
              <a:rPr lang="en-US" altLang="zh-CN" sz="2400" dirty="0">
                <a:latin typeface="微软雅黑" panose="020B0503020204020204" pitchFamily="34" charset="-122"/>
                <a:ea typeface="微软雅黑" panose="020B0503020204020204" pitchFamily="34" charset="-122"/>
              </a:rPr>
              <a:t>_ key. </a:t>
            </a:r>
            <a:r>
              <a:rPr lang="en-US" altLang="zh-CN" sz="2400" dirty="0" err="1">
                <a:latin typeface="微软雅黑" panose="020B0503020204020204" pitchFamily="34" charset="-122"/>
                <a:ea typeface="微软雅黑" panose="020B0503020204020204" pitchFamily="34" charset="-122"/>
              </a:rPr>
              <a:t>cpp</a:t>
            </a:r>
            <a:r>
              <a:rPr lang="en-US" altLang="zh-CN" sz="2400" dirty="0">
                <a:latin typeface="微软雅黑" panose="020B0503020204020204" pitchFamily="34" charset="-122"/>
                <a:ea typeface="微软雅黑" panose="020B0503020204020204" pitchFamily="34" charset="-122"/>
              </a:rPr>
              <a:t>, sound. </a:t>
            </a:r>
            <a:r>
              <a:rPr lang="en-US" altLang="zh-CN" sz="2400" dirty="0" err="1">
                <a:latin typeface="微软雅黑" panose="020B0503020204020204" pitchFamily="34" charset="-122"/>
                <a:ea typeface="微软雅黑" panose="020B0503020204020204" pitchFamily="34" charset="-122"/>
              </a:rPr>
              <a:t>cpp</a:t>
            </a:r>
            <a:r>
              <a:rPr lang="en-US" altLang="zh-CN" sz="2400" dirty="0">
                <a:latin typeface="微软雅黑" panose="020B0503020204020204" pitchFamily="34" charset="-122"/>
                <a:ea typeface="微软雅黑" panose="020B0503020204020204" pitchFamily="34" charset="-122"/>
              </a:rPr>
              <a:t>) and PPT</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ppt_x</p:attrName>
                                        </p:attrNameLst>
                                      </p:cBhvr>
                                      <p:tavLst>
                                        <p:tav tm="0">
                                          <p:val>
                                            <p:strVal val="#ppt_x+#ppt_w*1.125000"/>
                                          </p:val>
                                        </p:tav>
                                        <p:tav tm="100000">
                                          <p:val>
                                            <p:strVal val="#ppt_x"/>
                                          </p:val>
                                        </p:tav>
                                      </p:tavLst>
                                    </p:anim>
                                    <p:animEffect transition="in" filter="wipe(left)">
                                      <p:cBhvr>
                                        <p:cTn id="12" dur="500"/>
                                        <p:tgtEl>
                                          <p:spTgt spid="4"/>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0742" y="266709"/>
            <a:ext cx="3806748" cy="523220"/>
          </a:xfrm>
          <a:prstGeom prst="rect">
            <a:avLst/>
          </a:prstGeom>
          <a:noFill/>
        </p:spPr>
        <p:txBody>
          <a:bodyPr wrap="none" rtlCol="0">
            <a:spAutoFit/>
          </a:bodyPr>
          <a:lstStyle/>
          <a:p>
            <a:pPr marL="0" lvl="1"/>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2800" b="1" dirty="0">
                <a:solidFill>
                  <a:schemeClr val="accent1"/>
                </a:solidFill>
                <a:latin typeface="微软雅黑" panose="020B0503020204020204" pitchFamily="34" charset="-122"/>
                <a:ea typeface="微软雅黑" panose="020B0503020204020204" pitchFamily="34" charset="-122"/>
              </a:rPr>
              <a:t>Part Three: Analysis</a:t>
            </a:r>
            <a:endParaRPr lang="en-US" altLang="zh-CN" sz="2800" b="1" dirty="0">
              <a:solidFill>
                <a:schemeClr val="accent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V="1">
            <a:off x="2915816" y="268046"/>
            <a:ext cx="0" cy="42511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1940963" y="123478"/>
            <a:ext cx="758824" cy="720080"/>
            <a:chOff x="2123728" y="1579722"/>
            <a:chExt cx="1197175" cy="1197175"/>
          </a:xfrm>
        </p:grpSpPr>
        <p:grpSp>
          <p:nvGrpSpPr>
            <p:cNvPr id="15" name="组合 14"/>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grpSp>
      <p:grpSp>
        <p:nvGrpSpPr>
          <p:cNvPr id="14" name="Group 7"/>
          <p:cNvGrpSpPr/>
          <p:nvPr/>
        </p:nvGrpSpPr>
        <p:grpSpPr bwMode="auto">
          <a:xfrm>
            <a:off x="6447204" y="4701002"/>
            <a:ext cx="285036" cy="285091"/>
            <a:chOff x="0" y="0"/>
            <a:chExt cx="965499" cy="965499"/>
          </a:xfrm>
        </p:grpSpPr>
        <p:sp>
          <p:nvSpPr>
            <p:cNvPr id="19" name="AutoShape 8" descr="tile_paper_medgray.png"/>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20" name="AutoShape 9"/>
            <p:cNvSpPr/>
            <p:nvPr/>
          </p:nvSpPr>
          <p:spPr bwMode="auto">
            <a:xfrm>
              <a:off x="293394" y="283328"/>
              <a:ext cx="393981" cy="393980"/>
            </a:xfrm>
            <a:custGeom>
              <a:avLst/>
              <a:gdLst>
                <a:gd name="T0" fmla="*/ 196991 w 21600"/>
                <a:gd name="T1" fmla="*/ 196990 h 21588"/>
                <a:gd name="T2" fmla="*/ 196991 w 21600"/>
                <a:gd name="T3" fmla="*/ 196990 h 21588"/>
                <a:gd name="T4" fmla="*/ 196991 w 21600"/>
                <a:gd name="T5" fmla="*/ 196990 h 21588"/>
                <a:gd name="T6" fmla="*/ 196991 w 21600"/>
                <a:gd name="T7" fmla="*/ 196990 h 215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88">
                  <a:moveTo>
                    <a:pt x="10794" y="0"/>
                  </a:moveTo>
                  <a:cubicBezTo>
                    <a:pt x="12288" y="0"/>
                    <a:pt x="13689" y="251"/>
                    <a:pt x="14997" y="750"/>
                  </a:cubicBezTo>
                  <a:cubicBezTo>
                    <a:pt x="16304" y="1249"/>
                    <a:pt x="17445" y="1929"/>
                    <a:pt x="18422" y="2781"/>
                  </a:cubicBezTo>
                  <a:cubicBezTo>
                    <a:pt x="19399" y="3639"/>
                    <a:pt x="20173" y="4640"/>
                    <a:pt x="20743" y="5783"/>
                  </a:cubicBezTo>
                  <a:cubicBezTo>
                    <a:pt x="21315" y="6926"/>
                    <a:pt x="21600" y="8156"/>
                    <a:pt x="21600" y="9468"/>
                  </a:cubicBezTo>
                  <a:cubicBezTo>
                    <a:pt x="21600" y="10774"/>
                    <a:pt x="21315" y="12002"/>
                    <a:pt x="20743" y="13141"/>
                  </a:cubicBezTo>
                  <a:cubicBezTo>
                    <a:pt x="20173" y="14287"/>
                    <a:pt x="19399" y="15288"/>
                    <a:pt x="18422" y="16149"/>
                  </a:cubicBezTo>
                  <a:cubicBezTo>
                    <a:pt x="17445" y="17007"/>
                    <a:pt x="16304" y="17686"/>
                    <a:pt x="14997" y="18180"/>
                  </a:cubicBezTo>
                  <a:cubicBezTo>
                    <a:pt x="13689" y="18677"/>
                    <a:pt x="12288" y="18922"/>
                    <a:pt x="10794" y="18922"/>
                  </a:cubicBezTo>
                  <a:cubicBezTo>
                    <a:pt x="10104" y="18922"/>
                    <a:pt x="9426" y="18869"/>
                    <a:pt x="8767" y="18761"/>
                  </a:cubicBezTo>
                  <a:cubicBezTo>
                    <a:pt x="7444" y="20014"/>
                    <a:pt x="5900" y="20877"/>
                    <a:pt x="4135" y="21354"/>
                  </a:cubicBezTo>
                  <a:cubicBezTo>
                    <a:pt x="3947" y="21391"/>
                    <a:pt x="3758" y="21430"/>
                    <a:pt x="3565" y="21467"/>
                  </a:cubicBezTo>
                  <a:cubicBezTo>
                    <a:pt x="3375" y="21509"/>
                    <a:pt x="3170" y="21549"/>
                    <a:pt x="2951" y="21583"/>
                  </a:cubicBezTo>
                  <a:cubicBezTo>
                    <a:pt x="2831" y="21599"/>
                    <a:pt x="2727" y="21571"/>
                    <a:pt x="2643" y="21495"/>
                  </a:cubicBezTo>
                  <a:cubicBezTo>
                    <a:pt x="2556" y="21419"/>
                    <a:pt x="2497" y="21309"/>
                    <a:pt x="2466" y="21165"/>
                  </a:cubicBezTo>
                  <a:cubicBezTo>
                    <a:pt x="2438" y="21021"/>
                    <a:pt x="2457" y="20900"/>
                    <a:pt x="2523" y="20807"/>
                  </a:cubicBezTo>
                  <a:cubicBezTo>
                    <a:pt x="2591" y="20714"/>
                    <a:pt x="2666" y="20621"/>
                    <a:pt x="2749" y="20530"/>
                  </a:cubicBezTo>
                  <a:cubicBezTo>
                    <a:pt x="2920" y="20324"/>
                    <a:pt x="3083" y="20124"/>
                    <a:pt x="3233" y="19929"/>
                  </a:cubicBezTo>
                  <a:cubicBezTo>
                    <a:pt x="3384" y="19737"/>
                    <a:pt x="3521" y="19506"/>
                    <a:pt x="3645" y="19241"/>
                  </a:cubicBezTo>
                  <a:cubicBezTo>
                    <a:pt x="3768" y="18976"/>
                    <a:pt x="3881" y="18662"/>
                    <a:pt x="3982" y="18301"/>
                  </a:cubicBezTo>
                  <a:cubicBezTo>
                    <a:pt x="4083" y="17940"/>
                    <a:pt x="4173" y="17506"/>
                    <a:pt x="4248" y="16992"/>
                  </a:cubicBezTo>
                  <a:cubicBezTo>
                    <a:pt x="2942" y="16109"/>
                    <a:pt x="1906" y="15020"/>
                    <a:pt x="1143" y="13731"/>
                  </a:cubicBezTo>
                  <a:cubicBezTo>
                    <a:pt x="381" y="12436"/>
                    <a:pt x="0" y="11017"/>
                    <a:pt x="0" y="9468"/>
                  </a:cubicBezTo>
                  <a:cubicBezTo>
                    <a:pt x="0" y="8164"/>
                    <a:pt x="284" y="6937"/>
                    <a:pt x="856" y="5789"/>
                  </a:cubicBezTo>
                  <a:cubicBezTo>
                    <a:pt x="1428" y="4640"/>
                    <a:pt x="2200" y="3639"/>
                    <a:pt x="3177" y="2781"/>
                  </a:cubicBezTo>
                  <a:cubicBezTo>
                    <a:pt x="4154" y="1929"/>
                    <a:pt x="5293" y="1249"/>
                    <a:pt x="6597" y="750"/>
                  </a:cubicBezTo>
                  <a:cubicBezTo>
                    <a:pt x="7901" y="251"/>
                    <a:pt x="9299" y="0"/>
                    <a:pt x="10794" y="0"/>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23" name="Group 10"/>
          <p:cNvGrpSpPr/>
          <p:nvPr/>
        </p:nvGrpSpPr>
        <p:grpSpPr bwMode="auto">
          <a:xfrm>
            <a:off x="6850355" y="4701002"/>
            <a:ext cx="285036" cy="285091"/>
            <a:chOff x="0" y="0"/>
            <a:chExt cx="965499" cy="965499"/>
          </a:xfrm>
        </p:grpSpPr>
        <p:sp>
          <p:nvSpPr>
            <p:cNvPr id="26" name="AutoShape 11"/>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27" name="AutoShape 12"/>
            <p:cNvSpPr/>
            <p:nvPr/>
          </p:nvSpPr>
          <p:spPr bwMode="auto">
            <a:xfrm>
              <a:off x="285759" y="283328"/>
              <a:ext cx="393981" cy="393980"/>
            </a:xfrm>
            <a:custGeom>
              <a:avLst/>
              <a:gdLst>
                <a:gd name="T0" fmla="*/ 196991 w 21376"/>
                <a:gd name="T1" fmla="*/ 196990 h 21600"/>
                <a:gd name="T2" fmla="*/ 196991 w 21376"/>
                <a:gd name="T3" fmla="*/ 196990 h 21600"/>
                <a:gd name="T4" fmla="*/ 196991 w 21376"/>
                <a:gd name="T5" fmla="*/ 196990 h 21600"/>
                <a:gd name="T6" fmla="*/ 196991 w 21376"/>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600"/>
                    <a:pt x="19455" y="21600"/>
                  </a:cubicBezTo>
                  <a:lnTo>
                    <a:pt x="1928" y="21600"/>
                  </a:lnTo>
                  <a:cubicBezTo>
                    <a:pt x="1585" y="21600"/>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28" name="Group 13"/>
          <p:cNvGrpSpPr/>
          <p:nvPr/>
        </p:nvGrpSpPr>
        <p:grpSpPr bwMode="auto">
          <a:xfrm>
            <a:off x="7253506" y="4701002"/>
            <a:ext cx="285505" cy="285091"/>
            <a:chOff x="0" y="0"/>
            <a:chExt cx="965499" cy="965499"/>
          </a:xfrm>
        </p:grpSpPr>
        <p:sp>
          <p:nvSpPr>
            <p:cNvPr id="29" name="AutoShape 14"/>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0" name="AutoShape 15"/>
            <p:cNvSpPr/>
            <p:nvPr/>
          </p:nvSpPr>
          <p:spPr bwMode="auto">
            <a:xfrm>
              <a:off x="285759" y="283328"/>
              <a:ext cx="393981" cy="393980"/>
            </a:xfrm>
            <a:custGeom>
              <a:avLst/>
              <a:gdLst>
                <a:gd name="T0" fmla="*/ 196991 w 21600"/>
                <a:gd name="T1" fmla="*/ 196990 h 21600"/>
                <a:gd name="T2" fmla="*/ 196991 w 21600"/>
                <a:gd name="T3" fmla="*/ 196990 h 21600"/>
                <a:gd name="T4" fmla="*/ 196991 w 21600"/>
                <a:gd name="T5" fmla="*/ 196990 h 21600"/>
                <a:gd name="T6" fmla="*/ 196991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600" y="9409"/>
                    <a:pt x="21600" y="10002"/>
                  </a:cubicBezTo>
                  <a:cubicBezTo>
                    <a:pt x="21600"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1" name="Group 16"/>
          <p:cNvGrpSpPr/>
          <p:nvPr/>
        </p:nvGrpSpPr>
        <p:grpSpPr bwMode="auto">
          <a:xfrm>
            <a:off x="7657126" y="4701002"/>
            <a:ext cx="285036" cy="285091"/>
            <a:chOff x="0" y="0"/>
            <a:chExt cx="965499" cy="965499"/>
          </a:xfrm>
        </p:grpSpPr>
        <p:sp>
          <p:nvSpPr>
            <p:cNvPr id="32" name="AutoShape 17"/>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3" name="AutoShape 18"/>
            <p:cNvSpPr/>
            <p:nvPr/>
          </p:nvSpPr>
          <p:spPr bwMode="auto">
            <a:xfrm>
              <a:off x="293617" y="264823"/>
              <a:ext cx="393980" cy="393980"/>
            </a:xfrm>
            <a:custGeom>
              <a:avLst/>
              <a:gdLst>
                <a:gd name="T0" fmla="*/ 196990 w 21600"/>
                <a:gd name="T1" fmla="*/ 196990 h 21600"/>
                <a:gd name="T2" fmla="*/ 196990 w 21600"/>
                <a:gd name="T3" fmla="*/ 196990 h 21600"/>
                <a:gd name="T4" fmla="*/ 196990 w 21600"/>
                <a:gd name="T5" fmla="*/ 196990 h 21600"/>
                <a:gd name="T6" fmla="*/ 196990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6949"/>
                  </a:moveTo>
                  <a:cubicBezTo>
                    <a:pt x="21600"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lnTo>
                    <a:pt x="21600"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4" name="Group 19"/>
          <p:cNvGrpSpPr/>
          <p:nvPr/>
        </p:nvGrpSpPr>
        <p:grpSpPr bwMode="auto">
          <a:xfrm>
            <a:off x="8060277" y="4701002"/>
            <a:ext cx="285036" cy="285091"/>
            <a:chOff x="0" y="0"/>
            <a:chExt cx="965499" cy="965499"/>
          </a:xfrm>
        </p:grpSpPr>
        <p:sp>
          <p:nvSpPr>
            <p:cNvPr id="35" name="AutoShape 20"/>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6" name="AutoShape 21"/>
            <p:cNvSpPr/>
            <p:nvPr/>
          </p:nvSpPr>
          <p:spPr bwMode="auto">
            <a:xfrm>
              <a:off x="292545" y="314566"/>
              <a:ext cx="380408" cy="307104"/>
            </a:xfrm>
            <a:custGeom>
              <a:avLst/>
              <a:gdLst>
                <a:gd name="T0" fmla="*/ 190204 w 21600"/>
                <a:gd name="T1" fmla="*/ 153552 h 21600"/>
                <a:gd name="T2" fmla="*/ 190204 w 21600"/>
                <a:gd name="T3" fmla="*/ 153552 h 21600"/>
                <a:gd name="T4" fmla="*/ 190204 w 21600"/>
                <a:gd name="T5" fmla="*/ 153552 h 21600"/>
                <a:gd name="T6" fmla="*/ 190204 w 21600"/>
                <a:gd name="T7" fmla="*/ 15355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2"/>
                  </a:moveTo>
                  <a:cubicBezTo>
                    <a:pt x="20632" y="3222"/>
                    <a:pt x="20946" y="3384"/>
                    <a:pt x="21208" y="3713"/>
                  </a:cubicBezTo>
                  <a:cubicBezTo>
                    <a:pt x="21470" y="4042"/>
                    <a:pt x="21600" y="4427"/>
                    <a:pt x="21600" y="4865"/>
                  </a:cubicBezTo>
                  <a:lnTo>
                    <a:pt x="21600" y="19984"/>
                  </a:lnTo>
                  <a:cubicBezTo>
                    <a:pt x="21600" y="20421"/>
                    <a:pt x="21470" y="20803"/>
                    <a:pt x="21208" y="21121"/>
                  </a:cubicBezTo>
                  <a:cubicBezTo>
                    <a:pt x="20946" y="21441"/>
                    <a:pt x="20632" y="21600"/>
                    <a:pt x="20263" y="21600"/>
                  </a:cubicBezTo>
                  <a:lnTo>
                    <a:pt x="1348" y="21600"/>
                  </a:lnTo>
                  <a:cubicBezTo>
                    <a:pt x="981" y="21600"/>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7" name="Group 22"/>
          <p:cNvGrpSpPr/>
          <p:nvPr/>
        </p:nvGrpSpPr>
        <p:grpSpPr bwMode="auto">
          <a:xfrm>
            <a:off x="8463428" y="4701002"/>
            <a:ext cx="285036" cy="285091"/>
            <a:chOff x="0" y="0"/>
            <a:chExt cx="965499" cy="965499"/>
          </a:xfrm>
        </p:grpSpPr>
        <p:sp>
          <p:nvSpPr>
            <p:cNvPr id="38" name="AutoShape 23"/>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9" name="AutoShape 24"/>
            <p:cNvSpPr/>
            <p:nvPr/>
          </p:nvSpPr>
          <p:spPr bwMode="auto">
            <a:xfrm>
              <a:off x="293617" y="331589"/>
              <a:ext cx="380408" cy="296161"/>
            </a:xfrm>
            <a:custGeom>
              <a:avLst/>
              <a:gdLst>
                <a:gd name="T0" fmla="*/ 190204 w 21600"/>
                <a:gd name="T1" fmla="*/ 148081 h 21600"/>
                <a:gd name="T2" fmla="*/ 190204 w 21600"/>
                <a:gd name="T3" fmla="*/ 148081 h 21600"/>
                <a:gd name="T4" fmla="*/ 190204 w 21600"/>
                <a:gd name="T5" fmla="*/ 148081 h 21600"/>
                <a:gd name="T6" fmla="*/ 190204 w 21600"/>
                <a:gd name="T7" fmla="*/ 1480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600" y="7250"/>
                  </a:cubicBezTo>
                  <a:lnTo>
                    <a:pt x="21600" y="19981"/>
                  </a:lnTo>
                  <a:cubicBezTo>
                    <a:pt x="21600" y="20416"/>
                    <a:pt x="21470" y="20800"/>
                    <a:pt x="21208" y="21118"/>
                  </a:cubicBezTo>
                  <a:cubicBezTo>
                    <a:pt x="20946" y="21438"/>
                    <a:pt x="20632" y="21600"/>
                    <a:pt x="20265" y="21600"/>
                  </a:cubicBezTo>
                  <a:lnTo>
                    <a:pt x="1346" y="21600"/>
                  </a:lnTo>
                  <a:cubicBezTo>
                    <a:pt x="979" y="21600"/>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sp>
        <p:nvSpPr>
          <p:cNvPr id="10" name="文本框 9"/>
          <p:cNvSpPr txBox="1"/>
          <p:nvPr/>
        </p:nvSpPr>
        <p:spPr>
          <a:xfrm>
            <a:off x="394334" y="912892"/>
            <a:ext cx="8472614" cy="4739640"/>
          </a:xfrm>
          <a:prstGeom prst="rect">
            <a:avLst/>
          </a:prstGeom>
          <a:noFill/>
        </p:spPr>
        <p:txBody>
          <a:bodyPr wrap="square" lIns="0" tIns="0" rIns="0" bIns="0" rtlCol="0">
            <a:spAutoFit/>
          </a:bodyPr>
          <a:lstStyle/>
          <a:p>
            <a:pPr marL="0" indent="0" algn="l">
              <a:buFont typeface="Arial" panose="020B0604020202020204" pitchFamily="34" charset="0"/>
              <a:buNone/>
            </a:pPr>
            <a:r>
              <a:rPr lang="en-US" altLang="zh-CN" sz="2800" b="1" dirty="0">
                <a:latin typeface="微软雅黑" panose="020B0503020204020204" pitchFamily="34" charset="-122"/>
                <a:ea typeface="微软雅黑" panose="020B0503020204020204" pitchFamily="34" charset="-122"/>
              </a:rPr>
              <a:t>         Main Interface</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modes choosing</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342900" indent="-342900" algn="l">
              <a:buFont typeface="Arial" panose="020B0604020202020204" pitchFamily="34" charset="0"/>
              <a:buChar char="•"/>
            </a:pPr>
            <a:r>
              <a:rPr lang="en-US" altLang="zh-CN" sz="2400" b="1" dirty="0">
                <a:latin typeface="微软雅黑" panose="020B0503020204020204" pitchFamily="34" charset="-122"/>
                <a:ea typeface="微软雅黑" panose="020B0503020204020204" pitchFamily="34" charset="-122"/>
              </a:rPr>
              <a:t>Playing Freely Mode</a:t>
            </a:r>
            <a:endParaRPr lang="en-US" altLang="zh-CN" sz="2400" b="1" dirty="0">
              <a:latin typeface="微软雅黑" panose="020B0503020204020204" pitchFamily="34" charset="-122"/>
              <a:ea typeface="微软雅黑" panose="020B0503020204020204" pitchFamily="34" charset="-122"/>
            </a:endParaRPr>
          </a:p>
          <a:p>
            <a:pPr marL="342900" indent="-342900" algn="l">
              <a:buFont typeface="Arial" panose="020B0604020202020204" pitchFamily="34" charset="0"/>
              <a:buChar char="•"/>
            </a:pPr>
            <a:r>
              <a:rPr lang="en-US" altLang="zh-CN" sz="2400" b="1" dirty="0">
                <a:latin typeface="微软雅黑" panose="020B0503020204020204" pitchFamily="34" charset="-122"/>
                <a:ea typeface="微软雅黑" panose="020B0503020204020204" pitchFamily="34" charset="-122"/>
              </a:rPr>
              <a:t>Teaching Mode</a:t>
            </a:r>
            <a:endParaRPr lang="en-US" altLang="zh-CN" sz="2400" b="1" dirty="0">
              <a:latin typeface="微软雅黑" panose="020B0503020204020204" pitchFamily="34" charset="-122"/>
              <a:ea typeface="微软雅黑" panose="020B0503020204020204" pitchFamily="34" charset="-122"/>
            </a:endParaRPr>
          </a:p>
          <a:p>
            <a:pPr marL="0" indent="0" algn="l">
              <a:buFont typeface="Arial" panose="020B0604020202020204" pitchFamily="34" charset="0"/>
              <a:buNone/>
            </a:pPr>
            <a:r>
              <a:rPr lang="en-US" altLang="zh-CN" sz="24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songs choosing</a:t>
            </a:r>
            <a:endParaRPr lang="en-US" altLang="zh-CN" sz="2000" b="1" dirty="0">
              <a:latin typeface="微软雅黑" panose="020B0503020204020204" pitchFamily="34" charset="-122"/>
              <a:ea typeface="微软雅黑" panose="020B0503020204020204" pitchFamily="34" charset="-122"/>
            </a:endParaRPr>
          </a:p>
          <a:p>
            <a:pPr marL="0" indent="0" algn="l">
              <a:buFont typeface="Arial" panose="020B0604020202020204" pitchFamily="34" charset="0"/>
              <a:buNone/>
            </a:pPr>
            <a:r>
              <a:rPr lang="en-US" altLang="zh-CN" sz="2000" b="1" dirty="0">
                <a:latin typeface="微软雅黑" panose="020B0503020204020204" pitchFamily="34" charset="-122"/>
                <a:ea typeface="微软雅黑" panose="020B0503020204020204" pitchFamily="34" charset="-122"/>
                <a:sym typeface="+mn-ea"/>
              </a:rPr>
              <a:t>Playing Freely Mode</a:t>
            </a:r>
            <a:endParaRPr lang="en-US" altLang="zh-CN" sz="2000" b="1" dirty="0">
              <a:latin typeface="微软雅黑" panose="020B0503020204020204" pitchFamily="34" charset="-122"/>
              <a:ea typeface="微软雅黑" panose="020B0503020204020204" pitchFamily="34" charset="-122"/>
            </a:endParaRPr>
          </a:p>
          <a:p>
            <a:pPr marL="0" indent="0" algn="l">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sym typeface="+mn-ea"/>
              </a:rPr>
              <a:t>    Make a corresponding sound after pressing the keyboard.At the same time, the keys change color.</a:t>
            </a:r>
            <a:endParaRPr lang="en-US" altLang="zh-CN" sz="2000" b="1" dirty="0">
              <a:latin typeface="微软雅黑" panose="020B0503020204020204" pitchFamily="34" charset="-122"/>
              <a:ea typeface="微软雅黑" panose="020B0503020204020204" pitchFamily="34" charset="-122"/>
            </a:endParaRPr>
          </a:p>
          <a:p>
            <a:pPr marL="0" indent="0" algn="l">
              <a:buFont typeface="Arial" panose="020B0604020202020204" pitchFamily="34" charset="0"/>
              <a:buNone/>
            </a:pPr>
            <a:r>
              <a:rPr lang="en-US" altLang="zh-CN" sz="2000" b="1" dirty="0">
                <a:latin typeface="微软雅黑" panose="020B0503020204020204" pitchFamily="34" charset="-122"/>
                <a:ea typeface="微软雅黑" panose="020B0503020204020204" pitchFamily="34" charset="-122"/>
                <a:sym typeface="+mn-ea"/>
              </a:rPr>
              <a:t>Teaching Mode</a:t>
            </a:r>
            <a:endParaRPr lang="en-US" altLang="zh-CN" sz="2000" b="1" dirty="0">
              <a:latin typeface="微软雅黑" panose="020B0503020204020204" pitchFamily="34" charset="-122"/>
              <a:ea typeface="微软雅黑" panose="020B0503020204020204" pitchFamily="34" charset="-122"/>
            </a:endParaRPr>
          </a:p>
          <a:p>
            <a:pPr marL="0" indent="0" algn="l">
              <a:buNone/>
            </a:pPr>
            <a:r>
              <a:rPr lang="en-US" altLang="zh-CN" sz="2000" b="1"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You are given an alphabetic notation of operas. When playing the corresponding notes, the letters will change colors. Keys turns green if it is right, and keys turns red if it is wrong. Finally, it will calculate the accracy. </a:t>
            </a:r>
            <a:endParaRPr lang="zh-CN" altLang="en-US" sz="2000" dirty="0">
              <a:latin typeface="微软雅黑" panose="020B0503020204020204" pitchFamily="34" charset="-122"/>
              <a:ea typeface="微软雅黑" panose="020B0503020204020204" pitchFamily="34" charset="-122"/>
            </a:endParaRPr>
          </a:p>
          <a:p>
            <a:pPr marL="0" indent="0" algn="l">
              <a:buFont typeface="Arial" panose="020B0604020202020204" pitchFamily="34" charset="0"/>
              <a:buNone/>
            </a:pPr>
            <a:endParaRPr lang="en-US" altLang="zh-CN" sz="2400" b="1" dirty="0">
              <a:latin typeface="微软雅黑" panose="020B0503020204020204" pitchFamily="34" charset="-122"/>
              <a:ea typeface="微软雅黑" panose="020B0503020204020204" pitchFamily="34" charset="-122"/>
            </a:endParaRPr>
          </a:p>
          <a:p>
            <a:pPr marL="342900" indent="-342900" algn="l">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p:cxnSp>
        <p:nvCxnSpPr>
          <p:cNvPr id="9" name="肘形连接符 8"/>
          <p:cNvCxnSpPr/>
          <p:nvPr/>
        </p:nvCxnSpPr>
        <p:spPr>
          <a:xfrm>
            <a:off x="812800" y="2070735"/>
            <a:ext cx="446405" cy="281305"/>
          </a:xfrm>
          <a:prstGeom prst="bentConnector3">
            <a:avLst>
              <a:gd name="adj1" fmla="val 50071"/>
            </a:avLst>
          </a:prstGeom>
          <a:ln w="19050">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ppt_x</p:attrName>
                                        </p:attrNameLst>
                                      </p:cBhvr>
                                      <p:tavLst>
                                        <p:tav tm="0">
                                          <p:val>
                                            <p:strVal val="#ppt_x+#ppt_w*1.125000"/>
                                          </p:val>
                                        </p:tav>
                                        <p:tav tm="100000">
                                          <p:val>
                                            <p:strVal val="#ppt_x"/>
                                          </p:val>
                                        </p:tav>
                                      </p:tavLst>
                                    </p:anim>
                                    <p:animEffect transition="in" filter="wipe(left)">
                                      <p:cBhvr>
                                        <p:cTn id="12" dur="500"/>
                                        <p:tgtEl>
                                          <p:spTgt spid="4"/>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67191" y="162492"/>
            <a:ext cx="3437608" cy="523220"/>
          </a:xfrm>
          <a:prstGeom prst="rect">
            <a:avLst/>
          </a:prstGeom>
          <a:noFill/>
        </p:spPr>
        <p:txBody>
          <a:bodyPr wrap="none" rtlCol="0">
            <a:spAutoFit/>
          </a:bodyPr>
          <a:lstStyle/>
          <a:p>
            <a:pPr marL="0" lvl="1"/>
            <a:r>
              <a:rPr lang="zh-CN" altLang="en-US" sz="2800" b="1" dirty="0">
                <a:solidFill>
                  <a:schemeClr val="accent1"/>
                </a:solidFill>
                <a:latin typeface="微软雅黑" panose="020B0503020204020204" pitchFamily="34" charset="-122"/>
                <a:ea typeface="微软雅黑" panose="020B0503020204020204" pitchFamily="34" charset="-122"/>
              </a:rPr>
              <a:t> </a:t>
            </a:r>
            <a:r>
              <a:rPr lang="en-US" altLang="zh-CN" sz="2800" b="1" dirty="0">
                <a:solidFill>
                  <a:schemeClr val="accent1"/>
                </a:solidFill>
                <a:latin typeface="微软雅黑" panose="020B0503020204020204" pitchFamily="34" charset="-122"/>
                <a:ea typeface="微软雅黑" panose="020B0503020204020204" pitchFamily="34" charset="-122"/>
              </a:rPr>
              <a:t>Part Four: Design</a:t>
            </a:r>
            <a:endParaRPr lang="en-US" altLang="zh-CN" sz="2800" b="1" dirty="0">
              <a:solidFill>
                <a:schemeClr val="accent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V="1">
            <a:off x="2627784" y="236832"/>
            <a:ext cx="0" cy="3982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575892" y="81666"/>
            <a:ext cx="770232" cy="720081"/>
            <a:chOff x="2123728" y="1579722"/>
            <a:chExt cx="1197175" cy="1197175"/>
          </a:xfrm>
        </p:grpSpPr>
        <p:grpSp>
          <p:nvGrpSpPr>
            <p:cNvPr id="15" name="组合 14"/>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KSO_Shape"/>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5"/>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2"/>
                </a:solidFill>
                <a:ea typeface="微软雅黑" panose="020B0503020204020204" pitchFamily="34" charset="-122"/>
              </a:endParaRPr>
            </a:p>
          </p:txBody>
        </p:sp>
      </p:grpSp>
      <p:grpSp>
        <p:nvGrpSpPr>
          <p:cNvPr id="18" name="Group 7"/>
          <p:cNvGrpSpPr/>
          <p:nvPr/>
        </p:nvGrpSpPr>
        <p:grpSpPr bwMode="auto">
          <a:xfrm>
            <a:off x="6447204" y="4701002"/>
            <a:ext cx="285036" cy="285091"/>
            <a:chOff x="0" y="0"/>
            <a:chExt cx="965499" cy="965499"/>
          </a:xfrm>
        </p:grpSpPr>
        <p:sp>
          <p:nvSpPr>
            <p:cNvPr id="19" name="AutoShape 8" descr="tile_paper_medgray.png"/>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20" name="AutoShape 9"/>
            <p:cNvSpPr/>
            <p:nvPr/>
          </p:nvSpPr>
          <p:spPr bwMode="auto">
            <a:xfrm>
              <a:off x="293394" y="283328"/>
              <a:ext cx="393981" cy="393980"/>
            </a:xfrm>
            <a:custGeom>
              <a:avLst/>
              <a:gdLst>
                <a:gd name="T0" fmla="*/ 196991 w 21600"/>
                <a:gd name="T1" fmla="*/ 196990 h 21588"/>
                <a:gd name="T2" fmla="*/ 196991 w 21600"/>
                <a:gd name="T3" fmla="*/ 196990 h 21588"/>
                <a:gd name="T4" fmla="*/ 196991 w 21600"/>
                <a:gd name="T5" fmla="*/ 196990 h 21588"/>
                <a:gd name="T6" fmla="*/ 196991 w 21600"/>
                <a:gd name="T7" fmla="*/ 196990 h 215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88">
                  <a:moveTo>
                    <a:pt x="10794" y="0"/>
                  </a:moveTo>
                  <a:cubicBezTo>
                    <a:pt x="12288" y="0"/>
                    <a:pt x="13689" y="251"/>
                    <a:pt x="14997" y="750"/>
                  </a:cubicBezTo>
                  <a:cubicBezTo>
                    <a:pt x="16304" y="1249"/>
                    <a:pt x="17445" y="1929"/>
                    <a:pt x="18422" y="2781"/>
                  </a:cubicBezTo>
                  <a:cubicBezTo>
                    <a:pt x="19399" y="3639"/>
                    <a:pt x="20173" y="4640"/>
                    <a:pt x="20743" y="5783"/>
                  </a:cubicBezTo>
                  <a:cubicBezTo>
                    <a:pt x="21315" y="6926"/>
                    <a:pt x="21600" y="8156"/>
                    <a:pt x="21600" y="9468"/>
                  </a:cubicBezTo>
                  <a:cubicBezTo>
                    <a:pt x="21600" y="10774"/>
                    <a:pt x="21315" y="12002"/>
                    <a:pt x="20743" y="13141"/>
                  </a:cubicBezTo>
                  <a:cubicBezTo>
                    <a:pt x="20173" y="14287"/>
                    <a:pt x="19399" y="15288"/>
                    <a:pt x="18422" y="16149"/>
                  </a:cubicBezTo>
                  <a:cubicBezTo>
                    <a:pt x="17445" y="17007"/>
                    <a:pt x="16304" y="17686"/>
                    <a:pt x="14997" y="18180"/>
                  </a:cubicBezTo>
                  <a:cubicBezTo>
                    <a:pt x="13689" y="18677"/>
                    <a:pt x="12288" y="18922"/>
                    <a:pt x="10794" y="18922"/>
                  </a:cubicBezTo>
                  <a:cubicBezTo>
                    <a:pt x="10104" y="18922"/>
                    <a:pt x="9426" y="18869"/>
                    <a:pt x="8767" y="18761"/>
                  </a:cubicBezTo>
                  <a:cubicBezTo>
                    <a:pt x="7444" y="20014"/>
                    <a:pt x="5900" y="20877"/>
                    <a:pt x="4135" y="21354"/>
                  </a:cubicBezTo>
                  <a:cubicBezTo>
                    <a:pt x="3947" y="21391"/>
                    <a:pt x="3758" y="21430"/>
                    <a:pt x="3565" y="21467"/>
                  </a:cubicBezTo>
                  <a:cubicBezTo>
                    <a:pt x="3375" y="21509"/>
                    <a:pt x="3170" y="21549"/>
                    <a:pt x="2951" y="21583"/>
                  </a:cubicBezTo>
                  <a:cubicBezTo>
                    <a:pt x="2831" y="21599"/>
                    <a:pt x="2727" y="21571"/>
                    <a:pt x="2643" y="21495"/>
                  </a:cubicBezTo>
                  <a:cubicBezTo>
                    <a:pt x="2556" y="21419"/>
                    <a:pt x="2497" y="21309"/>
                    <a:pt x="2466" y="21165"/>
                  </a:cubicBezTo>
                  <a:cubicBezTo>
                    <a:pt x="2438" y="21021"/>
                    <a:pt x="2457" y="20900"/>
                    <a:pt x="2523" y="20807"/>
                  </a:cubicBezTo>
                  <a:cubicBezTo>
                    <a:pt x="2591" y="20714"/>
                    <a:pt x="2666" y="20621"/>
                    <a:pt x="2749" y="20530"/>
                  </a:cubicBezTo>
                  <a:cubicBezTo>
                    <a:pt x="2920" y="20324"/>
                    <a:pt x="3083" y="20124"/>
                    <a:pt x="3233" y="19929"/>
                  </a:cubicBezTo>
                  <a:cubicBezTo>
                    <a:pt x="3384" y="19737"/>
                    <a:pt x="3521" y="19506"/>
                    <a:pt x="3645" y="19241"/>
                  </a:cubicBezTo>
                  <a:cubicBezTo>
                    <a:pt x="3768" y="18976"/>
                    <a:pt x="3881" y="18662"/>
                    <a:pt x="3982" y="18301"/>
                  </a:cubicBezTo>
                  <a:cubicBezTo>
                    <a:pt x="4083" y="17940"/>
                    <a:pt x="4173" y="17506"/>
                    <a:pt x="4248" y="16992"/>
                  </a:cubicBezTo>
                  <a:cubicBezTo>
                    <a:pt x="2942" y="16109"/>
                    <a:pt x="1906" y="15020"/>
                    <a:pt x="1143" y="13731"/>
                  </a:cubicBezTo>
                  <a:cubicBezTo>
                    <a:pt x="381" y="12436"/>
                    <a:pt x="0" y="11017"/>
                    <a:pt x="0" y="9468"/>
                  </a:cubicBezTo>
                  <a:cubicBezTo>
                    <a:pt x="0" y="8164"/>
                    <a:pt x="284" y="6937"/>
                    <a:pt x="856" y="5789"/>
                  </a:cubicBezTo>
                  <a:cubicBezTo>
                    <a:pt x="1428" y="4640"/>
                    <a:pt x="2200" y="3639"/>
                    <a:pt x="3177" y="2781"/>
                  </a:cubicBezTo>
                  <a:cubicBezTo>
                    <a:pt x="4154" y="1929"/>
                    <a:pt x="5293" y="1249"/>
                    <a:pt x="6597" y="750"/>
                  </a:cubicBezTo>
                  <a:cubicBezTo>
                    <a:pt x="7901" y="251"/>
                    <a:pt x="9299" y="0"/>
                    <a:pt x="10794" y="0"/>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23" name="Group 10"/>
          <p:cNvGrpSpPr/>
          <p:nvPr/>
        </p:nvGrpSpPr>
        <p:grpSpPr bwMode="auto">
          <a:xfrm>
            <a:off x="6850355" y="4701002"/>
            <a:ext cx="285036" cy="285091"/>
            <a:chOff x="0" y="0"/>
            <a:chExt cx="965499" cy="965499"/>
          </a:xfrm>
        </p:grpSpPr>
        <p:sp>
          <p:nvSpPr>
            <p:cNvPr id="26" name="AutoShape 11"/>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27" name="AutoShape 12"/>
            <p:cNvSpPr/>
            <p:nvPr/>
          </p:nvSpPr>
          <p:spPr bwMode="auto">
            <a:xfrm>
              <a:off x="285759" y="283328"/>
              <a:ext cx="393981" cy="393980"/>
            </a:xfrm>
            <a:custGeom>
              <a:avLst/>
              <a:gdLst>
                <a:gd name="T0" fmla="*/ 196991 w 21376"/>
                <a:gd name="T1" fmla="*/ 196990 h 21600"/>
                <a:gd name="T2" fmla="*/ 196991 w 21376"/>
                <a:gd name="T3" fmla="*/ 196990 h 21600"/>
                <a:gd name="T4" fmla="*/ 196991 w 21376"/>
                <a:gd name="T5" fmla="*/ 196990 h 21600"/>
                <a:gd name="T6" fmla="*/ 196991 w 21376"/>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600"/>
                    <a:pt x="19455" y="21600"/>
                  </a:cubicBezTo>
                  <a:lnTo>
                    <a:pt x="1928" y="21600"/>
                  </a:lnTo>
                  <a:cubicBezTo>
                    <a:pt x="1585" y="21600"/>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28" name="Group 13"/>
          <p:cNvGrpSpPr/>
          <p:nvPr/>
        </p:nvGrpSpPr>
        <p:grpSpPr bwMode="auto">
          <a:xfrm>
            <a:off x="7253506" y="4701002"/>
            <a:ext cx="285505" cy="285091"/>
            <a:chOff x="0" y="0"/>
            <a:chExt cx="965499" cy="965499"/>
          </a:xfrm>
        </p:grpSpPr>
        <p:sp>
          <p:nvSpPr>
            <p:cNvPr id="29" name="AutoShape 14"/>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0" name="AutoShape 15"/>
            <p:cNvSpPr/>
            <p:nvPr/>
          </p:nvSpPr>
          <p:spPr bwMode="auto">
            <a:xfrm>
              <a:off x="285759" y="283328"/>
              <a:ext cx="393981" cy="393980"/>
            </a:xfrm>
            <a:custGeom>
              <a:avLst/>
              <a:gdLst>
                <a:gd name="T0" fmla="*/ 196991 w 21600"/>
                <a:gd name="T1" fmla="*/ 196990 h 21600"/>
                <a:gd name="T2" fmla="*/ 196991 w 21600"/>
                <a:gd name="T3" fmla="*/ 196990 h 21600"/>
                <a:gd name="T4" fmla="*/ 196991 w 21600"/>
                <a:gd name="T5" fmla="*/ 196990 h 21600"/>
                <a:gd name="T6" fmla="*/ 196991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600" y="9409"/>
                    <a:pt x="21600" y="10002"/>
                  </a:cubicBezTo>
                  <a:cubicBezTo>
                    <a:pt x="21600"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1" name="Group 16"/>
          <p:cNvGrpSpPr/>
          <p:nvPr/>
        </p:nvGrpSpPr>
        <p:grpSpPr bwMode="auto">
          <a:xfrm>
            <a:off x="7657126" y="4701002"/>
            <a:ext cx="285036" cy="285091"/>
            <a:chOff x="0" y="0"/>
            <a:chExt cx="965499" cy="965499"/>
          </a:xfrm>
        </p:grpSpPr>
        <p:sp>
          <p:nvSpPr>
            <p:cNvPr id="32" name="AutoShape 17"/>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3" name="AutoShape 18"/>
            <p:cNvSpPr/>
            <p:nvPr/>
          </p:nvSpPr>
          <p:spPr bwMode="auto">
            <a:xfrm>
              <a:off x="293617" y="264823"/>
              <a:ext cx="393980" cy="393980"/>
            </a:xfrm>
            <a:custGeom>
              <a:avLst/>
              <a:gdLst>
                <a:gd name="T0" fmla="*/ 196990 w 21600"/>
                <a:gd name="T1" fmla="*/ 196990 h 21600"/>
                <a:gd name="T2" fmla="*/ 196990 w 21600"/>
                <a:gd name="T3" fmla="*/ 196990 h 21600"/>
                <a:gd name="T4" fmla="*/ 196990 w 21600"/>
                <a:gd name="T5" fmla="*/ 196990 h 21600"/>
                <a:gd name="T6" fmla="*/ 196990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6949"/>
                  </a:moveTo>
                  <a:cubicBezTo>
                    <a:pt x="21600"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lnTo>
                    <a:pt x="21600"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4" name="Group 19"/>
          <p:cNvGrpSpPr/>
          <p:nvPr/>
        </p:nvGrpSpPr>
        <p:grpSpPr bwMode="auto">
          <a:xfrm>
            <a:off x="8060277" y="4701002"/>
            <a:ext cx="285036" cy="285091"/>
            <a:chOff x="0" y="0"/>
            <a:chExt cx="965499" cy="965499"/>
          </a:xfrm>
        </p:grpSpPr>
        <p:sp>
          <p:nvSpPr>
            <p:cNvPr id="35" name="AutoShape 20"/>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6" name="AutoShape 21"/>
            <p:cNvSpPr/>
            <p:nvPr/>
          </p:nvSpPr>
          <p:spPr bwMode="auto">
            <a:xfrm>
              <a:off x="292545" y="314566"/>
              <a:ext cx="380408" cy="307104"/>
            </a:xfrm>
            <a:custGeom>
              <a:avLst/>
              <a:gdLst>
                <a:gd name="T0" fmla="*/ 190204 w 21600"/>
                <a:gd name="T1" fmla="*/ 153552 h 21600"/>
                <a:gd name="T2" fmla="*/ 190204 w 21600"/>
                <a:gd name="T3" fmla="*/ 153552 h 21600"/>
                <a:gd name="T4" fmla="*/ 190204 w 21600"/>
                <a:gd name="T5" fmla="*/ 153552 h 21600"/>
                <a:gd name="T6" fmla="*/ 190204 w 21600"/>
                <a:gd name="T7" fmla="*/ 15355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2"/>
                  </a:moveTo>
                  <a:cubicBezTo>
                    <a:pt x="20632" y="3222"/>
                    <a:pt x="20946" y="3384"/>
                    <a:pt x="21208" y="3713"/>
                  </a:cubicBezTo>
                  <a:cubicBezTo>
                    <a:pt x="21470" y="4042"/>
                    <a:pt x="21600" y="4427"/>
                    <a:pt x="21600" y="4865"/>
                  </a:cubicBezTo>
                  <a:lnTo>
                    <a:pt x="21600" y="19984"/>
                  </a:lnTo>
                  <a:cubicBezTo>
                    <a:pt x="21600" y="20421"/>
                    <a:pt x="21470" y="20803"/>
                    <a:pt x="21208" y="21121"/>
                  </a:cubicBezTo>
                  <a:cubicBezTo>
                    <a:pt x="20946" y="21441"/>
                    <a:pt x="20632" y="21600"/>
                    <a:pt x="20263" y="21600"/>
                  </a:cubicBezTo>
                  <a:lnTo>
                    <a:pt x="1348" y="21600"/>
                  </a:lnTo>
                  <a:cubicBezTo>
                    <a:pt x="981" y="21600"/>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7" name="Group 22"/>
          <p:cNvGrpSpPr/>
          <p:nvPr/>
        </p:nvGrpSpPr>
        <p:grpSpPr bwMode="auto">
          <a:xfrm>
            <a:off x="8463428" y="4701002"/>
            <a:ext cx="285036" cy="285091"/>
            <a:chOff x="0" y="0"/>
            <a:chExt cx="965499" cy="965499"/>
          </a:xfrm>
        </p:grpSpPr>
        <p:sp>
          <p:nvSpPr>
            <p:cNvPr id="38" name="AutoShape 23"/>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9" name="AutoShape 24"/>
            <p:cNvSpPr/>
            <p:nvPr/>
          </p:nvSpPr>
          <p:spPr bwMode="auto">
            <a:xfrm>
              <a:off x="293617" y="331589"/>
              <a:ext cx="380408" cy="296161"/>
            </a:xfrm>
            <a:custGeom>
              <a:avLst/>
              <a:gdLst>
                <a:gd name="T0" fmla="*/ 190204 w 21600"/>
                <a:gd name="T1" fmla="*/ 148081 h 21600"/>
                <a:gd name="T2" fmla="*/ 190204 w 21600"/>
                <a:gd name="T3" fmla="*/ 148081 h 21600"/>
                <a:gd name="T4" fmla="*/ 190204 w 21600"/>
                <a:gd name="T5" fmla="*/ 148081 h 21600"/>
                <a:gd name="T6" fmla="*/ 190204 w 21600"/>
                <a:gd name="T7" fmla="*/ 1480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600" y="7250"/>
                  </a:cubicBezTo>
                  <a:lnTo>
                    <a:pt x="21600" y="19981"/>
                  </a:lnTo>
                  <a:cubicBezTo>
                    <a:pt x="21600" y="20416"/>
                    <a:pt x="21470" y="20800"/>
                    <a:pt x="21208" y="21118"/>
                  </a:cubicBezTo>
                  <a:cubicBezTo>
                    <a:pt x="20946" y="21438"/>
                    <a:pt x="20632" y="21600"/>
                    <a:pt x="20265" y="21600"/>
                  </a:cubicBezTo>
                  <a:lnTo>
                    <a:pt x="1346" y="21600"/>
                  </a:lnTo>
                  <a:cubicBezTo>
                    <a:pt x="979" y="21600"/>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sp>
        <p:nvSpPr>
          <p:cNvPr id="10" name="文本框 9"/>
          <p:cNvSpPr txBox="1"/>
          <p:nvPr/>
        </p:nvSpPr>
        <p:spPr>
          <a:xfrm>
            <a:off x="19686" y="2389056"/>
            <a:ext cx="1219434" cy="738664"/>
          </a:xfrm>
          <a:prstGeom prst="rect">
            <a:avLst/>
          </a:prstGeom>
          <a:noFill/>
        </p:spPr>
        <p:txBody>
          <a:bodyPr wrap="square" lIns="0" tIns="0" rIns="0" bIns="0" rtlCol="0">
            <a:spAutoFit/>
          </a:bodyPr>
          <a:lstStyle/>
          <a:p>
            <a:r>
              <a:rPr lang="en-US" altLang="zh-CN" sz="2400" b="1" dirty="0" err="1">
                <a:solidFill>
                  <a:schemeClr val="accent2"/>
                </a:solidFill>
                <a:latin typeface="微软雅黑" panose="020B0503020204020204" pitchFamily="34" charset="-122"/>
                <a:ea typeface="微软雅黑" panose="020B0503020204020204" pitchFamily="34" charset="-122"/>
              </a:rPr>
              <a:t>Second_main</a:t>
            </a:r>
            <a:endParaRPr lang="zh-CN" altLang="en-US" sz="2400" b="1" dirty="0">
              <a:solidFill>
                <a:schemeClr val="accent2"/>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7309658" y="896612"/>
            <a:ext cx="893137" cy="369332"/>
          </a:xfrm>
          <a:prstGeom prst="rect">
            <a:avLst/>
          </a:prstGeom>
          <a:noFill/>
        </p:spPr>
        <p:txBody>
          <a:bodyPr wrap="square" lIns="0" tIns="0" rIns="0" bIns="0" rtlCol="0">
            <a:spAutoFit/>
          </a:bodyPr>
          <a:lstStyle/>
          <a:p>
            <a:r>
              <a:rPr lang="en-US" altLang="zh-CN" sz="2400" b="1" dirty="0">
                <a:latin typeface="微软雅黑" panose="020B0503020204020204" pitchFamily="34" charset="-122"/>
                <a:ea typeface="微软雅黑" panose="020B0503020204020204" pitchFamily="34" charset="-122"/>
              </a:rPr>
              <a:t>start</a:t>
            </a:r>
            <a:endParaRPr lang="zh-CN" altLang="en-US" sz="2400" b="1" dirty="0">
              <a:latin typeface="微软雅黑" panose="020B0503020204020204" pitchFamily="34" charset="-122"/>
              <a:ea typeface="微软雅黑" panose="020B0503020204020204" pitchFamily="34" charset="-122"/>
            </a:endParaRPr>
          </a:p>
        </p:txBody>
      </p:sp>
      <p:cxnSp>
        <p:nvCxnSpPr>
          <p:cNvPr id="40" name="直接箭头连接符 39"/>
          <p:cNvCxnSpPr/>
          <p:nvPr/>
        </p:nvCxnSpPr>
        <p:spPr>
          <a:xfrm flipH="1" flipV="1">
            <a:off x="6379752" y="1060258"/>
            <a:ext cx="667437" cy="80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4541570" y="937147"/>
            <a:ext cx="1611165" cy="492443"/>
          </a:xfrm>
          <a:prstGeom prst="rect">
            <a:avLst/>
          </a:prstGeom>
          <a:noFill/>
        </p:spPr>
        <p:txBody>
          <a:bodyPr wrap="square" lIns="0" tIns="0" rIns="0" bIns="0" rtlCol="0">
            <a:spAutoFit/>
          </a:bodyPr>
          <a:lstStyle/>
          <a:p>
            <a:r>
              <a:rPr lang="en-US" altLang="zh-CN" sz="1600" b="1" dirty="0" err="1">
                <a:latin typeface="微软雅黑" panose="020B0503020204020204" pitchFamily="34" charset="-122"/>
                <a:ea typeface="微软雅黑" panose="020B0503020204020204" pitchFamily="34" charset="-122"/>
              </a:rPr>
              <a:t>choose_picture</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59" name="流程图: 可选过程 58"/>
          <p:cNvSpPr/>
          <p:nvPr/>
        </p:nvSpPr>
        <p:spPr>
          <a:xfrm>
            <a:off x="7051029" y="732326"/>
            <a:ext cx="1330597" cy="675224"/>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8258948" y="3147814"/>
            <a:ext cx="65" cy="246221"/>
          </a:xfrm>
          <a:prstGeom prst="rect">
            <a:avLst/>
          </a:prstGeom>
          <a:noFill/>
        </p:spPr>
        <p:txBody>
          <a:bodyPr wrap="none" lIns="0" tIns="0" rIns="0" bIns="0" rtlCol="0">
            <a:spAutoFit/>
          </a:bodyPr>
          <a:lstStyle/>
          <a:p>
            <a:endParaRPr lang="zh-CN" altLang="en-US" sz="1600" b="1" dirty="0">
              <a:solidFill>
                <a:schemeClr val="accent6"/>
              </a:solidFill>
              <a:latin typeface="微软雅黑" panose="020B0503020204020204" pitchFamily="34" charset="-122"/>
              <a:ea typeface="微软雅黑" panose="020B0503020204020204" pitchFamily="34" charset="-122"/>
            </a:endParaRPr>
          </a:p>
        </p:txBody>
      </p:sp>
      <p:sp>
        <p:nvSpPr>
          <p:cNvPr id="61" name="流程图: 预定义过程 60"/>
          <p:cNvSpPr/>
          <p:nvPr/>
        </p:nvSpPr>
        <p:spPr>
          <a:xfrm>
            <a:off x="4262007" y="731879"/>
            <a:ext cx="2126279" cy="661692"/>
          </a:xfrm>
          <a:prstGeom prst="flowChartPredefined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a:stCxn id="61" idx="1"/>
          </p:cNvCxnSpPr>
          <p:nvPr/>
        </p:nvCxnSpPr>
        <p:spPr>
          <a:xfrm flipH="1">
            <a:off x="2371279" y="1062725"/>
            <a:ext cx="1890728" cy="67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2371279" y="1081278"/>
            <a:ext cx="0" cy="3262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流程图: 数据 21"/>
          <p:cNvSpPr/>
          <p:nvPr/>
        </p:nvSpPr>
        <p:spPr>
          <a:xfrm>
            <a:off x="1566775" y="1423894"/>
            <a:ext cx="1485121" cy="523832"/>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805121" y="1541208"/>
            <a:ext cx="1008425" cy="307777"/>
          </a:xfrm>
          <a:prstGeom prst="rect">
            <a:avLst/>
          </a:prstGeom>
          <a:noFill/>
        </p:spPr>
        <p:txBody>
          <a:bodyPr wrap="square" lIns="0" tIns="0" rIns="0" bIns="0" rtlCol="0">
            <a:spAutoFit/>
          </a:bodyPr>
          <a:lstStyle/>
          <a:p>
            <a:r>
              <a:rPr lang="en-US" altLang="zh-CN" sz="2000" b="1" dirty="0">
                <a:latin typeface="微软雅黑" panose="020B0503020204020204" pitchFamily="34" charset="-122"/>
                <a:ea typeface="微软雅黑" panose="020B0503020204020204" pitchFamily="34" charset="-122"/>
              </a:rPr>
              <a:t>Input  x</a:t>
            </a:r>
            <a:endParaRPr lang="zh-CN" altLang="en-US" sz="2000" b="1" dirty="0">
              <a:latin typeface="微软雅黑" panose="020B0503020204020204" pitchFamily="34" charset="-122"/>
              <a:ea typeface="微软雅黑" panose="020B0503020204020204" pitchFamily="34" charset="-122"/>
            </a:endParaRPr>
          </a:p>
        </p:txBody>
      </p:sp>
      <p:cxnSp>
        <p:nvCxnSpPr>
          <p:cNvPr id="41" name="直接箭头连接符 40"/>
          <p:cNvCxnSpPr>
            <a:stCxn id="22" idx="4"/>
          </p:cNvCxnSpPr>
          <p:nvPr/>
        </p:nvCxnSpPr>
        <p:spPr>
          <a:xfrm flipH="1">
            <a:off x="2309334" y="1947726"/>
            <a:ext cx="2" cy="406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流程图: 决策 41"/>
          <p:cNvSpPr/>
          <p:nvPr/>
        </p:nvSpPr>
        <p:spPr>
          <a:xfrm>
            <a:off x="1564376" y="2384258"/>
            <a:ext cx="1459193" cy="668978"/>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1917579" y="2571750"/>
            <a:ext cx="907399" cy="307777"/>
          </a:xfrm>
          <a:prstGeom prst="rect">
            <a:avLst/>
          </a:prstGeom>
          <a:noFill/>
        </p:spPr>
        <p:txBody>
          <a:bodyPr wrap="square" lIns="0" tIns="0" rIns="0" bIns="0" rtlCol="0">
            <a:spAutoFit/>
          </a:bodyPr>
          <a:lstStyle/>
          <a:p>
            <a:r>
              <a:rPr lang="en-US" altLang="zh-CN" sz="2000" b="1" dirty="0">
                <a:latin typeface="微软雅黑" panose="020B0503020204020204" pitchFamily="34" charset="-122"/>
                <a:ea typeface="微软雅黑" panose="020B0503020204020204" pitchFamily="34" charset="-122"/>
              </a:rPr>
              <a:t>X=1 ?</a:t>
            </a:r>
            <a:endParaRPr lang="zh-CN" altLang="en-US" sz="2000" b="1" dirty="0">
              <a:latin typeface="微软雅黑" panose="020B0503020204020204" pitchFamily="34" charset="-122"/>
              <a:ea typeface="微软雅黑" panose="020B0503020204020204" pitchFamily="34" charset="-122"/>
            </a:endParaRPr>
          </a:p>
        </p:txBody>
      </p:sp>
      <p:cxnSp>
        <p:nvCxnSpPr>
          <p:cNvPr id="45" name="直接箭头连接符 44"/>
          <p:cNvCxnSpPr>
            <a:stCxn id="42" idx="3"/>
          </p:cNvCxnSpPr>
          <p:nvPr/>
        </p:nvCxnSpPr>
        <p:spPr>
          <a:xfrm>
            <a:off x="3023569" y="2718747"/>
            <a:ext cx="130408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流程图: 决策 45"/>
          <p:cNvSpPr/>
          <p:nvPr/>
        </p:nvSpPr>
        <p:spPr>
          <a:xfrm>
            <a:off x="4343673" y="2284202"/>
            <a:ext cx="1770173" cy="87371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箭头连接符 48"/>
          <p:cNvCxnSpPr>
            <a:stCxn id="46" idx="3"/>
          </p:cNvCxnSpPr>
          <p:nvPr/>
        </p:nvCxnSpPr>
        <p:spPr>
          <a:xfrm flipV="1">
            <a:off x="6113846" y="2713025"/>
            <a:ext cx="536286" cy="80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6650134" y="2354392"/>
            <a:ext cx="1899720" cy="6003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箭头连接符 51"/>
          <p:cNvCxnSpPr/>
          <p:nvPr/>
        </p:nvCxnSpPr>
        <p:spPr>
          <a:xfrm>
            <a:off x="2286988" y="3053236"/>
            <a:ext cx="7014" cy="3310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流程图: 预定义过程 53"/>
          <p:cNvSpPr/>
          <p:nvPr/>
        </p:nvSpPr>
        <p:spPr>
          <a:xfrm>
            <a:off x="1606731" y="3394035"/>
            <a:ext cx="1384283" cy="461445"/>
          </a:xfrm>
          <a:prstGeom prst="flowChartPredefined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箭头连接符 55"/>
          <p:cNvCxnSpPr>
            <a:stCxn id="46" idx="2"/>
          </p:cNvCxnSpPr>
          <p:nvPr/>
        </p:nvCxnSpPr>
        <p:spPr>
          <a:xfrm>
            <a:off x="5228760" y="3157921"/>
            <a:ext cx="15619" cy="4152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流程图: 预定义过程 56"/>
          <p:cNvSpPr/>
          <p:nvPr/>
        </p:nvSpPr>
        <p:spPr>
          <a:xfrm>
            <a:off x="4553775" y="3555391"/>
            <a:ext cx="1365588" cy="476249"/>
          </a:xfrm>
          <a:prstGeom prst="flowChartPredefined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54" idx="2"/>
          </p:cNvCxnSpPr>
          <p:nvPr/>
        </p:nvCxnSpPr>
        <p:spPr>
          <a:xfrm flipH="1">
            <a:off x="2293973" y="3855480"/>
            <a:ext cx="4900" cy="444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2309333" y="4299942"/>
            <a:ext cx="52914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0" idx="2"/>
          </p:cNvCxnSpPr>
          <p:nvPr/>
        </p:nvCxnSpPr>
        <p:spPr>
          <a:xfrm flipH="1" flipV="1">
            <a:off x="7599994" y="2954767"/>
            <a:ext cx="830" cy="13451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57" idx="2"/>
          </p:cNvCxnSpPr>
          <p:nvPr/>
        </p:nvCxnSpPr>
        <p:spPr>
          <a:xfrm>
            <a:off x="5236569" y="4031640"/>
            <a:ext cx="0" cy="2683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4716016" y="4299942"/>
            <a:ext cx="0" cy="216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矩形: 圆角 73"/>
          <p:cNvSpPr/>
          <p:nvPr/>
        </p:nvSpPr>
        <p:spPr>
          <a:xfrm>
            <a:off x="4123016" y="4522086"/>
            <a:ext cx="1224136" cy="4640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p:cNvSpPr txBox="1"/>
          <p:nvPr/>
        </p:nvSpPr>
        <p:spPr>
          <a:xfrm>
            <a:off x="4860032" y="2571750"/>
            <a:ext cx="787721" cy="307777"/>
          </a:xfrm>
          <a:prstGeom prst="rect">
            <a:avLst/>
          </a:prstGeom>
          <a:noFill/>
        </p:spPr>
        <p:txBody>
          <a:bodyPr wrap="square" lIns="0" tIns="0" rIns="0" bIns="0" rtlCol="0">
            <a:spAutoFit/>
          </a:bodyPr>
          <a:lstStyle/>
          <a:p>
            <a:r>
              <a:rPr lang="en-US" altLang="zh-CN" sz="2000" b="1" dirty="0">
                <a:latin typeface="微软雅黑" panose="020B0503020204020204" pitchFamily="34" charset="-122"/>
                <a:ea typeface="微软雅黑" panose="020B0503020204020204" pitchFamily="34" charset="-122"/>
              </a:rPr>
              <a:t>X=2 ?</a:t>
            </a:r>
            <a:endParaRPr lang="zh-CN" altLang="en-US" sz="2000" b="1" dirty="0">
              <a:latin typeface="微软雅黑" panose="020B0503020204020204" pitchFamily="34" charset="-122"/>
              <a:ea typeface="微软雅黑" panose="020B0503020204020204" pitchFamily="34" charset="-122"/>
            </a:endParaRPr>
          </a:p>
        </p:txBody>
      </p:sp>
      <p:sp>
        <p:nvSpPr>
          <p:cNvPr id="77" name="文本框 76"/>
          <p:cNvSpPr txBox="1"/>
          <p:nvPr/>
        </p:nvSpPr>
        <p:spPr>
          <a:xfrm>
            <a:off x="1815467" y="3512114"/>
            <a:ext cx="1088393" cy="246221"/>
          </a:xfrm>
          <a:prstGeom prst="rect">
            <a:avLst/>
          </a:prstGeom>
          <a:noFill/>
        </p:spPr>
        <p:txBody>
          <a:bodyPr wrap="square" lIns="0" tIns="0" rIns="0" bIns="0" rtlCol="0">
            <a:spAutoFit/>
          </a:bodyPr>
          <a:lstStyle/>
          <a:p>
            <a:r>
              <a:rPr lang="en-US" altLang="zh-CN" sz="1600" b="1" dirty="0">
                <a:latin typeface="微软雅黑" panose="020B0503020204020204" pitchFamily="34" charset="-122"/>
                <a:ea typeface="微软雅黑" panose="020B0503020204020204" pitchFamily="34" charset="-122"/>
              </a:rPr>
              <a:t>Mode_1()</a:t>
            </a:r>
            <a:endParaRPr lang="zh-CN" altLang="en-US" sz="1600" b="1" dirty="0">
              <a:latin typeface="微软雅黑" panose="020B0503020204020204" pitchFamily="34" charset="-122"/>
              <a:ea typeface="微软雅黑" panose="020B0503020204020204" pitchFamily="34" charset="-122"/>
            </a:endParaRPr>
          </a:p>
        </p:txBody>
      </p:sp>
      <p:sp>
        <p:nvSpPr>
          <p:cNvPr id="79" name="文本框 78"/>
          <p:cNvSpPr txBox="1"/>
          <p:nvPr/>
        </p:nvSpPr>
        <p:spPr>
          <a:xfrm>
            <a:off x="4770789" y="3671881"/>
            <a:ext cx="1038130" cy="246221"/>
          </a:xfrm>
          <a:prstGeom prst="rect">
            <a:avLst/>
          </a:prstGeom>
          <a:noFill/>
        </p:spPr>
        <p:txBody>
          <a:bodyPr wrap="square" lIns="0" tIns="0" rIns="0" bIns="0" rtlCol="0">
            <a:spAutoFit/>
          </a:bodyPr>
          <a:lstStyle/>
          <a:p>
            <a:r>
              <a:rPr lang="en-US" altLang="zh-CN" sz="1600" b="1" dirty="0">
                <a:latin typeface="微软雅黑" panose="020B0503020204020204" pitchFamily="34" charset="-122"/>
                <a:ea typeface="微软雅黑" panose="020B0503020204020204" pitchFamily="34" charset="-122"/>
              </a:rPr>
              <a:t>Mode_2()</a:t>
            </a:r>
            <a:endParaRPr lang="zh-CN" altLang="en-US" sz="1600" b="1" dirty="0">
              <a:latin typeface="微软雅黑" panose="020B0503020204020204" pitchFamily="34" charset="-122"/>
              <a:ea typeface="微软雅黑" panose="020B0503020204020204" pitchFamily="34" charset="-122"/>
            </a:endParaRPr>
          </a:p>
        </p:txBody>
      </p:sp>
      <p:sp>
        <p:nvSpPr>
          <p:cNvPr id="86" name="文本框 85"/>
          <p:cNvSpPr txBox="1"/>
          <p:nvPr/>
        </p:nvSpPr>
        <p:spPr>
          <a:xfrm>
            <a:off x="3454191" y="2326216"/>
            <a:ext cx="714228" cy="307777"/>
          </a:xfrm>
          <a:prstGeom prst="rect">
            <a:avLst/>
          </a:prstGeom>
          <a:noFill/>
        </p:spPr>
        <p:txBody>
          <a:bodyPr wrap="square" lIns="0" tIns="0" rIns="0" bIns="0" rtlCol="0">
            <a:spAutoFit/>
          </a:bodyPr>
          <a:lstStyle/>
          <a:p>
            <a:r>
              <a:rPr lang="en-US" altLang="zh-CN" sz="2000" b="1" dirty="0">
                <a:latin typeface="微软雅黑" panose="020B0503020204020204" pitchFamily="34" charset="-122"/>
                <a:ea typeface="微软雅黑" panose="020B0503020204020204" pitchFamily="34" charset="-122"/>
              </a:rPr>
              <a:t>NO</a:t>
            </a:r>
            <a:endParaRPr lang="zh-CN" altLang="en-US" sz="2000" b="1" dirty="0">
              <a:latin typeface="微软雅黑" panose="020B0503020204020204" pitchFamily="34" charset="-122"/>
              <a:ea typeface="微软雅黑" panose="020B0503020204020204" pitchFamily="34" charset="-122"/>
            </a:endParaRPr>
          </a:p>
        </p:txBody>
      </p:sp>
      <p:sp>
        <p:nvSpPr>
          <p:cNvPr id="87" name="矩形 86"/>
          <p:cNvSpPr/>
          <p:nvPr/>
        </p:nvSpPr>
        <p:spPr>
          <a:xfrm>
            <a:off x="6060818" y="2301863"/>
            <a:ext cx="569387"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NO</a:t>
            </a:r>
            <a:endParaRPr lang="zh-CN" altLang="en-US" b="1" dirty="0">
              <a:latin typeface="微软雅黑" panose="020B0503020204020204" pitchFamily="34" charset="-122"/>
              <a:ea typeface="微软雅黑" panose="020B0503020204020204" pitchFamily="34" charset="-122"/>
            </a:endParaRPr>
          </a:p>
        </p:txBody>
      </p:sp>
      <p:sp>
        <p:nvSpPr>
          <p:cNvPr id="88" name="文本框 87"/>
          <p:cNvSpPr txBox="1"/>
          <p:nvPr/>
        </p:nvSpPr>
        <p:spPr>
          <a:xfrm>
            <a:off x="2483768" y="3053236"/>
            <a:ext cx="715055" cy="307777"/>
          </a:xfrm>
          <a:prstGeom prst="rect">
            <a:avLst/>
          </a:prstGeom>
          <a:noFill/>
        </p:spPr>
        <p:txBody>
          <a:bodyPr wrap="square" lIns="0" tIns="0" rIns="0" bIns="0" rtlCol="0">
            <a:spAutoFit/>
          </a:bodyPr>
          <a:lstStyle/>
          <a:p>
            <a:r>
              <a:rPr lang="en-US" altLang="zh-CN" sz="2000" b="1" dirty="0">
                <a:latin typeface="微软雅黑" panose="020B0503020204020204" pitchFamily="34" charset="-122"/>
                <a:ea typeface="微软雅黑" panose="020B0503020204020204" pitchFamily="34" charset="-122"/>
              </a:rPr>
              <a:t>YES</a:t>
            </a:r>
            <a:endParaRPr lang="zh-CN" altLang="en-US" sz="2000" b="1" dirty="0">
              <a:latin typeface="微软雅黑" panose="020B0503020204020204" pitchFamily="34" charset="-122"/>
              <a:ea typeface="微软雅黑" panose="020B0503020204020204" pitchFamily="34" charset="-122"/>
            </a:endParaRPr>
          </a:p>
        </p:txBody>
      </p:sp>
      <p:sp>
        <p:nvSpPr>
          <p:cNvPr id="89" name="矩形 88"/>
          <p:cNvSpPr/>
          <p:nvPr/>
        </p:nvSpPr>
        <p:spPr>
          <a:xfrm>
            <a:off x="5345426" y="3148582"/>
            <a:ext cx="604653"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YES</a:t>
            </a:r>
            <a:endParaRPr lang="zh-CN" altLang="en-US" b="1" dirty="0">
              <a:latin typeface="微软雅黑" panose="020B0503020204020204" pitchFamily="34" charset="-122"/>
              <a:ea typeface="微软雅黑" panose="020B0503020204020204" pitchFamily="34" charset="-122"/>
            </a:endParaRPr>
          </a:p>
        </p:txBody>
      </p:sp>
      <p:sp>
        <p:nvSpPr>
          <p:cNvPr id="90" name="文本框 89"/>
          <p:cNvSpPr txBox="1"/>
          <p:nvPr/>
        </p:nvSpPr>
        <p:spPr>
          <a:xfrm>
            <a:off x="4486738" y="4582912"/>
            <a:ext cx="670033" cy="307777"/>
          </a:xfrm>
          <a:prstGeom prst="rect">
            <a:avLst/>
          </a:prstGeom>
          <a:noFill/>
        </p:spPr>
        <p:txBody>
          <a:bodyPr wrap="square" lIns="0" tIns="0" rIns="0" bIns="0" rtlCol="0">
            <a:spAutoFit/>
          </a:bodyPr>
          <a:lstStyle/>
          <a:p>
            <a:r>
              <a:rPr lang="en-US" altLang="zh-CN" sz="2000" b="1" dirty="0">
                <a:latin typeface="微软雅黑" panose="020B0503020204020204" pitchFamily="34" charset="-122"/>
                <a:ea typeface="微软雅黑" panose="020B0503020204020204" pitchFamily="34" charset="-122"/>
              </a:rPr>
              <a:t>end</a:t>
            </a:r>
            <a:endParaRPr lang="zh-CN" altLang="en-US" sz="2000" b="1" dirty="0">
              <a:latin typeface="微软雅黑" panose="020B0503020204020204" pitchFamily="34" charset="-122"/>
              <a:ea typeface="微软雅黑" panose="020B0503020204020204" pitchFamily="34" charset="-122"/>
            </a:endParaRPr>
          </a:p>
        </p:txBody>
      </p:sp>
      <p:sp>
        <p:nvSpPr>
          <p:cNvPr id="91" name="文本框 90"/>
          <p:cNvSpPr txBox="1"/>
          <p:nvPr/>
        </p:nvSpPr>
        <p:spPr>
          <a:xfrm>
            <a:off x="6698740" y="2577953"/>
            <a:ext cx="2260947" cy="246221"/>
          </a:xfrm>
          <a:prstGeom prst="rect">
            <a:avLst/>
          </a:prstGeom>
          <a:noFill/>
        </p:spPr>
        <p:txBody>
          <a:bodyPr wrap="square" lIns="0" tIns="0" rIns="0" bIns="0" rtlCol="0">
            <a:spAutoFit/>
          </a:bodyPr>
          <a:lstStyle/>
          <a:p>
            <a:r>
              <a:rPr lang="en-US" altLang="zh-CN" sz="1600" b="1" dirty="0" err="1">
                <a:latin typeface="微软雅黑" panose="020B0503020204020204" pitchFamily="34" charset="-122"/>
                <a:ea typeface="微软雅黑" panose="020B0503020204020204" pitchFamily="34" charset="-122"/>
              </a:rPr>
              <a:t>Printf</a:t>
            </a:r>
            <a:r>
              <a:rPr lang="en-US" altLang="zh-CN" sz="1600" b="1" dirty="0">
                <a:latin typeface="微软雅黑" panose="020B0503020204020204" pitchFamily="34" charset="-122"/>
                <a:ea typeface="微软雅黑" panose="020B0503020204020204" pitchFamily="34" charset="-122"/>
              </a:rPr>
              <a:t>(“default”)</a:t>
            </a:r>
            <a:endParaRPr lang="zh-CN" altLang="en-US" sz="1600" b="1" dirty="0">
              <a:latin typeface="微软雅黑" panose="020B0503020204020204" pitchFamily="34" charset="-122"/>
              <a:ea typeface="微软雅黑" panose="020B0503020204020204" pitchFamily="34" charset="-122"/>
            </a:endParaRPr>
          </a:p>
        </p:txBody>
      </p:sp>
      <p:sp>
        <p:nvSpPr>
          <p:cNvPr id="99" name="Freeform 5"/>
          <p:cNvSpPr/>
          <p:nvPr/>
        </p:nvSpPr>
        <p:spPr bwMode="auto">
          <a:xfrm>
            <a:off x="992019" y="937147"/>
            <a:ext cx="651442" cy="3842052"/>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gradFill flip="none" rotWithShape="1">
            <a:gsLst>
              <a:gs pos="0">
                <a:schemeClr val="bg1"/>
              </a:gs>
              <a:gs pos="100000">
                <a:schemeClr val="bg1">
                  <a:lumMod val="85000"/>
                </a:schemeClr>
              </a:gs>
            </a:gsLst>
            <a:lin ang="0" scaled="1"/>
            <a:tileRect/>
          </a:gradFill>
          <a:ln w="12700">
            <a:gradFill>
              <a:gsLst>
                <a:gs pos="0">
                  <a:schemeClr val="bg1"/>
                </a:gs>
                <a:gs pos="100000">
                  <a:schemeClr val="bg1">
                    <a:lumMod val="85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mn-lt"/>
              <a:ea typeface="+mn-ea"/>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ppt_x</p:attrName>
                                        </p:attrNameLst>
                                      </p:cBhvr>
                                      <p:tavLst>
                                        <p:tav tm="0">
                                          <p:val>
                                            <p:strVal val="#ppt_x+#ppt_w*1.125000"/>
                                          </p:val>
                                        </p:tav>
                                        <p:tav tm="100000">
                                          <p:val>
                                            <p:strVal val="#ppt_x"/>
                                          </p:val>
                                        </p:tav>
                                      </p:tavLst>
                                    </p:anim>
                                    <p:animEffect transition="in" filter="wipe(left)">
                                      <p:cBhvr>
                                        <p:cTn id="12" dur="500"/>
                                        <p:tgtEl>
                                          <p:spTgt spid="5"/>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99"/>
                                        </p:tgtEl>
                                        <p:attrNameLst>
                                          <p:attrName>style.visibility</p:attrName>
                                        </p:attrNameLst>
                                      </p:cBhvr>
                                      <p:to>
                                        <p:strVal val="visible"/>
                                      </p:to>
                                    </p:set>
                                    <p:animEffect transition="in" filter="wipe(left)">
                                      <p:cBhvr>
                                        <p:cTn id="21"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3196" y="163916"/>
            <a:ext cx="3437608" cy="523220"/>
          </a:xfrm>
          <a:prstGeom prst="rect">
            <a:avLst/>
          </a:prstGeom>
          <a:noFill/>
        </p:spPr>
        <p:txBody>
          <a:bodyPr wrap="none" rtlCol="0">
            <a:spAutoFit/>
          </a:bodyPr>
          <a:lstStyle/>
          <a:p>
            <a:pPr marL="0" lvl="1"/>
            <a:r>
              <a:rPr lang="zh-CN" altLang="en-US" sz="2800" b="1" dirty="0">
                <a:solidFill>
                  <a:schemeClr val="accent1"/>
                </a:solidFill>
                <a:latin typeface="微软雅黑" panose="020B0503020204020204" pitchFamily="34" charset="-122"/>
                <a:ea typeface="微软雅黑" panose="020B0503020204020204" pitchFamily="34" charset="-122"/>
              </a:rPr>
              <a:t> </a:t>
            </a:r>
            <a:r>
              <a:rPr lang="en-US" altLang="zh-CN" sz="2800" b="1" dirty="0">
                <a:solidFill>
                  <a:schemeClr val="accent1"/>
                </a:solidFill>
                <a:latin typeface="微软雅黑" panose="020B0503020204020204" pitchFamily="34" charset="-122"/>
                <a:ea typeface="微软雅黑" panose="020B0503020204020204" pitchFamily="34" charset="-122"/>
              </a:rPr>
              <a:t>Part Four: Design</a:t>
            </a:r>
            <a:endParaRPr lang="en-US" altLang="zh-CN" sz="2800" b="1" dirty="0">
              <a:solidFill>
                <a:schemeClr val="accent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V="1">
            <a:off x="2627784" y="236832"/>
            <a:ext cx="0" cy="3982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575892" y="81666"/>
            <a:ext cx="770232" cy="720081"/>
            <a:chOff x="2123728" y="1579722"/>
            <a:chExt cx="1197175" cy="1197175"/>
          </a:xfrm>
        </p:grpSpPr>
        <p:grpSp>
          <p:nvGrpSpPr>
            <p:cNvPr id="15" name="组合 14"/>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KSO_Shape"/>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5"/>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2"/>
                </a:solidFill>
                <a:ea typeface="微软雅黑" panose="020B0503020204020204" pitchFamily="34" charset="-122"/>
              </a:endParaRPr>
            </a:p>
          </p:txBody>
        </p:sp>
      </p:grpSp>
      <p:grpSp>
        <p:nvGrpSpPr>
          <p:cNvPr id="18" name="Group 7"/>
          <p:cNvGrpSpPr/>
          <p:nvPr/>
        </p:nvGrpSpPr>
        <p:grpSpPr bwMode="auto">
          <a:xfrm>
            <a:off x="6447204" y="4701002"/>
            <a:ext cx="285036" cy="285091"/>
            <a:chOff x="0" y="0"/>
            <a:chExt cx="965499" cy="965499"/>
          </a:xfrm>
        </p:grpSpPr>
        <p:sp>
          <p:nvSpPr>
            <p:cNvPr id="19" name="AutoShape 8" descr="tile_paper_medgray.png"/>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20" name="AutoShape 9"/>
            <p:cNvSpPr/>
            <p:nvPr/>
          </p:nvSpPr>
          <p:spPr bwMode="auto">
            <a:xfrm>
              <a:off x="293394" y="283328"/>
              <a:ext cx="393981" cy="393980"/>
            </a:xfrm>
            <a:custGeom>
              <a:avLst/>
              <a:gdLst>
                <a:gd name="T0" fmla="*/ 196991 w 21600"/>
                <a:gd name="T1" fmla="*/ 196990 h 21588"/>
                <a:gd name="T2" fmla="*/ 196991 w 21600"/>
                <a:gd name="T3" fmla="*/ 196990 h 21588"/>
                <a:gd name="T4" fmla="*/ 196991 w 21600"/>
                <a:gd name="T5" fmla="*/ 196990 h 21588"/>
                <a:gd name="T6" fmla="*/ 196991 w 21600"/>
                <a:gd name="T7" fmla="*/ 196990 h 215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88">
                  <a:moveTo>
                    <a:pt x="10794" y="0"/>
                  </a:moveTo>
                  <a:cubicBezTo>
                    <a:pt x="12288" y="0"/>
                    <a:pt x="13689" y="251"/>
                    <a:pt x="14997" y="750"/>
                  </a:cubicBezTo>
                  <a:cubicBezTo>
                    <a:pt x="16304" y="1249"/>
                    <a:pt x="17445" y="1929"/>
                    <a:pt x="18422" y="2781"/>
                  </a:cubicBezTo>
                  <a:cubicBezTo>
                    <a:pt x="19399" y="3639"/>
                    <a:pt x="20173" y="4640"/>
                    <a:pt x="20743" y="5783"/>
                  </a:cubicBezTo>
                  <a:cubicBezTo>
                    <a:pt x="21315" y="6926"/>
                    <a:pt x="21600" y="8156"/>
                    <a:pt x="21600" y="9468"/>
                  </a:cubicBezTo>
                  <a:cubicBezTo>
                    <a:pt x="21600" y="10774"/>
                    <a:pt x="21315" y="12002"/>
                    <a:pt x="20743" y="13141"/>
                  </a:cubicBezTo>
                  <a:cubicBezTo>
                    <a:pt x="20173" y="14287"/>
                    <a:pt x="19399" y="15288"/>
                    <a:pt x="18422" y="16149"/>
                  </a:cubicBezTo>
                  <a:cubicBezTo>
                    <a:pt x="17445" y="17007"/>
                    <a:pt x="16304" y="17686"/>
                    <a:pt x="14997" y="18180"/>
                  </a:cubicBezTo>
                  <a:cubicBezTo>
                    <a:pt x="13689" y="18677"/>
                    <a:pt x="12288" y="18922"/>
                    <a:pt x="10794" y="18922"/>
                  </a:cubicBezTo>
                  <a:cubicBezTo>
                    <a:pt x="10104" y="18922"/>
                    <a:pt x="9426" y="18869"/>
                    <a:pt x="8767" y="18761"/>
                  </a:cubicBezTo>
                  <a:cubicBezTo>
                    <a:pt x="7444" y="20014"/>
                    <a:pt x="5900" y="20877"/>
                    <a:pt x="4135" y="21354"/>
                  </a:cubicBezTo>
                  <a:cubicBezTo>
                    <a:pt x="3947" y="21391"/>
                    <a:pt x="3758" y="21430"/>
                    <a:pt x="3565" y="21467"/>
                  </a:cubicBezTo>
                  <a:cubicBezTo>
                    <a:pt x="3375" y="21509"/>
                    <a:pt x="3170" y="21549"/>
                    <a:pt x="2951" y="21583"/>
                  </a:cubicBezTo>
                  <a:cubicBezTo>
                    <a:pt x="2831" y="21599"/>
                    <a:pt x="2727" y="21571"/>
                    <a:pt x="2643" y="21495"/>
                  </a:cubicBezTo>
                  <a:cubicBezTo>
                    <a:pt x="2556" y="21419"/>
                    <a:pt x="2497" y="21309"/>
                    <a:pt x="2466" y="21165"/>
                  </a:cubicBezTo>
                  <a:cubicBezTo>
                    <a:pt x="2438" y="21021"/>
                    <a:pt x="2457" y="20900"/>
                    <a:pt x="2523" y="20807"/>
                  </a:cubicBezTo>
                  <a:cubicBezTo>
                    <a:pt x="2591" y="20714"/>
                    <a:pt x="2666" y="20621"/>
                    <a:pt x="2749" y="20530"/>
                  </a:cubicBezTo>
                  <a:cubicBezTo>
                    <a:pt x="2920" y="20324"/>
                    <a:pt x="3083" y="20124"/>
                    <a:pt x="3233" y="19929"/>
                  </a:cubicBezTo>
                  <a:cubicBezTo>
                    <a:pt x="3384" y="19737"/>
                    <a:pt x="3521" y="19506"/>
                    <a:pt x="3645" y="19241"/>
                  </a:cubicBezTo>
                  <a:cubicBezTo>
                    <a:pt x="3768" y="18976"/>
                    <a:pt x="3881" y="18662"/>
                    <a:pt x="3982" y="18301"/>
                  </a:cubicBezTo>
                  <a:cubicBezTo>
                    <a:pt x="4083" y="17940"/>
                    <a:pt x="4173" y="17506"/>
                    <a:pt x="4248" y="16992"/>
                  </a:cubicBezTo>
                  <a:cubicBezTo>
                    <a:pt x="2942" y="16109"/>
                    <a:pt x="1906" y="15020"/>
                    <a:pt x="1143" y="13731"/>
                  </a:cubicBezTo>
                  <a:cubicBezTo>
                    <a:pt x="381" y="12436"/>
                    <a:pt x="0" y="11017"/>
                    <a:pt x="0" y="9468"/>
                  </a:cubicBezTo>
                  <a:cubicBezTo>
                    <a:pt x="0" y="8164"/>
                    <a:pt x="284" y="6937"/>
                    <a:pt x="856" y="5789"/>
                  </a:cubicBezTo>
                  <a:cubicBezTo>
                    <a:pt x="1428" y="4640"/>
                    <a:pt x="2200" y="3639"/>
                    <a:pt x="3177" y="2781"/>
                  </a:cubicBezTo>
                  <a:cubicBezTo>
                    <a:pt x="4154" y="1929"/>
                    <a:pt x="5293" y="1249"/>
                    <a:pt x="6597" y="750"/>
                  </a:cubicBezTo>
                  <a:cubicBezTo>
                    <a:pt x="7901" y="251"/>
                    <a:pt x="9299" y="0"/>
                    <a:pt x="10794" y="0"/>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23" name="Group 10"/>
          <p:cNvGrpSpPr/>
          <p:nvPr/>
        </p:nvGrpSpPr>
        <p:grpSpPr bwMode="auto">
          <a:xfrm>
            <a:off x="6850355" y="4701002"/>
            <a:ext cx="285036" cy="285091"/>
            <a:chOff x="0" y="0"/>
            <a:chExt cx="965499" cy="965499"/>
          </a:xfrm>
        </p:grpSpPr>
        <p:sp>
          <p:nvSpPr>
            <p:cNvPr id="26" name="AutoShape 11"/>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27" name="AutoShape 12"/>
            <p:cNvSpPr/>
            <p:nvPr/>
          </p:nvSpPr>
          <p:spPr bwMode="auto">
            <a:xfrm>
              <a:off x="285759" y="283328"/>
              <a:ext cx="393981" cy="393980"/>
            </a:xfrm>
            <a:custGeom>
              <a:avLst/>
              <a:gdLst>
                <a:gd name="T0" fmla="*/ 196991 w 21376"/>
                <a:gd name="T1" fmla="*/ 196990 h 21600"/>
                <a:gd name="T2" fmla="*/ 196991 w 21376"/>
                <a:gd name="T3" fmla="*/ 196990 h 21600"/>
                <a:gd name="T4" fmla="*/ 196991 w 21376"/>
                <a:gd name="T5" fmla="*/ 196990 h 21600"/>
                <a:gd name="T6" fmla="*/ 196991 w 21376"/>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600"/>
                    <a:pt x="19455" y="21600"/>
                  </a:cubicBezTo>
                  <a:lnTo>
                    <a:pt x="1928" y="21600"/>
                  </a:lnTo>
                  <a:cubicBezTo>
                    <a:pt x="1585" y="21600"/>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28" name="Group 13"/>
          <p:cNvGrpSpPr/>
          <p:nvPr/>
        </p:nvGrpSpPr>
        <p:grpSpPr bwMode="auto">
          <a:xfrm>
            <a:off x="7253506" y="4701002"/>
            <a:ext cx="285505" cy="285091"/>
            <a:chOff x="0" y="0"/>
            <a:chExt cx="965499" cy="965499"/>
          </a:xfrm>
        </p:grpSpPr>
        <p:sp>
          <p:nvSpPr>
            <p:cNvPr id="29" name="AutoShape 14"/>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0" name="AutoShape 15"/>
            <p:cNvSpPr/>
            <p:nvPr/>
          </p:nvSpPr>
          <p:spPr bwMode="auto">
            <a:xfrm>
              <a:off x="285759" y="283328"/>
              <a:ext cx="393981" cy="393980"/>
            </a:xfrm>
            <a:custGeom>
              <a:avLst/>
              <a:gdLst>
                <a:gd name="T0" fmla="*/ 196991 w 21600"/>
                <a:gd name="T1" fmla="*/ 196990 h 21600"/>
                <a:gd name="T2" fmla="*/ 196991 w 21600"/>
                <a:gd name="T3" fmla="*/ 196990 h 21600"/>
                <a:gd name="T4" fmla="*/ 196991 w 21600"/>
                <a:gd name="T5" fmla="*/ 196990 h 21600"/>
                <a:gd name="T6" fmla="*/ 196991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600" y="9409"/>
                    <a:pt x="21600" y="10002"/>
                  </a:cubicBezTo>
                  <a:cubicBezTo>
                    <a:pt x="21600"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1" name="Group 16"/>
          <p:cNvGrpSpPr/>
          <p:nvPr/>
        </p:nvGrpSpPr>
        <p:grpSpPr bwMode="auto">
          <a:xfrm>
            <a:off x="7657126" y="4701002"/>
            <a:ext cx="285036" cy="285091"/>
            <a:chOff x="0" y="0"/>
            <a:chExt cx="965499" cy="965499"/>
          </a:xfrm>
        </p:grpSpPr>
        <p:sp>
          <p:nvSpPr>
            <p:cNvPr id="32" name="AutoShape 17"/>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3" name="AutoShape 18"/>
            <p:cNvSpPr/>
            <p:nvPr/>
          </p:nvSpPr>
          <p:spPr bwMode="auto">
            <a:xfrm>
              <a:off x="293617" y="264823"/>
              <a:ext cx="393980" cy="393980"/>
            </a:xfrm>
            <a:custGeom>
              <a:avLst/>
              <a:gdLst>
                <a:gd name="T0" fmla="*/ 196990 w 21600"/>
                <a:gd name="T1" fmla="*/ 196990 h 21600"/>
                <a:gd name="T2" fmla="*/ 196990 w 21600"/>
                <a:gd name="T3" fmla="*/ 196990 h 21600"/>
                <a:gd name="T4" fmla="*/ 196990 w 21600"/>
                <a:gd name="T5" fmla="*/ 196990 h 21600"/>
                <a:gd name="T6" fmla="*/ 196990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6949"/>
                  </a:moveTo>
                  <a:cubicBezTo>
                    <a:pt x="21600"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lnTo>
                    <a:pt x="21600"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4" name="Group 19"/>
          <p:cNvGrpSpPr/>
          <p:nvPr/>
        </p:nvGrpSpPr>
        <p:grpSpPr bwMode="auto">
          <a:xfrm>
            <a:off x="8060277" y="4701002"/>
            <a:ext cx="285036" cy="285091"/>
            <a:chOff x="0" y="0"/>
            <a:chExt cx="965499" cy="965499"/>
          </a:xfrm>
        </p:grpSpPr>
        <p:sp>
          <p:nvSpPr>
            <p:cNvPr id="35" name="AutoShape 20"/>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6" name="AutoShape 21"/>
            <p:cNvSpPr/>
            <p:nvPr/>
          </p:nvSpPr>
          <p:spPr bwMode="auto">
            <a:xfrm>
              <a:off x="292545" y="314566"/>
              <a:ext cx="380408" cy="307104"/>
            </a:xfrm>
            <a:custGeom>
              <a:avLst/>
              <a:gdLst>
                <a:gd name="T0" fmla="*/ 190204 w 21600"/>
                <a:gd name="T1" fmla="*/ 153552 h 21600"/>
                <a:gd name="T2" fmla="*/ 190204 w 21600"/>
                <a:gd name="T3" fmla="*/ 153552 h 21600"/>
                <a:gd name="T4" fmla="*/ 190204 w 21600"/>
                <a:gd name="T5" fmla="*/ 153552 h 21600"/>
                <a:gd name="T6" fmla="*/ 190204 w 21600"/>
                <a:gd name="T7" fmla="*/ 15355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2"/>
                  </a:moveTo>
                  <a:cubicBezTo>
                    <a:pt x="20632" y="3222"/>
                    <a:pt x="20946" y="3384"/>
                    <a:pt x="21208" y="3713"/>
                  </a:cubicBezTo>
                  <a:cubicBezTo>
                    <a:pt x="21470" y="4042"/>
                    <a:pt x="21600" y="4427"/>
                    <a:pt x="21600" y="4865"/>
                  </a:cubicBezTo>
                  <a:lnTo>
                    <a:pt x="21600" y="19984"/>
                  </a:lnTo>
                  <a:cubicBezTo>
                    <a:pt x="21600" y="20421"/>
                    <a:pt x="21470" y="20803"/>
                    <a:pt x="21208" y="21121"/>
                  </a:cubicBezTo>
                  <a:cubicBezTo>
                    <a:pt x="20946" y="21441"/>
                    <a:pt x="20632" y="21600"/>
                    <a:pt x="20263" y="21600"/>
                  </a:cubicBezTo>
                  <a:lnTo>
                    <a:pt x="1348" y="21600"/>
                  </a:lnTo>
                  <a:cubicBezTo>
                    <a:pt x="981" y="21600"/>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7" name="Group 22"/>
          <p:cNvGrpSpPr/>
          <p:nvPr/>
        </p:nvGrpSpPr>
        <p:grpSpPr bwMode="auto">
          <a:xfrm>
            <a:off x="8463428" y="4701002"/>
            <a:ext cx="285036" cy="285091"/>
            <a:chOff x="0" y="0"/>
            <a:chExt cx="965499" cy="965499"/>
          </a:xfrm>
        </p:grpSpPr>
        <p:sp>
          <p:nvSpPr>
            <p:cNvPr id="38" name="AutoShape 23"/>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9" name="AutoShape 24"/>
            <p:cNvSpPr/>
            <p:nvPr/>
          </p:nvSpPr>
          <p:spPr bwMode="auto">
            <a:xfrm>
              <a:off x="293617" y="331589"/>
              <a:ext cx="380408" cy="296161"/>
            </a:xfrm>
            <a:custGeom>
              <a:avLst/>
              <a:gdLst>
                <a:gd name="T0" fmla="*/ 190204 w 21600"/>
                <a:gd name="T1" fmla="*/ 148081 h 21600"/>
                <a:gd name="T2" fmla="*/ 190204 w 21600"/>
                <a:gd name="T3" fmla="*/ 148081 h 21600"/>
                <a:gd name="T4" fmla="*/ 190204 w 21600"/>
                <a:gd name="T5" fmla="*/ 148081 h 21600"/>
                <a:gd name="T6" fmla="*/ 190204 w 21600"/>
                <a:gd name="T7" fmla="*/ 1480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600" y="7250"/>
                  </a:cubicBezTo>
                  <a:lnTo>
                    <a:pt x="21600" y="19981"/>
                  </a:lnTo>
                  <a:cubicBezTo>
                    <a:pt x="21600" y="20416"/>
                    <a:pt x="21470" y="20800"/>
                    <a:pt x="21208" y="21118"/>
                  </a:cubicBezTo>
                  <a:cubicBezTo>
                    <a:pt x="20946" y="21438"/>
                    <a:pt x="20632" y="21600"/>
                    <a:pt x="20265" y="21600"/>
                  </a:cubicBezTo>
                  <a:lnTo>
                    <a:pt x="1346" y="21600"/>
                  </a:lnTo>
                  <a:cubicBezTo>
                    <a:pt x="979" y="21600"/>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sp>
        <p:nvSpPr>
          <p:cNvPr id="10" name="文本框 9"/>
          <p:cNvSpPr txBox="1"/>
          <p:nvPr/>
        </p:nvSpPr>
        <p:spPr>
          <a:xfrm>
            <a:off x="16733" y="2694861"/>
            <a:ext cx="988142" cy="369332"/>
          </a:xfrm>
          <a:prstGeom prst="rect">
            <a:avLst/>
          </a:prstGeom>
          <a:noFill/>
        </p:spPr>
        <p:txBody>
          <a:bodyPr wrap="square" lIns="0" tIns="0" rIns="0" bIns="0" rtlCol="0">
            <a:spAutoFit/>
          </a:bodyPr>
          <a:lstStyle/>
          <a:p>
            <a:r>
              <a:rPr lang="en-US" altLang="zh-CN" sz="2400" b="1" dirty="0">
                <a:solidFill>
                  <a:schemeClr val="accent2"/>
                </a:solidFill>
                <a:latin typeface="微软雅黑" panose="020B0503020204020204" pitchFamily="34" charset="-122"/>
                <a:ea typeface="微软雅黑" panose="020B0503020204020204" pitchFamily="34" charset="-122"/>
              </a:rPr>
              <a:t>sound</a:t>
            </a:r>
            <a:endParaRPr lang="zh-CN" altLang="en-US" sz="2400" b="1" dirty="0">
              <a:solidFill>
                <a:schemeClr val="accent2"/>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7309658" y="896612"/>
            <a:ext cx="893137" cy="369332"/>
          </a:xfrm>
          <a:prstGeom prst="rect">
            <a:avLst/>
          </a:prstGeom>
          <a:noFill/>
        </p:spPr>
        <p:txBody>
          <a:bodyPr wrap="square" lIns="0" tIns="0" rIns="0" bIns="0" rtlCol="0">
            <a:spAutoFit/>
          </a:bodyPr>
          <a:lstStyle/>
          <a:p>
            <a:r>
              <a:rPr lang="en-US" altLang="zh-CN" sz="2400" b="1" dirty="0">
                <a:latin typeface="微软雅黑" panose="020B0503020204020204" pitchFamily="34" charset="-122"/>
                <a:ea typeface="微软雅黑" panose="020B0503020204020204" pitchFamily="34" charset="-122"/>
              </a:rPr>
              <a:t>start</a:t>
            </a:r>
            <a:endParaRPr lang="zh-CN" altLang="en-US" sz="2400" b="1" dirty="0">
              <a:latin typeface="微软雅黑" panose="020B0503020204020204" pitchFamily="34" charset="-122"/>
              <a:ea typeface="微软雅黑" panose="020B0503020204020204" pitchFamily="34" charset="-122"/>
            </a:endParaRPr>
          </a:p>
        </p:txBody>
      </p:sp>
      <p:cxnSp>
        <p:nvCxnSpPr>
          <p:cNvPr id="40" name="直接箭头连接符 39"/>
          <p:cNvCxnSpPr>
            <a:endCxn id="3" idx="5"/>
          </p:cNvCxnSpPr>
          <p:nvPr/>
        </p:nvCxnSpPr>
        <p:spPr>
          <a:xfrm flipH="1">
            <a:off x="6277708" y="1053816"/>
            <a:ext cx="781874" cy="103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4498124" y="914406"/>
            <a:ext cx="1825086" cy="307777"/>
          </a:xfrm>
          <a:prstGeom prst="rect">
            <a:avLst/>
          </a:prstGeom>
          <a:noFill/>
        </p:spPr>
        <p:txBody>
          <a:bodyPr wrap="square" lIns="0" tIns="0" rIns="0" bIns="0" rtlCol="0">
            <a:spAutoFit/>
          </a:bodyPr>
          <a:lstStyle/>
          <a:p>
            <a:r>
              <a:rPr lang="en-US" altLang="zh-CN" sz="2000" b="1" dirty="0">
                <a:latin typeface="微软雅黑" panose="020B0503020204020204" pitchFamily="34" charset="-122"/>
                <a:ea typeface="微软雅黑" panose="020B0503020204020204" pitchFamily="34" charset="-122"/>
              </a:rPr>
              <a:t>Input  tune</a:t>
            </a:r>
            <a:endParaRPr lang="zh-CN" altLang="en-US" sz="2000" b="1" dirty="0">
              <a:latin typeface="微软雅黑" panose="020B0503020204020204" pitchFamily="34" charset="-122"/>
              <a:ea typeface="微软雅黑" panose="020B0503020204020204" pitchFamily="34" charset="-122"/>
            </a:endParaRPr>
          </a:p>
        </p:txBody>
      </p:sp>
      <p:sp>
        <p:nvSpPr>
          <p:cNvPr id="59" name="流程图: 可选过程 58"/>
          <p:cNvSpPr/>
          <p:nvPr/>
        </p:nvSpPr>
        <p:spPr>
          <a:xfrm>
            <a:off x="7051029" y="732326"/>
            <a:ext cx="1330597" cy="675224"/>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8258948" y="3147814"/>
            <a:ext cx="65" cy="246221"/>
          </a:xfrm>
          <a:prstGeom prst="rect">
            <a:avLst/>
          </a:prstGeom>
          <a:noFill/>
        </p:spPr>
        <p:txBody>
          <a:bodyPr wrap="none" lIns="0" tIns="0" rIns="0" bIns="0" rtlCol="0">
            <a:spAutoFit/>
          </a:bodyPr>
          <a:lstStyle/>
          <a:p>
            <a:endParaRPr lang="zh-CN" altLang="en-US" sz="1600" b="1" dirty="0">
              <a:solidFill>
                <a:schemeClr val="accent6"/>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H="1">
            <a:off x="2464158" y="1061530"/>
            <a:ext cx="1757423" cy="141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42" idx="0"/>
          </p:cNvCxnSpPr>
          <p:nvPr/>
        </p:nvCxnSpPr>
        <p:spPr>
          <a:xfrm>
            <a:off x="2464158" y="1061530"/>
            <a:ext cx="0" cy="3451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流程图: 决策 41"/>
          <p:cNvSpPr/>
          <p:nvPr/>
        </p:nvSpPr>
        <p:spPr>
          <a:xfrm>
            <a:off x="1595222" y="1406670"/>
            <a:ext cx="1737872" cy="80980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文本框 42"/>
          <p:cNvSpPr txBox="1"/>
          <p:nvPr/>
        </p:nvSpPr>
        <p:spPr>
          <a:xfrm>
            <a:off x="1876691" y="1674271"/>
            <a:ext cx="1550970" cy="246221"/>
          </a:xfrm>
          <a:prstGeom prst="rect">
            <a:avLst/>
          </a:prstGeom>
          <a:noFill/>
        </p:spPr>
        <p:txBody>
          <a:bodyPr wrap="square" lIns="0" tIns="0" rIns="0" bIns="0" rtlCol="0">
            <a:spAutoFit/>
          </a:bodyPr>
          <a:lstStyle/>
          <a:p>
            <a:r>
              <a:rPr lang="en-US" altLang="zh-CN" sz="1600" b="1" dirty="0">
                <a:latin typeface="微软雅黑" panose="020B0503020204020204" pitchFamily="34" charset="-122"/>
                <a:ea typeface="微软雅黑" panose="020B0503020204020204" pitchFamily="34" charset="-122"/>
              </a:rPr>
              <a:t>tune=‘z’?</a:t>
            </a:r>
            <a:endParaRPr lang="zh-CN" altLang="en-US" sz="1600" b="1" dirty="0">
              <a:latin typeface="微软雅黑" panose="020B0503020204020204" pitchFamily="34" charset="-122"/>
              <a:ea typeface="微软雅黑" panose="020B0503020204020204" pitchFamily="34" charset="-122"/>
            </a:endParaRPr>
          </a:p>
        </p:txBody>
      </p:sp>
      <p:sp>
        <p:nvSpPr>
          <p:cNvPr id="46" name="流程图: 决策 45"/>
          <p:cNvSpPr/>
          <p:nvPr/>
        </p:nvSpPr>
        <p:spPr>
          <a:xfrm>
            <a:off x="3994832" y="1400580"/>
            <a:ext cx="1826848" cy="833825"/>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矩形 49"/>
          <p:cNvSpPr/>
          <p:nvPr/>
        </p:nvSpPr>
        <p:spPr>
          <a:xfrm>
            <a:off x="6934718" y="2686966"/>
            <a:ext cx="2192550" cy="6849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箭头连接符 55"/>
          <p:cNvCxnSpPr>
            <a:stCxn id="46" idx="2"/>
            <a:endCxn id="128" idx="0"/>
          </p:cNvCxnSpPr>
          <p:nvPr/>
        </p:nvCxnSpPr>
        <p:spPr>
          <a:xfrm>
            <a:off x="4908256" y="2234405"/>
            <a:ext cx="10038" cy="4457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2293973" y="3487000"/>
            <a:ext cx="0" cy="812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4716016" y="3384599"/>
            <a:ext cx="0" cy="11313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矩形: 圆角 73"/>
          <p:cNvSpPr/>
          <p:nvPr/>
        </p:nvSpPr>
        <p:spPr>
          <a:xfrm>
            <a:off x="4123016" y="4522086"/>
            <a:ext cx="1224136" cy="4640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p:cNvSpPr txBox="1"/>
          <p:nvPr/>
        </p:nvSpPr>
        <p:spPr>
          <a:xfrm>
            <a:off x="4244743" y="1703602"/>
            <a:ext cx="1893817" cy="246221"/>
          </a:xfrm>
          <a:prstGeom prst="rect">
            <a:avLst/>
          </a:prstGeom>
          <a:noFill/>
        </p:spPr>
        <p:txBody>
          <a:bodyPr wrap="square" lIns="0" tIns="0" rIns="0" bIns="0" rtlCol="0">
            <a:spAutoFit/>
          </a:bodyPr>
          <a:lstStyle/>
          <a:p>
            <a:r>
              <a:rPr lang="en-US" altLang="zh-CN" sz="1600" b="1" dirty="0">
                <a:latin typeface="微软雅黑" panose="020B0503020204020204" pitchFamily="34" charset="-122"/>
                <a:ea typeface="微软雅黑" panose="020B0503020204020204" pitchFamily="34" charset="-122"/>
              </a:rPr>
              <a:t>tune=‘x’?</a:t>
            </a:r>
            <a:endParaRPr lang="zh-CN" altLang="en-US" sz="1600" b="1" dirty="0">
              <a:latin typeface="微软雅黑" panose="020B0503020204020204" pitchFamily="34" charset="-122"/>
              <a:ea typeface="微软雅黑" panose="020B0503020204020204" pitchFamily="34" charset="-122"/>
            </a:endParaRPr>
          </a:p>
        </p:txBody>
      </p:sp>
      <p:sp>
        <p:nvSpPr>
          <p:cNvPr id="86" name="文本框 85"/>
          <p:cNvSpPr txBox="1"/>
          <p:nvPr/>
        </p:nvSpPr>
        <p:spPr>
          <a:xfrm>
            <a:off x="3507351" y="1456952"/>
            <a:ext cx="714228" cy="307777"/>
          </a:xfrm>
          <a:prstGeom prst="rect">
            <a:avLst/>
          </a:prstGeom>
          <a:noFill/>
        </p:spPr>
        <p:txBody>
          <a:bodyPr wrap="square" lIns="0" tIns="0" rIns="0" bIns="0" rtlCol="0">
            <a:spAutoFit/>
          </a:bodyPr>
          <a:lstStyle/>
          <a:p>
            <a:r>
              <a:rPr lang="en-US" altLang="zh-CN" sz="2000" b="1" dirty="0">
                <a:latin typeface="微软雅黑" panose="020B0503020204020204" pitchFamily="34" charset="-122"/>
                <a:ea typeface="微软雅黑" panose="020B0503020204020204" pitchFamily="34" charset="-122"/>
              </a:rPr>
              <a:t>NO</a:t>
            </a:r>
            <a:endParaRPr lang="zh-CN" altLang="en-US" sz="2000" b="1" dirty="0">
              <a:latin typeface="微软雅黑" panose="020B0503020204020204" pitchFamily="34" charset="-122"/>
              <a:ea typeface="微软雅黑" panose="020B0503020204020204" pitchFamily="34" charset="-122"/>
            </a:endParaRPr>
          </a:p>
        </p:txBody>
      </p:sp>
      <p:sp>
        <p:nvSpPr>
          <p:cNvPr id="87" name="矩形 86"/>
          <p:cNvSpPr/>
          <p:nvPr/>
        </p:nvSpPr>
        <p:spPr>
          <a:xfrm>
            <a:off x="5778559" y="1438826"/>
            <a:ext cx="569387"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NO</a:t>
            </a:r>
            <a:endParaRPr lang="zh-CN" altLang="en-US" b="1" dirty="0">
              <a:latin typeface="微软雅黑" panose="020B0503020204020204" pitchFamily="34" charset="-122"/>
              <a:ea typeface="微软雅黑" panose="020B0503020204020204" pitchFamily="34" charset="-122"/>
            </a:endParaRPr>
          </a:p>
        </p:txBody>
      </p:sp>
      <p:sp>
        <p:nvSpPr>
          <p:cNvPr id="88" name="文本框 87"/>
          <p:cNvSpPr txBox="1"/>
          <p:nvPr/>
        </p:nvSpPr>
        <p:spPr>
          <a:xfrm>
            <a:off x="2614015" y="2294517"/>
            <a:ext cx="715055" cy="307777"/>
          </a:xfrm>
          <a:prstGeom prst="rect">
            <a:avLst/>
          </a:prstGeom>
          <a:noFill/>
        </p:spPr>
        <p:txBody>
          <a:bodyPr wrap="square" lIns="0" tIns="0" rIns="0" bIns="0" rtlCol="0">
            <a:spAutoFit/>
          </a:bodyPr>
          <a:lstStyle/>
          <a:p>
            <a:r>
              <a:rPr lang="en-US" altLang="zh-CN" sz="2000" b="1" dirty="0">
                <a:latin typeface="微软雅黑" panose="020B0503020204020204" pitchFamily="34" charset="-122"/>
                <a:ea typeface="微软雅黑" panose="020B0503020204020204" pitchFamily="34" charset="-122"/>
              </a:rPr>
              <a:t>YES</a:t>
            </a:r>
            <a:endParaRPr lang="zh-CN" altLang="en-US" sz="2000" b="1" dirty="0">
              <a:latin typeface="微软雅黑" panose="020B0503020204020204" pitchFamily="34" charset="-122"/>
              <a:ea typeface="微软雅黑" panose="020B0503020204020204" pitchFamily="34" charset="-122"/>
            </a:endParaRPr>
          </a:p>
        </p:txBody>
      </p:sp>
      <p:sp>
        <p:nvSpPr>
          <p:cNvPr id="89" name="矩形 88"/>
          <p:cNvSpPr/>
          <p:nvPr/>
        </p:nvSpPr>
        <p:spPr>
          <a:xfrm>
            <a:off x="5038493" y="2289491"/>
            <a:ext cx="604653"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YES</a:t>
            </a:r>
            <a:endParaRPr lang="zh-CN" altLang="en-US" b="1" dirty="0">
              <a:latin typeface="微软雅黑" panose="020B0503020204020204" pitchFamily="34" charset="-122"/>
              <a:ea typeface="微软雅黑" panose="020B0503020204020204" pitchFamily="34" charset="-122"/>
            </a:endParaRPr>
          </a:p>
        </p:txBody>
      </p:sp>
      <p:sp>
        <p:nvSpPr>
          <p:cNvPr id="90" name="文本框 89"/>
          <p:cNvSpPr txBox="1"/>
          <p:nvPr/>
        </p:nvSpPr>
        <p:spPr>
          <a:xfrm>
            <a:off x="4486738" y="4582912"/>
            <a:ext cx="670033" cy="307777"/>
          </a:xfrm>
          <a:prstGeom prst="rect">
            <a:avLst/>
          </a:prstGeom>
          <a:noFill/>
        </p:spPr>
        <p:txBody>
          <a:bodyPr wrap="square" lIns="0" tIns="0" rIns="0" bIns="0" rtlCol="0">
            <a:spAutoFit/>
          </a:bodyPr>
          <a:lstStyle/>
          <a:p>
            <a:r>
              <a:rPr lang="en-US" altLang="zh-CN" sz="2000" b="1" dirty="0">
                <a:latin typeface="微软雅黑" panose="020B0503020204020204" pitchFamily="34" charset="-122"/>
                <a:ea typeface="微软雅黑" panose="020B0503020204020204" pitchFamily="34" charset="-122"/>
              </a:rPr>
              <a:t>end</a:t>
            </a:r>
            <a:endParaRPr lang="zh-CN" altLang="en-US" sz="2000" b="1" dirty="0">
              <a:latin typeface="微软雅黑" panose="020B0503020204020204" pitchFamily="34" charset="-122"/>
              <a:ea typeface="微软雅黑" panose="020B0503020204020204" pitchFamily="34" charset="-122"/>
            </a:endParaRPr>
          </a:p>
        </p:txBody>
      </p:sp>
      <p:sp>
        <p:nvSpPr>
          <p:cNvPr id="91" name="文本框 90"/>
          <p:cNvSpPr txBox="1"/>
          <p:nvPr/>
        </p:nvSpPr>
        <p:spPr>
          <a:xfrm>
            <a:off x="6944009" y="2879487"/>
            <a:ext cx="2232535" cy="307777"/>
          </a:xfrm>
          <a:prstGeom prst="rect">
            <a:avLst/>
          </a:prstGeom>
          <a:noFill/>
        </p:spPr>
        <p:txBody>
          <a:bodyPr wrap="square" lIns="0" tIns="0" rIns="0" bIns="0" rtlCol="0">
            <a:spAutoFit/>
          </a:bodyPr>
          <a:lstStyle/>
          <a:p>
            <a:r>
              <a:rPr lang="en-US" altLang="zh-CN" sz="2000" b="1" dirty="0">
                <a:latin typeface="微软雅黑" panose="020B0503020204020204" pitchFamily="34" charset="-122"/>
                <a:ea typeface="微软雅黑" panose="020B0503020204020204" pitchFamily="34" charset="-122"/>
              </a:rPr>
              <a:t>Beep=(1976,100)</a:t>
            </a:r>
            <a:endParaRPr lang="zh-CN" altLang="en-US" sz="2000" b="1" dirty="0">
              <a:latin typeface="微软雅黑" panose="020B0503020204020204" pitchFamily="34" charset="-122"/>
              <a:ea typeface="微软雅黑" panose="020B0503020204020204" pitchFamily="34" charset="-122"/>
            </a:endParaRPr>
          </a:p>
        </p:txBody>
      </p:sp>
      <p:sp>
        <p:nvSpPr>
          <p:cNvPr id="99" name="Freeform 5"/>
          <p:cNvSpPr/>
          <p:nvPr/>
        </p:nvSpPr>
        <p:spPr bwMode="auto">
          <a:xfrm>
            <a:off x="992019" y="937147"/>
            <a:ext cx="651442" cy="3842052"/>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gradFill flip="none" rotWithShape="1">
            <a:gsLst>
              <a:gs pos="0">
                <a:schemeClr val="bg1"/>
              </a:gs>
              <a:gs pos="100000">
                <a:schemeClr val="bg1">
                  <a:lumMod val="85000"/>
                </a:schemeClr>
              </a:gs>
            </a:gsLst>
            <a:lin ang="0" scaled="1"/>
            <a:tileRect/>
          </a:gradFill>
          <a:ln w="12700">
            <a:gradFill>
              <a:gsLst>
                <a:gs pos="0">
                  <a:schemeClr val="bg1"/>
                </a:gs>
                <a:gs pos="100000">
                  <a:schemeClr val="bg1">
                    <a:lumMod val="85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mn-lt"/>
              <a:ea typeface="+mn-ea"/>
            </a:endParaRPr>
          </a:p>
        </p:txBody>
      </p:sp>
      <p:sp>
        <p:nvSpPr>
          <p:cNvPr id="3" name="流程图: 数据 2"/>
          <p:cNvSpPr/>
          <p:nvPr/>
        </p:nvSpPr>
        <p:spPr>
          <a:xfrm>
            <a:off x="3972702" y="773198"/>
            <a:ext cx="2561118" cy="581992"/>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7" name="直接箭头连接符 46"/>
          <p:cNvCxnSpPr/>
          <p:nvPr/>
        </p:nvCxnSpPr>
        <p:spPr>
          <a:xfrm>
            <a:off x="2467035" y="2219241"/>
            <a:ext cx="10621" cy="4667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1524935" y="2686966"/>
            <a:ext cx="1894820" cy="715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1577834" y="2872138"/>
            <a:ext cx="1772647" cy="307777"/>
          </a:xfrm>
          <a:prstGeom prst="rect">
            <a:avLst/>
          </a:prstGeom>
          <a:noFill/>
        </p:spPr>
        <p:txBody>
          <a:bodyPr wrap="square" lIns="0" tIns="0" rIns="0" bIns="0" rtlCol="0">
            <a:spAutoFit/>
          </a:bodyPr>
          <a:lstStyle/>
          <a:p>
            <a:r>
              <a:rPr lang="en-US" altLang="zh-CN" sz="2000" b="1" dirty="0">
                <a:latin typeface="微软雅黑" panose="020B0503020204020204" pitchFamily="34" charset="-122"/>
                <a:ea typeface="微软雅黑" panose="020B0503020204020204" pitchFamily="34" charset="-122"/>
              </a:rPr>
              <a:t>Beep(262,100)</a:t>
            </a:r>
            <a:endParaRPr lang="zh-CN" altLang="en-US" sz="2000" b="1" dirty="0">
              <a:latin typeface="微软雅黑" panose="020B0503020204020204" pitchFamily="34" charset="-122"/>
              <a:ea typeface="微软雅黑" panose="020B0503020204020204" pitchFamily="34" charset="-122"/>
            </a:endParaRPr>
          </a:p>
        </p:txBody>
      </p:sp>
      <p:cxnSp>
        <p:nvCxnSpPr>
          <p:cNvPr id="66" name="直接箭头连接符 65"/>
          <p:cNvCxnSpPr/>
          <p:nvPr/>
        </p:nvCxnSpPr>
        <p:spPr>
          <a:xfrm>
            <a:off x="3333094" y="1812823"/>
            <a:ext cx="670076" cy="74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flipV="1">
            <a:off x="5809679" y="1788982"/>
            <a:ext cx="570454" cy="199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6397975" y="1525042"/>
            <a:ext cx="904759" cy="369332"/>
          </a:xfrm>
          <a:prstGeom prst="rect">
            <a:avLst/>
          </a:prstGeom>
          <a:noFill/>
        </p:spPr>
        <p:txBody>
          <a:bodyPr wrap="square" lIns="0" tIns="0" rIns="0" bIns="0" rtlCol="0">
            <a:spAutoFit/>
          </a:bodyPr>
          <a:lstStyle/>
          <a:p>
            <a:r>
              <a:rPr lang="en-US" altLang="zh-CN"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cxnSp>
        <p:nvCxnSpPr>
          <p:cNvPr id="84" name="直接箭头连接符 83"/>
          <p:cNvCxnSpPr/>
          <p:nvPr/>
        </p:nvCxnSpPr>
        <p:spPr>
          <a:xfrm flipV="1">
            <a:off x="7085537" y="1785021"/>
            <a:ext cx="434393" cy="22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流程图: 决策 110"/>
          <p:cNvSpPr/>
          <p:nvPr/>
        </p:nvSpPr>
        <p:spPr>
          <a:xfrm>
            <a:off x="7539010" y="1478645"/>
            <a:ext cx="1604990" cy="659724"/>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文本框 111"/>
          <p:cNvSpPr txBox="1"/>
          <p:nvPr/>
        </p:nvSpPr>
        <p:spPr>
          <a:xfrm>
            <a:off x="7722422" y="1691702"/>
            <a:ext cx="1190851" cy="246221"/>
          </a:xfrm>
          <a:prstGeom prst="rect">
            <a:avLst/>
          </a:prstGeom>
          <a:noFill/>
        </p:spPr>
        <p:txBody>
          <a:bodyPr wrap="square" lIns="0" tIns="0" rIns="0" bIns="0" rtlCol="0">
            <a:spAutoFit/>
          </a:bodyPr>
          <a:lstStyle/>
          <a:p>
            <a:r>
              <a:rPr lang="en-US" altLang="zh-CN" sz="1600" b="1" dirty="0">
                <a:latin typeface="微软雅黑" panose="020B0503020204020204" pitchFamily="34" charset="-122"/>
                <a:ea typeface="微软雅黑" panose="020B0503020204020204" pitchFamily="34" charset="-122"/>
              </a:rPr>
              <a:t>tune=‘</a:t>
            </a:r>
            <a:r>
              <a:rPr lang="en-US" altLang="zh-CN" sz="1600" b="1" dirty="0" err="1">
                <a:latin typeface="微软雅黑" panose="020B0503020204020204" pitchFamily="34" charset="-122"/>
                <a:ea typeface="微软雅黑" panose="020B0503020204020204" pitchFamily="34" charset="-122"/>
              </a:rPr>
              <a:t>i</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128" name="矩形 127"/>
          <p:cNvSpPr/>
          <p:nvPr/>
        </p:nvSpPr>
        <p:spPr>
          <a:xfrm>
            <a:off x="3922628" y="2680160"/>
            <a:ext cx="1991331" cy="691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文本框 128"/>
          <p:cNvSpPr txBox="1"/>
          <p:nvPr/>
        </p:nvSpPr>
        <p:spPr>
          <a:xfrm>
            <a:off x="3991902" y="2909210"/>
            <a:ext cx="1991332" cy="307777"/>
          </a:xfrm>
          <a:prstGeom prst="rect">
            <a:avLst/>
          </a:prstGeom>
          <a:noFill/>
        </p:spPr>
        <p:txBody>
          <a:bodyPr wrap="square" lIns="0" tIns="0" rIns="0" bIns="0" rtlCol="0">
            <a:spAutoFit/>
          </a:bodyPr>
          <a:lstStyle/>
          <a:p>
            <a:r>
              <a:rPr lang="en-US" altLang="zh-CN" sz="2000" b="1" dirty="0">
                <a:latin typeface="微软雅黑" panose="020B0503020204020204" pitchFamily="34" charset="-122"/>
                <a:ea typeface="微软雅黑" panose="020B0503020204020204" pitchFamily="34" charset="-122"/>
              </a:rPr>
              <a:t>Beep(294,100)</a:t>
            </a:r>
            <a:endParaRPr lang="zh-CN" altLang="en-US" sz="2000" b="1" dirty="0">
              <a:latin typeface="微软雅黑" panose="020B0503020204020204" pitchFamily="34" charset="-122"/>
              <a:ea typeface="微软雅黑" panose="020B0503020204020204" pitchFamily="34" charset="-122"/>
            </a:endParaRPr>
          </a:p>
        </p:txBody>
      </p:sp>
      <p:cxnSp>
        <p:nvCxnSpPr>
          <p:cNvPr id="143" name="直接箭头连接符 142"/>
          <p:cNvCxnSpPr>
            <a:stCxn id="111" idx="2"/>
          </p:cNvCxnSpPr>
          <p:nvPr/>
        </p:nvCxnSpPr>
        <p:spPr>
          <a:xfrm>
            <a:off x="8341505" y="2138369"/>
            <a:ext cx="0" cy="5564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6533820" y="2138369"/>
            <a:ext cx="16585" cy="21615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8146643" y="3402328"/>
            <a:ext cx="6757" cy="9029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2293973" y="4299942"/>
            <a:ext cx="24411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4735084" y="4299942"/>
            <a:ext cx="34677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2" name="矩形 161"/>
          <p:cNvSpPr/>
          <p:nvPr/>
        </p:nvSpPr>
        <p:spPr>
          <a:xfrm>
            <a:off x="8463428" y="2248926"/>
            <a:ext cx="604653"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YES</a:t>
            </a:r>
            <a:endParaRPr lang="zh-CN" altLang="en-US" b="1" dirty="0">
              <a:latin typeface="微软雅黑" panose="020B0503020204020204" pitchFamily="34" charset="-122"/>
              <a:ea typeface="微软雅黑" panose="020B0503020204020204" pitchFamily="34" charset="-122"/>
            </a:endParaRPr>
          </a:p>
        </p:txBody>
      </p:sp>
      <p:sp>
        <p:nvSpPr>
          <p:cNvPr id="163" name="矩形 162"/>
          <p:cNvSpPr/>
          <p:nvPr/>
        </p:nvSpPr>
        <p:spPr>
          <a:xfrm>
            <a:off x="7007604" y="1434514"/>
            <a:ext cx="569387"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NO</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ppt_x</p:attrName>
                                        </p:attrNameLst>
                                      </p:cBhvr>
                                      <p:tavLst>
                                        <p:tav tm="0">
                                          <p:val>
                                            <p:strVal val="#ppt_x+#ppt_w*1.125000"/>
                                          </p:val>
                                        </p:tav>
                                        <p:tav tm="100000">
                                          <p:val>
                                            <p:strVal val="#ppt_x"/>
                                          </p:val>
                                        </p:tav>
                                      </p:tavLst>
                                    </p:anim>
                                    <p:animEffect transition="in" filter="wipe(left)">
                                      <p:cBhvr>
                                        <p:cTn id="12" dur="500"/>
                                        <p:tgtEl>
                                          <p:spTgt spid="5"/>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99"/>
                                        </p:tgtEl>
                                        <p:attrNameLst>
                                          <p:attrName>style.visibility</p:attrName>
                                        </p:attrNameLst>
                                      </p:cBhvr>
                                      <p:to>
                                        <p:strVal val="visible"/>
                                      </p:to>
                                    </p:set>
                                    <p:animEffect transition="in" filter="wipe(left)">
                                      <p:cBhvr>
                                        <p:cTn id="21"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9227" y="270084"/>
            <a:ext cx="5266067" cy="523220"/>
          </a:xfrm>
          <a:prstGeom prst="rect">
            <a:avLst/>
          </a:prstGeom>
          <a:noFill/>
        </p:spPr>
        <p:txBody>
          <a:bodyPr wrap="square" rtlCol="0">
            <a:spAutoFit/>
          </a:bodyPr>
          <a:lstStyle/>
          <a:p>
            <a:pPr marL="0" lvl="1"/>
            <a:r>
              <a:rPr lang="zh-CN" altLang="en-US" sz="1400" b="1" dirty="0">
                <a:latin typeface="微软雅黑" panose="020B0503020204020204" pitchFamily="34" charset="-122"/>
                <a:ea typeface="微软雅黑" panose="020B0503020204020204" pitchFamily="34" charset="-122"/>
              </a:rPr>
              <a:t> </a:t>
            </a:r>
            <a:r>
              <a:rPr lang="en-US" altLang="zh-CN" sz="2800" b="1" dirty="0">
                <a:solidFill>
                  <a:schemeClr val="accent1"/>
                </a:solidFill>
                <a:latin typeface="微软雅黑" panose="020B0503020204020204" pitchFamily="34" charset="-122"/>
                <a:ea typeface="微软雅黑" panose="020B0503020204020204" pitchFamily="34" charset="-122"/>
              </a:rPr>
              <a:t>Part Five : Implementation</a:t>
            </a:r>
            <a:endParaRPr lang="en-US" altLang="zh-CN" sz="2800" b="1" dirty="0">
              <a:solidFill>
                <a:schemeClr val="accent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V="1">
            <a:off x="2915816" y="276012"/>
            <a:ext cx="0" cy="50440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763688" y="147015"/>
            <a:ext cx="792088" cy="781213"/>
            <a:chOff x="2123728" y="1579722"/>
            <a:chExt cx="1197175" cy="1197175"/>
          </a:xfrm>
        </p:grpSpPr>
        <p:grpSp>
          <p:nvGrpSpPr>
            <p:cNvPr id="15" name="组合 14"/>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KSO_Shape"/>
            <p:cNvSpPr/>
            <p:nvPr/>
          </p:nvSpPr>
          <p:spPr bwMode="auto">
            <a:xfrm>
              <a:off x="2378606" y="1885587"/>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3"/>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grpSp>
      <p:grpSp>
        <p:nvGrpSpPr>
          <p:cNvPr id="18" name="Group 7"/>
          <p:cNvGrpSpPr/>
          <p:nvPr/>
        </p:nvGrpSpPr>
        <p:grpSpPr bwMode="auto">
          <a:xfrm>
            <a:off x="6447204" y="4701002"/>
            <a:ext cx="285036" cy="285091"/>
            <a:chOff x="0" y="0"/>
            <a:chExt cx="965499" cy="965499"/>
          </a:xfrm>
        </p:grpSpPr>
        <p:sp>
          <p:nvSpPr>
            <p:cNvPr id="19" name="AutoShape 8" descr="tile_paper_medgray.png"/>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20" name="AutoShape 9"/>
            <p:cNvSpPr/>
            <p:nvPr/>
          </p:nvSpPr>
          <p:spPr bwMode="auto">
            <a:xfrm>
              <a:off x="293394" y="283328"/>
              <a:ext cx="393981" cy="393980"/>
            </a:xfrm>
            <a:custGeom>
              <a:avLst/>
              <a:gdLst>
                <a:gd name="T0" fmla="*/ 196991 w 21600"/>
                <a:gd name="T1" fmla="*/ 196990 h 21588"/>
                <a:gd name="T2" fmla="*/ 196991 w 21600"/>
                <a:gd name="T3" fmla="*/ 196990 h 21588"/>
                <a:gd name="T4" fmla="*/ 196991 w 21600"/>
                <a:gd name="T5" fmla="*/ 196990 h 21588"/>
                <a:gd name="T6" fmla="*/ 196991 w 21600"/>
                <a:gd name="T7" fmla="*/ 196990 h 215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88">
                  <a:moveTo>
                    <a:pt x="10794" y="0"/>
                  </a:moveTo>
                  <a:cubicBezTo>
                    <a:pt x="12288" y="0"/>
                    <a:pt x="13689" y="251"/>
                    <a:pt x="14997" y="750"/>
                  </a:cubicBezTo>
                  <a:cubicBezTo>
                    <a:pt x="16304" y="1249"/>
                    <a:pt x="17445" y="1929"/>
                    <a:pt x="18422" y="2781"/>
                  </a:cubicBezTo>
                  <a:cubicBezTo>
                    <a:pt x="19399" y="3639"/>
                    <a:pt x="20173" y="4640"/>
                    <a:pt x="20743" y="5783"/>
                  </a:cubicBezTo>
                  <a:cubicBezTo>
                    <a:pt x="21315" y="6926"/>
                    <a:pt x="21600" y="8156"/>
                    <a:pt x="21600" y="9468"/>
                  </a:cubicBezTo>
                  <a:cubicBezTo>
                    <a:pt x="21600" y="10774"/>
                    <a:pt x="21315" y="12002"/>
                    <a:pt x="20743" y="13141"/>
                  </a:cubicBezTo>
                  <a:cubicBezTo>
                    <a:pt x="20173" y="14287"/>
                    <a:pt x="19399" y="15288"/>
                    <a:pt x="18422" y="16149"/>
                  </a:cubicBezTo>
                  <a:cubicBezTo>
                    <a:pt x="17445" y="17007"/>
                    <a:pt x="16304" y="17686"/>
                    <a:pt x="14997" y="18180"/>
                  </a:cubicBezTo>
                  <a:cubicBezTo>
                    <a:pt x="13689" y="18677"/>
                    <a:pt x="12288" y="18922"/>
                    <a:pt x="10794" y="18922"/>
                  </a:cubicBezTo>
                  <a:cubicBezTo>
                    <a:pt x="10104" y="18922"/>
                    <a:pt x="9426" y="18869"/>
                    <a:pt x="8767" y="18761"/>
                  </a:cubicBezTo>
                  <a:cubicBezTo>
                    <a:pt x="7444" y="20014"/>
                    <a:pt x="5900" y="20877"/>
                    <a:pt x="4135" y="21354"/>
                  </a:cubicBezTo>
                  <a:cubicBezTo>
                    <a:pt x="3947" y="21391"/>
                    <a:pt x="3758" y="21430"/>
                    <a:pt x="3565" y="21467"/>
                  </a:cubicBezTo>
                  <a:cubicBezTo>
                    <a:pt x="3375" y="21509"/>
                    <a:pt x="3170" y="21549"/>
                    <a:pt x="2951" y="21583"/>
                  </a:cubicBezTo>
                  <a:cubicBezTo>
                    <a:pt x="2831" y="21599"/>
                    <a:pt x="2727" y="21571"/>
                    <a:pt x="2643" y="21495"/>
                  </a:cubicBezTo>
                  <a:cubicBezTo>
                    <a:pt x="2556" y="21419"/>
                    <a:pt x="2497" y="21309"/>
                    <a:pt x="2466" y="21165"/>
                  </a:cubicBezTo>
                  <a:cubicBezTo>
                    <a:pt x="2438" y="21021"/>
                    <a:pt x="2457" y="20900"/>
                    <a:pt x="2523" y="20807"/>
                  </a:cubicBezTo>
                  <a:cubicBezTo>
                    <a:pt x="2591" y="20714"/>
                    <a:pt x="2666" y="20621"/>
                    <a:pt x="2749" y="20530"/>
                  </a:cubicBezTo>
                  <a:cubicBezTo>
                    <a:pt x="2920" y="20324"/>
                    <a:pt x="3083" y="20124"/>
                    <a:pt x="3233" y="19929"/>
                  </a:cubicBezTo>
                  <a:cubicBezTo>
                    <a:pt x="3384" y="19737"/>
                    <a:pt x="3521" y="19506"/>
                    <a:pt x="3645" y="19241"/>
                  </a:cubicBezTo>
                  <a:cubicBezTo>
                    <a:pt x="3768" y="18976"/>
                    <a:pt x="3881" y="18662"/>
                    <a:pt x="3982" y="18301"/>
                  </a:cubicBezTo>
                  <a:cubicBezTo>
                    <a:pt x="4083" y="17940"/>
                    <a:pt x="4173" y="17506"/>
                    <a:pt x="4248" y="16992"/>
                  </a:cubicBezTo>
                  <a:cubicBezTo>
                    <a:pt x="2942" y="16109"/>
                    <a:pt x="1906" y="15020"/>
                    <a:pt x="1143" y="13731"/>
                  </a:cubicBezTo>
                  <a:cubicBezTo>
                    <a:pt x="381" y="12436"/>
                    <a:pt x="0" y="11017"/>
                    <a:pt x="0" y="9468"/>
                  </a:cubicBezTo>
                  <a:cubicBezTo>
                    <a:pt x="0" y="8164"/>
                    <a:pt x="284" y="6937"/>
                    <a:pt x="856" y="5789"/>
                  </a:cubicBezTo>
                  <a:cubicBezTo>
                    <a:pt x="1428" y="4640"/>
                    <a:pt x="2200" y="3639"/>
                    <a:pt x="3177" y="2781"/>
                  </a:cubicBezTo>
                  <a:cubicBezTo>
                    <a:pt x="4154" y="1929"/>
                    <a:pt x="5293" y="1249"/>
                    <a:pt x="6597" y="750"/>
                  </a:cubicBezTo>
                  <a:cubicBezTo>
                    <a:pt x="7901" y="251"/>
                    <a:pt x="9299" y="0"/>
                    <a:pt x="10794" y="0"/>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23" name="Group 10"/>
          <p:cNvGrpSpPr/>
          <p:nvPr/>
        </p:nvGrpSpPr>
        <p:grpSpPr bwMode="auto">
          <a:xfrm>
            <a:off x="6850355" y="4701002"/>
            <a:ext cx="285036" cy="285091"/>
            <a:chOff x="0" y="0"/>
            <a:chExt cx="965499" cy="965499"/>
          </a:xfrm>
        </p:grpSpPr>
        <p:sp>
          <p:nvSpPr>
            <p:cNvPr id="26" name="AutoShape 11"/>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27" name="AutoShape 12"/>
            <p:cNvSpPr/>
            <p:nvPr/>
          </p:nvSpPr>
          <p:spPr bwMode="auto">
            <a:xfrm>
              <a:off x="285759" y="283328"/>
              <a:ext cx="393981" cy="393980"/>
            </a:xfrm>
            <a:custGeom>
              <a:avLst/>
              <a:gdLst>
                <a:gd name="T0" fmla="*/ 196991 w 21376"/>
                <a:gd name="T1" fmla="*/ 196990 h 21600"/>
                <a:gd name="T2" fmla="*/ 196991 w 21376"/>
                <a:gd name="T3" fmla="*/ 196990 h 21600"/>
                <a:gd name="T4" fmla="*/ 196991 w 21376"/>
                <a:gd name="T5" fmla="*/ 196990 h 21600"/>
                <a:gd name="T6" fmla="*/ 196991 w 21376"/>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600"/>
                    <a:pt x="19455" y="21600"/>
                  </a:cubicBezTo>
                  <a:lnTo>
                    <a:pt x="1928" y="21600"/>
                  </a:lnTo>
                  <a:cubicBezTo>
                    <a:pt x="1585" y="21600"/>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28" name="Group 13"/>
          <p:cNvGrpSpPr/>
          <p:nvPr/>
        </p:nvGrpSpPr>
        <p:grpSpPr bwMode="auto">
          <a:xfrm>
            <a:off x="7253506" y="4701002"/>
            <a:ext cx="285505" cy="285091"/>
            <a:chOff x="0" y="0"/>
            <a:chExt cx="965499" cy="965499"/>
          </a:xfrm>
        </p:grpSpPr>
        <p:sp>
          <p:nvSpPr>
            <p:cNvPr id="29" name="AutoShape 14"/>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0" name="AutoShape 15"/>
            <p:cNvSpPr/>
            <p:nvPr/>
          </p:nvSpPr>
          <p:spPr bwMode="auto">
            <a:xfrm>
              <a:off x="285759" y="283328"/>
              <a:ext cx="393981" cy="393980"/>
            </a:xfrm>
            <a:custGeom>
              <a:avLst/>
              <a:gdLst>
                <a:gd name="T0" fmla="*/ 196991 w 21600"/>
                <a:gd name="T1" fmla="*/ 196990 h 21600"/>
                <a:gd name="T2" fmla="*/ 196991 w 21600"/>
                <a:gd name="T3" fmla="*/ 196990 h 21600"/>
                <a:gd name="T4" fmla="*/ 196991 w 21600"/>
                <a:gd name="T5" fmla="*/ 196990 h 21600"/>
                <a:gd name="T6" fmla="*/ 196991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600" y="9409"/>
                    <a:pt x="21600" y="10002"/>
                  </a:cubicBezTo>
                  <a:cubicBezTo>
                    <a:pt x="21600"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1" name="Group 16"/>
          <p:cNvGrpSpPr/>
          <p:nvPr/>
        </p:nvGrpSpPr>
        <p:grpSpPr bwMode="auto">
          <a:xfrm>
            <a:off x="7657126" y="4701002"/>
            <a:ext cx="285036" cy="285091"/>
            <a:chOff x="0" y="0"/>
            <a:chExt cx="965499" cy="965499"/>
          </a:xfrm>
        </p:grpSpPr>
        <p:sp>
          <p:nvSpPr>
            <p:cNvPr id="32" name="AutoShape 17"/>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3" name="AutoShape 18"/>
            <p:cNvSpPr/>
            <p:nvPr/>
          </p:nvSpPr>
          <p:spPr bwMode="auto">
            <a:xfrm>
              <a:off x="293617" y="264823"/>
              <a:ext cx="393980" cy="393980"/>
            </a:xfrm>
            <a:custGeom>
              <a:avLst/>
              <a:gdLst>
                <a:gd name="T0" fmla="*/ 196990 w 21600"/>
                <a:gd name="T1" fmla="*/ 196990 h 21600"/>
                <a:gd name="T2" fmla="*/ 196990 w 21600"/>
                <a:gd name="T3" fmla="*/ 196990 h 21600"/>
                <a:gd name="T4" fmla="*/ 196990 w 21600"/>
                <a:gd name="T5" fmla="*/ 196990 h 21600"/>
                <a:gd name="T6" fmla="*/ 196990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6949"/>
                  </a:moveTo>
                  <a:cubicBezTo>
                    <a:pt x="21600"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lnTo>
                    <a:pt x="21600"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4" name="Group 19"/>
          <p:cNvGrpSpPr/>
          <p:nvPr/>
        </p:nvGrpSpPr>
        <p:grpSpPr bwMode="auto">
          <a:xfrm>
            <a:off x="8060277" y="4701002"/>
            <a:ext cx="285036" cy="285091"/>
            <a:chOff x="0" y="0"/>
            <a:chExt cx="965499" cy="965499"/>
          </a:xfrm>
        </p:grpSpPr>
        <p:sp>
          <p:nvSpPr>
            <p:cNvPr id="35" name="AutoShape 20"/>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6" name="AutoShape 21"/>
            <p:cNvSpPr/>
            <p:nvPr/>
          </p:nvSpPr>
          <p:spPr bwMode="auto">
            <a:xfrm>
              <a:off x="292545" y="314566"/>
              <a:ext cx="380408" cy="307104"/>
            </a:xfrm>
            <a:custGeom>
              <a:avLst/>
              <a:gdLst>
                <a:gd name="T0" fmla="*/ 190204 w 21600"/>
                <a:gd name="T1" fmla="*/ 153552 h 21600"/>
                <a:gd name="T2" fmla="*/ 190204 w 21600"/>
                <a:gd name="T3" fmla="*/ 153552 h 21600"/>
                <a:gd name="T4" fmla="*/ 190204 w 21600"/>
                <a:gd name="T5" fmla="*/ 153552 h 21600"/>
                <a:gd name="T6" fmla="*/ 190204 w 21600"/>
                <a:gd name="T7" fmla="*/ 15355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2"/>
                  </a:moveTo>
                  <a:cubicBezTo>
                    <a:pt x="20632" y="3222"/>
                    <a:pt x="20946" y="3384"/>
                    <a:pt x="21208" y="3713"/>
                  </a:cubicBezTo>
                  <a:cubicBezTo>
                    <a:pt x="21470" y="4042"/>
                    <a:pt x="21600" y="4427"/>
                    <a:pt x="21600" y="4865"/>
                  </a:cubicBezTo>
                  <a:lnTo>
                    <a:pt x="21600" y="19984"/>
                  </a:lnTo>
                  <a:cubicBezTo>
                    <a:pt x="21600" y="20421"/>
                    <a:pt x="21470" y="20803"/>
                    <a:pt x="21208" y="21121"/>
                  </a:cubicBezTo>
                  <a:cubicBezTo>
                    <a:pt x="20946" y="21441"/>
                    <a:pt x="20632" y="21600"/>
                    <a:pt x="20263" y="21600"/>
                  </a:cubicBezTo>
                  <a:lnTo>
                    <a:pt x="1348" y="21600"/>
                  </a:lnTo>
                  <a:cubicBezTo>
                    <a:pt x="981" y="21600"/>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7" name="Group 22"/>
          <p:cNvGrpSpPr/>
          <p:nvPr/>
        </p:nvGrpSpPr>
        <p:grpSpPr bwMode="auto">
          <a:xfrm>
            <a:off x="8463428" y="4701002"/>
            <a:ext cx="285036" cy="285091"/>
            <a:chOff x="0" y="0"/>
            <a:chExt cx="965499" cy="965499"/>
          </a:xfrm>
        </p:grpSpPr>
        <p:sp>
          <p:nvSpPr>
            <p:cNvPr id="38" name="AutoShape 23"/>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9" name="AutoShape 24"/>
            <p:cNvSpPr/>
            <p:nvPr/>
          </p:nvSpPr>
          <p:spPr bwMode="auto">
            <a:xfrm>
              <a:off x="293617" y="331589"/>
              <a:ext cx="380408" cy="296161"/>
            </a:xfrm>
            <a:custGeom>
              <a:avLst/>
              <a:gdLst>
                <a:gd name="T0" fmla="*/ 190204 w 21600"/>
                <a:gd name="T1" fmla="*/ 148081 h 21600"/>
                <a:gd name="T2" fmla="*/ 190204 w 21600"/>
                <a:gd name="T3" fmla="*/ 148081 h 21600"/>
                <a:gd name="T4" fmla="*/ 190204 w 21600"/>
                <a:gd name="T5" fmla="*/ 148081 h 21600"/>
                <a:gd name="T6" fmla="*/ 190204 w 21600"/>
                <a:gd name="T7" fmla="*/ 1480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600" y="7250"/>
                  </a:cubicBezTo>
                  <a:lnTo>
                    <a:pt x="21600" y="19981"/>
                  </a:lnTo>
                  <a:cubicBezTo>
                    <a:pt x="21600" y="20416"/>
                    <a:pt x="21470" y="20800"/>
                    <a:pt x="21208" y="21118"/>
                  </a:cubicBezTo>
                  <a:cubicBezTo>
                    <a:pt x="20946" y="21438"/>
                    <a:pt x="20632" y="21600"/>
                    <a:pt x="20265" y="21600"/>
                  </a:cubicBezTo>
                  <a:lnTo>
                    <a:pt x="1346" y="21600"/>
                  </a:lnTo>
                  <a:cubicBezTo>
                    <a:pt x="979" y="21600"/>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7349" y="872838"/>
            <a:ext cx="1296144" cy="37898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6498" y="871501"/>
            <a:ext cx="4072682" cy="34719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1608" y="872838"/>
            <a:ext cx="2033957" cy="38970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ppt_x</p:attrName>
                                        </p:attrNameLst>
                                      </p:cBhvr>
                                      <p:tavLst>
                                        <p:tav tm="0">
                                          <p:val>
                                            <p:strVal val="#ppt_x+#ppt_w*1.125000"/>
                                          </p:val>
                                        </p:tav>
                                        <p:tav tm="100000">
                                          <p:val>
                                            <p:strVal val="#ppt_x"/>
                                          </p:val>
                                        </p:tav>
                                      </p:tavLst>
                                    </p:anim>
                                    <p:animEffect transition="in" filter="wipe(left)">
                                      <p:cBhvr>
                                        <p:cTn id="12" dur="500"/>
                                        <p:tgtEl>
                                          <p:spTgt spid="5"/>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9719" y="403132"/>
            <a:ext cx="3133487" cy="523220"/>
          </a:xfrm>
          <a:prstGeom prst="rect">
            <a:avLst/>
          </a:prstGeom>
          <a:noFill/>
        </p:spPr>
        <p:txBody>
          <a:bodyPr wrap="none" rtlCol="0">
            <a:spAutoFit/>
          </a:bodyPr>
          <a:lstStyle/>
          <a:p>
            <a:pPr marL="0" lvl="1"/>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2800" b="1" dirty="0">
                <a:solidFill>
                  <a:schemeClr val="accent1"/>
                </a:solidFill>
                <a:latin typeface="微软雅黑" panose="020B0503020204020204" pitchFamily="34" charset="-122"/>
                <a:ea typeface="微软雅黑" panose="020B0503020204020204" pitchFamily="34" charset="-122"/>
              </a:rPr>
              <a:t>Part Six: Testing</a:t>
            </a:r>
            <a:endParaRPr lang="en-US" altLang="zh-CN" sz="2800" b="1" dirty="0">
              <a:solidFill>
                <a:schemeClr val="accent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V="1">
            <a:off x="2699792" y="418759"/>
            <a:ext cx="0" cy="41045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1676082" y="195486"/>
            <a:ext cx="764813" cy="777923"/>
            <a:chOff x="1068965" y="471116"/>
            <a:chExt cx="1197175" cy="1217811"/>
          </a:xfrm>
        </p:grpSpPr>
        <p:grpSp>
          <p:nvGrpSpPr>
            <p:cNvPr id="15" name="组合 14"/>
            <p:cNvGrpSpPr/>
            <p:nvPr/>
          </p:nvGrpSpPr>
          <p:grpSpPr>
            <a:xfrm>
              <a:off x="1068965" y="471116"/>
              <a:ext cx="1197175" cy="1217811"/>
              <a:chOff x="304800" y="604143"/>
              <a:chExt cx="4000500" cy="4069457"/>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304847" y="60414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mn-lt"/>
                <a:ea typeface="+mn-ea"/>
              </a:endParaRPr>
            </a:p>
          </p:txBody>
        </p:sp>
      </p:grpSp>
      <p:grpSp>
        <p:nvGrpSpPr>
          <p:cNvPr id="14" name="Group 7"/>
          <p:cNvGrpSpPr/>
          <p:nvPr/>
        </p:nvGrpSpPr>
        <p:grpSpPr bwMode="auto">
          <a:xfrm>
            <a:off x="6447204" y="4701002"/>
            <a:ext cx="285036" cy="285091"/>
            <a:chOff x="0" y="0"/>
            <a:chExt cx="965499" cy="965499"/>
          </a:xfrm>
        </p:grpSpPr>
        <p:sp>
          <p:nvSpPr>
            <p:cNvPr id="19" name="AutoShape 8" descr="tile_paper_medgray.png"/>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20" name="AutoShape 9"/>
            <p:cNvSpPr/>
            <p:nvPr/>
          </p:nvSpPr>
          <p:spPr bwMode="auto">
            <a:xfrm>
              <a:off x="293394" y="283328"/>
              <a:ext cx="393981" cy="393980"/>
            </a:xfrm>
            <a:custGeom>
              <a:avLst/>
              <a:gdLst>
                <a:gd name="T0" fmla="*/ 196991 w 21600"/>
                <a:gd name="T1" fmla="*/ 196990 h 21588"/>
                <a:gd name="T2" fmla="*/ 196991 w 21600"/>
                <a:gd name="T3" fmla="*/ 196990 h 21588"/>
                <a:gd name="T4" fmla="*/ 196991 w 21600"/>
                <a:gd name="T5" fmla="*/ 196990 h 21588"/>
                <a:gd name="T6" fmla="*/ 196991 w 21600"/>
                <a:gd name="T7" fmla="*/ 196990 h 215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88">
                  <a:moveTo>
                    <a:pt x="10794" y="0"/>
                  </a:moveTo>
                  <a:cubicBezTo>
                    <a:pt x="12288" y="0"/>
                    <a:pt x="13689" y="251"/>
                    <a:pt x="14997" y="750"/>
                  </a:cubicBezTo>
                  <a:cubicBezTo>
                    <a:pt x="16304" y="1249"/>
                    <a:pt x="17445" y="1929"/>
                    <a:pt x="18422" y="2781"/>
                  </a:cubicBezTo>
                  <a:cubicBezTo>
                    <a:pt x="19399" y="3639"/>
                    <a:pt x="20173" y="4640"/>
                    <a:pt x="20743" y="5783"/>
                  </a:cubicBezTo>
                  <a:cubicBezTo>
                    <a:pt x="21315" y="6926"/>
                    <a:pt x="21600" y="8156"/>
                    <a:pt x="21600" y="9468"/>
                  </a:cubicBezTo>
                  <a:cubicBezTo>
                    <a:pt x="21600" y="10774"/>
                    <a:pt x="21315" y="12002"/>
                    <a:pt x="20743" y="13141"/>
                  </a:cubicBezTo>
                  <a:cubicBezTo>
                    <a:pt x="20173" y="14287"/>
                    <a:pt x="19399" y="15288"/>
                    <a:pt x="18422" y="16149"/>
                  </a:cubicBezTo>
                  <a:cubicBezTo>
                    <a:pt x="17445" y="17007"/>
                    <a:pt x="16304" y="17686"/>
                    <a:pt x="14997" y="18180"/>
                  </a:cubicBezTo>
                  <a:cubicBezTo>
                    <a:pt x="13689" y="18677"/>
                    <a:pt x="12288" y="18922"/>
                    <a:pt x="10794" y="18922"/>
                  </a:cubicBezTo>
                  <a:cubicBezTo>
                    <a:pt x="10104" y="18922"/>
                    <a:pt x="9426" y="18869"/>
                    <a:pt x="8767" y="18761"/>
                  </a:cubicBezTo>
                  <a:cubicBezTo>
                    <a:pt x="7444" y="20014"/>
                    <a:pt x="5900" y="20877"/>
                    <a:pt x="4135" y="21354"/>
                  </a:cubicBezTo>
                  <a:cubicBezTo>
                    <a:pt x="3947" y="21391"/>
                    <a:pt x="3758" y="21430"/>
                    <a:pt x="3565" y="21467"/>
                  </a:cubicBezTo>
                  <a:cubicBezTo>
                    <a:pt x="3375" y="21509"/>
                    <a:pt x="3170" y="21549"/>
                    <a:pt x="2951" y="21583"/>
                  </a:cubicBezTo>
                  <a:cubicBezTo>
                    <a:pt x="2831" y="21599"/>
                    <a:pt x="2727" y="21571"/>
                    <a:pt x="2643" y="21495"/>
                  </a:cubicBezTo>
                  <a:cubicBezTo>
                    <a:pt x="2556" y="21419"/>
                    <a:pt x="2497" y="21309"/>
                    <a:pt x="2466" y="21165"/>
                  </a:cubicBezTo>
                  <a:cubicBezTo>
                    <a:pt x="2438" y="21021"/>
                    <a:pt x="2457" y="20900"/>
                    <a:pt x="2523" y="20807"/>
                  </a:cubicBezTo>
                  <a:cubicBezTo>
                    <a:pt x="2591" y="20714"/>
                    <a:pt x="2666" y="20621"/>
                    <a:pt x="2749" y="20530"/>
                  </a:cubicBezTo>
                  <a:cubicBezTo>
                    <a:pt x="2920" y="20324"/>
                    <a:pt x="3083" y="20124"/>
                    <a:pt x="3233" y="19929"/>
                  </a:cubicBezTo>
                  <a:cubicBezTo>
                    <a:pt x="3384" y="19737"/>
                    <a:pt x="3521" y="19506"/>
                    <a:pt x="3645" y="19241"/>
                  </a:cubicBezTo>
                  <a:cubicBezTo>
                    <a:pt x="3768" y="18976"/>
                    <a:pt x="3881" y="18662"/>
                    <a:pt x="3982" y="18301"/>
                  </a:cubicBezTo>
                  <a:cubicBezTo>
                    <a:pt x="4083" y="17940"/>
                    <a:pt x="4173" y="17506"/>
                    <a:pt x="4248" y="16992"/>
                  </a:cubicBezTo>
                  <a:cubicBezTo>
                    <a:pt x="2942" y="16109"/>
                    <a:pt x="1906" y="15020"/>
                    <a:pt x="1143" y="13731"/>
                  </a:cubicBezTo>
                  <a:cubicBezTo>
                    <a:pt x="381" y="12436"/>
                    <a:pt x="0" y="11017"/>
                    <a:pt x="0" y="9468"/>
                  </a:cubicBezTo>
                  <a:cubicBezTo>
                    <a:pt x="0" y="8164"/>
                    <a:pt x="284" y="6937"/>
                    <a:pt x="856" y="5789"/>
                  </a:cubicBezTo>
                  <a:cubicBezTo>
                    <a:pt x="1428" y="4640"/>
                    <a:pt x="2200" y="3639"/>
                    <a:pt x="3177" y="2781"/>
                  </a:cubicBezTo>
                  <a:cubicBezTo>
                    <a:pt x="4154" y="1929"/>
                    <a:pt x="5293" y="1249"/>
                    <a:pt x="6597" y="750"/>
                  </a:cubicBezTo>
                  <a:cubicBezTo>
                    <a:pt x="7901" y="251"/>
                    <a:pt x="9299" y="0"/>
                    <a:pt x="10794" y="0"/>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23" name="Group 10"/>
          <p:cNvGrpSpPr/>
          <p:nvPr/>
        </p:nvGrpSpPr>
        <p:grpSpPr bwMode="auto">
          <a:xfrm>
            <a:off x="6850355" y="4701002"/>
            <a:ext cx="285036" cy="285091"/>
            <a:chOff x="0" y="0"/>
            <a:chExt cx="965499" cy="965499"/>
          </a:xfrm>
        </p:grpSpPr>
        <p:sp>
          <p:nvSpPr>
            <p:cNvPr id="26" name="AutoShape 11"/>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27" name="AutoShape 12"/>
            <p:cNvSpPr/>
            <p:nvPr/>
          </p:nvSpPr>
          <p:spPr bwMode="auto">
            <a:xfrm>
              <a:off x="285759" y="283328"/>
              <a:ext cx="393981" cy="393980"/>
            </a:xfrm>
            <a:custGeom>
              <a:avLst/>
              <a:gdLst>
                <a:gd name="T0" fmla="*/ 196991 w 21376"/>
                <a:gd name="T1" fmla="*/ 196990 h 21600"/>
                <a:gd name="T2" fmla="*/ 196991 w 21376"/>
                <a:gd name="T3" fmla="*/ 196990 h 21600"/>
                <a:gd name="T4" fmla="*/ 196991 w 21376"/>
                <a:gd name="T5" fmla="*/ 196990 h 21600"/>
                <a:gd name="T6" fmla="*/ 196991 w 21376"/>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600"/>
                    <a:pt x="19455" y="21600"/>
                  </a:cubicBezTo>
                  <a:lnTo>
                    <a:pt x="1928" y="21600"/>
                  </a:lnTo>
                  <a:cubicBezTo>
                    <a:pt x="1585" y="21600"/>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28" name="Group 13"/>
          <p:cNvGrpSpPr/>
          <p:nvPr/>
        </p:nvGrpSpPr>
        <p:grpSpPr bwMode="auto">
          <a:xfrm>
            <a:off x="7253506" y="4701002"/>
            <a:ext cx="285505" cy="285091"/>
            <a:chOff x="0" y="0"/>
            <a:chExt cx="965499" cy="965499"/>
          </a:xfrm>
        </p:grpSpPr>
        <p:sp>
          <p:nvSpPr>
            <p:cNvPr id="29" name="AutoShape 14"/>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0" name="AutoShape 15"/>
            <p:cNvSpPr/>
            <p:nvPr/>
          </p:nvSpPr>
          <p:spPr bwMode="auto">
            <a:xfrm>
              <a:off x="285759" y="283328"/>
              <a:ext cx="393981" cy="393980"/>
            </a:xfrm>
            <a:custGeom>
              <a:avLst/>
              <a:gdLst>
                <a:gd name="T0" fmla="*/ 196991 w 21600"/>
                <a:gd name="T1" fmla="*/ 196990 h 21600"/>
                <a:gd name="T2" fmla="*/ 196991 w 21600"/>
                <a:gd name="T3" fmla="*/ 196990 h 21600"/>
                <a:gd name="T4" fmla="*/ 196991 w 21600"/>
                <a:gd name="T5" fmla="*/ 196990 h 21600"/>
                <a:gd name="T6" fmla="*/ 196991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600" y="9409"/>
                    <a:pt x="21600" y="10002"/>
                  </a:cubicBezTo>
                  <a:cubicBezTo>
                    <a:pt x="21600"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1" name="Group 16"/>
          <p:cNvGrpSpPr/>
          <p:nvPr/>
        </p:nvGrpSpPr>
        <p:grpSpPr bwMode="auto">
          <a:xfrm>
            <a:off x="7657126" y="4701002"/>
            <a:ext cx="285036" cy="285091"/>
            <a:chOff x="0" y="0"/>
            <a:chExt cx="965499" cy="965499"/>
          </a:xfrm>
        </p:grpSpPr>
        <p:sp>
          <p:nvSpPr>
            <p:cNvPr id="32" name="AutoShape 17"/>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3" name="AutoShape 18"/>
            <p:cNvSpPr/>
            <p:nvPr/>
          </p:nvSpPr>
          <p:spPr bwMode="auto">
            <a:xfrm>
              <a:off x="293617" y="264823"/>
              <a:ext cx="393980" cy="393980"/>
            </a:xfrm>
            <a:custGeom>
              <a:avLst/>
              <a:gdLst>
                <a:gd name="T0" fmla="*/ 196990 w 21600"/>
                <a:gd name="T1" fmla="*/ 196990 h 21600"/>
                <a:gd name="T2" fmla="*/ 196990 w 21600"/>
                <a:gd name="T3" fmla="*/ 196990 h 21600"/>
                <a:gd name="T4" fmla="*/ 196990 w 21600"/>
                <a:gd name="T5" fmla="*/ 196990 h 21600"/>
                <a:gd name="T6" fmla="*/ 196990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6949"/>
                  </a:moveTo>
                  <a:cubicBezTo>
                    <a:pt x="21600"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lnTo>
                    <a:pt x="21600"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4" name="Group 19"/>
          <p:cNvGrpSpPr/>
          <p:nvPr/>
        </p:nvGrpSpPr>
        <p:grpSpPr bwMode="auto">
          <a:xfrm>
            <a:off x="8060277" y="4701002"/>
            <a:ext cx="285036" cy="285091"/>
            <a:chOff x="0" y="0"/>
            <a:chExt cx="965499" cy="965499"/>
          </a:xfrm>
        </p:grpSpPr>
        <p:sp>
          <p:nvSpPr>
            <p:cNvPr id="35" name="AutoShape 20"/>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6" name="AutoShape 21"/>
            <p:cNvSpPr/>
            <p:nvPr/>
          </p:nvSpPr>
          <p:spPr bwMode="auto">
            <a:xfrm>
              <a:off x="292545" y="314566"/>
              <a:ext cx="380408" cy="307104"/>
            </a:xfrm>
            <a:custGeom>
              <a:avLst/>
              <a:gdLst>
                <a:gd name="T0" fmla="*/ 190204 w 21600"/>
                <a:gd name="T1" fmla="*/ 153552 h 21600"/>
                <a:gd name="T2" fmla="*/ 190204 w 21600"/>
                <a:gd name="T3" fmla="*/ 153552 h 21600"/>
                <a:gd name="T4" fmla="*/ 190204 w 21600"/>
                <a:gd name="T5" fmla="*/ 153552 h 21600"/>
                <a:gd name="T6" fmla="*/ 190204 w 21600"/>
                <a:gd name="T7" fmla="*/ 15355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2"/>
                  </a:moveTo>
                  <a:cubicBezTo>
                    <a:pt x="20632" y="3222"/>
                    <a:pt x="20946" y="3384"/>
                    <a:pt x="21208" y="3713"/>
                  </a:cubicBezTo>
                  <a:cubicBezTo>
                    <a:pt x="21470" y="4042"/>
                    <a:pt x="21600" y="4427"/>
                    <a:pt x="21600" y="4865"/>
                  </a:cubicBezTo>
                  <a:lnTo>
                    <a:pt x="21600" y="19984"/>
                  </a:lnTo>
                  <a:cubicBezTo>
                    <a:pt x="21600" y="20421"/>
                    <a:pt x="21470" y="20803"/>
                    <a:pt x="21208" y="21121"/>
                  </a:cubicBezTo>
                  <a:cubicBezTo>
                    <a:pt x="20946" y="21441"/>
                    <a:pt x="20632" y="21600"/>
                    <a:pt x="20263" y="21600"/>
                  </a:cubicBezTo>
                  <a:lnTo>
                    <a:pt x="1348" y="21600"/>
                  </a:lnTo>
                  <a:cubicBezTo>
                    <a:pt x="981" y="21600"/>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7" name="Group 22"/>
          <p:cNvGrpSpPr/>
          <p:nvPr/>
        </p:nvGrpSpPr>
        <p:grpSpPr bwMode="auto">
          <a:xfrm>
            <a:off x="8463428" y="4701002"/>
            <a:ext cx="285036" cy="285091"/>
            <a:chOff x="0" y="0"/>
            <a:chExt cx="965499" cy="965499"/>
          </a:xfrm>
        </p:grpSpPr>
        <p:sp>
          <p:nvSpPr>
            <p:cNvPr id="38" name="AutoShape 23"/>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9" name="AutoShape 24"/>
            <p:cNvSpPr/>
            <p:nvPr/>
          </p:nvSpPr>
          <p:spPr bwMode="auto">
            <a:xfrm>
              <a:off x="293617" y="331589"/>
              <a:ext cx="380408" cy="296161"/>
            </a:xfrm>
            <a:custGeom>
              <a:avLst/>
              <a:gdLst>
                <a:gd name="T0" fmla="*/ 190204 w 21600"/>
                <a:gd name="T1" fmla="*/ 148081 h 21600"/>
                <a:gd name="T2" fmla="*/ 190204 w 21600"/>
                <a:gd name="T3" fmla="*/ 148081 h 21600"/>
                <a:gd name="T4" fmla="*/ 190204 w 21600"/>
                <a:gd name="T5" fmla="*/ 148081 h 21600"/>
                <a:gd name="T6" fmla="*/ 190204 w 21600"/>
                <a:gd name="T7" fmla="*/ 1480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600" y="7250"/>
                  </a:cubicBezTo>
                  <a:lnTo>
                    <a:pt x="21600" y="19981"/>
                  </a:lnTo>
                  <a:cubicBezTo>
                    <a:pt x="21600" y="20416"/>
                    <a:pt x="21470" y="20800"/>
                    <a:pt x="21208" y="21118"/>
                  </a:cubicBezTo>
                  <a:cubicBezTo>
                    <a:pt x="20946" y="21438"/>
                    <a:pt x="20632" y="21600"/>
                    <a:pt x="20265" y="21600"/>
                  </a:cubicBezTo>
                  <a:lnTo>
                    <a:pt x="1346" y="21600"/>
                  </a:lnTo>
                  <a:cubicBezTo>
                    <a:pt x="979" y="21600"/>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aphicFrame>
        <p:nvGraphicFramePr>
          <p:cNvPr id="3" name="表格 2"/>
          <p:cNvGraphicFramePr>
            <a:graphicFrameLocks noGrp="1"/>
          </p:cNvGraphicFramePr>
          <p:nvPr/>
        </p:nvGraphicFramePr>
        <p:xfrm>
          <a:off x="856319" y="2004308"/>
          <a:ext cx="7431360" cy="1787622"/>
        </p:xfrm>
        <a:graphic>
          <a:graphicData uri="http://schemas.openxmlformats.org/drawingml/2006/table">
            <a:tbl>
              <a:tblPr firstRow="1" bandRow="1">
                <a:tableStyleId>{073A0DAA-6AF3-43AB-8588-CEC1D06C72B9}</a:tableStyleId>
              </a:tblPr>
              <a:tblGrid>
                <a:gridCol w="1208277"/>
                <a:gridCol w="2970373"/>
                <a:gridCol w="3252710"/>
              </a:tblGrid>
              <a:tr h="504056">
                <a:tc>
                  <a:txBody>
                    <a:bodyPr/>
                    <a:lstStyle/>
                    <a:p>
                      <a:pPr algn="ctr"/>
                      <a:r>
                        <a:rPr lang="en-US" altLang="zh-CN" sz="2400" dirty="0"/>
                        <a:t>input</a:t>
                      </a:r>
                      <a:endParaRPr lang="zh-CN" altLang="en-US" sz="2400" dirty="0"/>
                    </a:p>
                  </a:txBody>
                  <a:tcPr/>
                </a:tc>
                <a:tc>
                  <a:txBody>
                    <a:bodyPr/>
                    <a:lstStyle/>
                    <a:p>
                      <a:pPr algn="ctr"/>
                      <a:r>
                        <a:rPr lang="en-US" altLang="zh-CN" sz="2400" dirty="0"/>
                        <a:t>Expecting output</a:t>
                      </a:r>
                      <a:endParaRPr lang="zh-CN" altLang="en-US" sz="2400" dirty="0"/>
                    </a:p>
                  </a:txBody>
                  <a:tcPr/>
                </a:tc>
                <a:tc>
                  <a:txBody>
                    <a:bodyPr/>
                    <a:lstStyle/>
                    <a:p>
                      <a:pPr algn="ctr"/>
                      <a:r>
                        <a:rPr lang="en-US" altLang="zh-CN" sz="2400" dirty="0"/>
                        <a:t>Real output</a:t>
                      </a:r>
                      <a:endParaRPr lang="zh-CN" altLang="en-US" sz="2400" dirty="0"/>
                    </a:p>
                  </a:txBody>
                  <a:tcPr/>
                </a:tc>
              </a:tr>
              <a:tr h="432048">
                <a:tc>
                  <a:txBody>
                    <a:bodyPr/>
                    <a:lstStyle/>
                    <a:p>
                      <a:pPr algn="ctr"/>
                      <a:r>
                        <a:rPr lang="en-US" altLang="zh-CN" sz="2000" dirty="0"/>
                        <a:t>‘Z’</a:t>
                      </a:r>
                      <a:endParaRPr lang="zh-CN" altLang="en-US" sz="2000" dirty="0"/>
                    </a:p>
                  </a:txBody>
                  <a:tcPr/>
                </a:tc>
                <a:tc>
                  <a:txBody>
                    <a:bodyPr/>
                    <a:lstStyle/>
                    <a:p>
                      <a:pPr algn="ctr"/>
                      <a:r>
                        <a:rPr lang="en-US" altLang="zh-CN" sz="2000" dirty="0"/>
                        <a:t>Sound of low “Do”</a:t>
                      </a:r>
                      <a:endParaRPr lang="zh-CN" altLang="en-US" sz="2000" dirty="0"/>
                    </a:p>
                  </a:txBody>
                  <a:tcPr/>
                </a:tc>
                <a:tc>
                  <a:txBody>
                    <a:bodyPr/>
                    <a:lstStyle/>
                    <a:p>
                      <a:pPr algn="ctr"/>
                      <a:r>
                        <a:rPr lang="en-US" altLang="zh-CN" sz="2000" dirty="0"/>
                        <a:t>Sound of low “Do”</a:t>
                      </a:r>
                      <a:endParaRPr lang="en-US" altLang="zh-CN" sz="2000" dirty="0"/>
                    </a:p>
                  </a:txBody>
                  <a:tcPr/>
                </a:tc>
              </a:tr>
              <a:tr h="432048">
                <a:tc>
                  <a:txBody>
                    <a:bodyPr/>
                    <a:lstStyle/>
                    <a:p>
                      <a:pPr algn="ctr"/>
                      <a:r>
                        <a:rPr lang="en-US" altLang="zh-CN" sz="2000" dirty="0"/>
                        <a:t>‘J’</a:t>
                      </a:r>
                      <a:endParaRPr lang="zh-CN" altLang="en-US" sz="2000" dirty="0"/>
                    </a:p>
                  </a:txBody>
                  <a:tcPr/>
                </a:tc>
                <a:tc>
                  <a:txBody>
                    <a:bodyPr/>
                    <a:lstStyle/>
                    <a:p>
                      <a:pPr algn="ctr"/>
                      <a:r>
                        <a:rPr lang="en-US" altLang="zh-CN" sz="2000" dirty="0"/>
                        <a:t>Sound of “La”</a:t>
                      </a:r>
                      <a:endParaRPr lang="zh-CN" altLang="en-US" sz="2000" dirty="0"/>
                    </a:p>
                  </a:txBody>
                  <a:tcPr/>
                </a:tc>
                <a:tc>
                  <a:txBody>
                    <a:bodyPr/>
                    <a:lstStyle/>
                    <a:p>
                      <a:pPr algn="ctr"/>
                      <a:r>
                        <a:rPr lang="en-US" altLang="zh-CN" sz="2000" dirty="0"/>
                        <a:t>Sound of “La”</a:t>
                      </a:r>
                      <a:endParaRPr lang="en-US" altLang="zh-CN" sz="2000" dirty="0"/>
                    </a:p>
                  </a:txBody>
                  <a:tcPr/>
                </a:tc>
              </a:tr>
              <a:tr h="419470">
                <a:tc>
                  <a:txBody>
                    <a:bodyPr/>
                    <a:lstStyle/>
                    <a:p>
                      <a:pPr algn="ctr"/>
                      <a:r>
                        <a:rPr lang="en-US" altLang="zh-CN" sz="2000" dirty="0"/>
                        <a:t>‘P’</a:t>
                      </a:r>
                      <a:endParaRPr lang="zh-CN" altLang="en-US" sz="2000" dirty="0"/>
                    </a:p>
                  </a:txBody>
                  <a:tcPr/>
                </a:tc>
                <a:tc>
                  <a:txBody>
                    <a:bodyPr/>
                    <a:lstStyle/>
                    <a:p>
                      <a:pPr algn="ctr"/>
                      <a:r>
                        <a:rPr lang="en-US" altLang="zh-CN" sz="2000" dirty="0"/>
                        <a:t>No response</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mn-lt"/>
                          <a:ea typeface="+mn-ea"/>
                          <a:cs typeface="+mn-cs"/>
                        </a:rPr>
                        <a:t>No response</a:t>
                      </a:r>
                      <a:endParaRPr kumimoji="0" lang="zh-CN" altLang="en-US" sz="2000" b="0" i="0" u="none" strike="noStrike" kern="1200" cap="none" spc="0" normalizeH="0" baseline="0" noProof="0" dirty="0">
                        <a:ln>
                          <a:noFill/>
                        </a:ln>
                        <a:solidFill>
                          <a:prstClr val="black"/>
                        </a:solidFill>
                        <a:effectLst/>
                        <a:uLnTx/>
                        <a:uFillTx/>
                        <a:latin typeface="+mn-lt"/>
                        <a:ea typeface="+mn-ea"/>
                        <a:cs typeface="+mn-cs"/>
                      </a:endParaRPr>
                    </a:p>
                  </a:txBody>
                  <a:tcPr/>
                </a:tc>
              </a:tr>
            </a:tbl>
          </a:graphicData>
        </a:graphic>
      </p:graphicFrame>
      <p:sp>
        <p:nvSpPr>
          <p:cNvPr id="5" name="文本框 4"/>
          <p:cNvSpPr txBox="1"/>
          <p:nvPr/>
        </p:nvSpPr>
        <p:spPr>
          <a:xfrm>
            <a:off x="1499848" y="1350958"/>
            <a:ext cx="6144303" cy="369332"/>
          </a:xfrm>
          <a:prstGeom prst="rect">
            <a:avLst/>
          </a:prstGeom>
          <a:noFill/>
        </p:spPr>
        <p:txBody>
          <a:bodyPr wrap="square" lIns="0" tIns="0" rIns="0" bIns="0" rtlCol="0">
            <a:spAutoFit/>
          </a:bodyPr>
          <a:lstStyle/>
          <a:p>
            <a:r>
              <a:rPr lang="en-US" altLang="zh-CN" sz="2400" b="1" dirty="0">
                <a:latin typeface="微软雅黑" panose="020B0503020204020204" pitchFamily="34" charset="-122"/>
                <a:ea typeface="微软雅黑" panose="020B0503020204020204" pitchFamily="34" charset="-122"/>
              </a:rPr>
              <a:t>TESTING CHART (function ”sound ”)</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ppt_x</p:attrName>
                                        </p:attrNameLst>
                                      </p:cBhvr>
                                      <p:tavLst>
                                        <p:tav tm="0">
                                          <p:val>
                                            <p:strVal val="#ppt_x+#ppt_w*1.125000"/>
                                          </p:val>
                                        </p:tav>
                                        <p:tav tm="100000">
                                          <p:val>
                                            <p:strVal val="#ppt_x"/>
                                          </p:val>
                                        </p:tav>
                                      </p:tavLst>
                                    </p:anim>
                                    <p:animEffect transition="in" filter="wipe(left)">
                                      <p:cBhvr>
                                        <p:cTn id="12" dur="500"/>
                                        <p:tgtEl>
                                          <p:spTgt spid="4"/>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p="http://schemas.openxmlformats.org/presentationml/2006/main">
  <p:tag name="SELECTED" val="True"/>
</p:tagLst>
</file>

<file path=ppt/theme/theme1.xml><?xml version="1.0" encoding="utf-8"?>
<a:theme xmlns:a="http://schemas.openxmlformats.org/drawingml/2006/main" name="Office 主题​​">
  <a:themeElements>
    <a:clrScheme name="自定义 223">
      <a:dk1>
        <a:sysClr val="windowText" lastClr="000000"/>
      </a:dk1>
      <a:lt1>
        <a:sysClr val="window" lastClr="FFFFFF"/>
      </a:lt1>
      <a:dk2>
        <a:srgbClr val="959596"/>
      </a:dk2>
      <a:lt2>
        <a:srgbClr val="D9D9D9"/>
      </a:lt2>
      <a:accent1>
        <a:srgbClr val="2B6F7D"/>
      </a:accent1>
      <a:accent2>
        <a:srgbClr val="1C9494"/>
      </a:accent2>
      <a:accent3>
        <a:srgbClr val="7CB554"/>
      </a:accent3>
      <a:accent4>
        <a:srgbClr val="FAC14D"/>
      </a:accent4>
      <a:accent5>
        <a:srgbClr val="F95647"/>
      </a:accent5>
      <a:accent6>
        <a:srgbClr val="FF00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sz="1600" b="1" dirty="0" smtClean="0">
            <a:solidFill>
              <a:schemeClr val="accent6"/>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2290</Words>
  <Application>WPS 演示</Application>
  <PresentationFormat>全屏显示(16:9)</PresentationFormat>
  <Paragraphs>199</Paragraphs>
  <Slides>13</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宋体</vt:lpstr>
      <vt:lpstr>Wingdings</vt:lpstr>
      <vt:lpstr>Calibri</vt:lpstr>
      <vt:lpstr>微软雅黑</vt:lpstr>
      <vt:lpstr>Impact</vt:lpstr>
      <vt:lpstr>方正兰亭粗黑_GBK</vt:lpstr>
      <vt:lpstr>Arial Unicode MS</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*柏霖~、</cp:lastModifiedBy>
  <cp:revision>858</cp:revision>
  <dcterms:created xsi:type="dcterms:W3CDTF">2015-04-24T01:01:00Z</dcterms:created>
  <dcterms:modified xsi:type="dcterms:W3CDTF">2018-06-17T07:03:26Z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2</vt:lpwstr>
  </property>
</Properties>
</file>