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928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FF244-68F5-A040-9CC7-46565DDDA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B9C35-4143-ED43-B9F3-93796458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2BE95-E5EE-E146-91EE-9FFC4B34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D255A-6DFF-3048-8C5F-72829D90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D4275-5799-074A-BD26-4B8C737C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2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027D-23FB-5548-89C4-0B403965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9313A0-E2E1-2747-815E-8DDBE1730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4CE4A-8F47-9242-A01F-A74A8653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2E598-695B-D744-A841-2817956C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2F89D-5B6B-1E40-8327-F91CFFAB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98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F81CE7-23F0-CA44-9591-A0EC4E24B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0F757-C44C-BD49-8051-BF18A4C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D89BA-FB45-1D49-A3C6-2F2CCBB8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31D8B-077D-5D4B-8B39-F9DF6902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D4F50-C31A-4743-952E-C68224AC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22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D17DF-DAE1-8045-A9E6-B67D6DA6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CDAA7-1439-5B4C-84F6-2FB4FC83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E0F4C-8BD1-494A-BAE8-131D66BE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5B56C-6A92-AD4B-836A-D778B73D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CDAD2-6AF1-254F-84A5-56D57B5F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66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F5783-E1FC-AF4C-BB58-686C8253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23614-31CF-FE4D-895C-1F624916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E7DB9-A040-F94C-B836-B9FBCCF6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BA666-BA9C-994A-A083-954FC23C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690C0-1D14-244B-842A-CE29DACE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9BCFE-CF9A-9042-9299-9AB85E0E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A7AC3-8343-234B-89B7-7F022DAAA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F51FC-1EE7-314A-A7A3-9538743F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C1F7F-9331-A243-B7FD-89F96DD9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1BB68-1739-3948-80C9-A9D51445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D094A-F282-BE43-85DC-2774F861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84340-6716-D142-9413-5516B654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E035D-FD96-FA4A-BF91-671B98E7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2A613-1D67-7146-8F62-880DF445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944033-74E8-DD48-8C46-E071D4550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4070F6-295C-B447-9ACC-083DB77FE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4AD78-7BB6-D148-AB4A-EC0812CA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BCAB8-6F20-964C-9B00-70B5F3D9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600C8D-714F-0344-BE6E-FC0CFCD4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1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CCAA2-37CE-2A42-8170-5CD21BD7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E99DB3-BB63-A64D-A6A5-EE3109D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8F6C1-96EE-7346-9DF1-E72C46E3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BD3AA-ABAF-3747-B8C5-2DE27FC0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413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AD518E-C381-2246-9A20-1B2FDB4B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86D19-EA5F-1048-8DDB-14DEA050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28519-CA2D-DC4D-9327-DE575250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80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5ED42-30F0-184F-AC63-D1100481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C351A-3125-C849-9182-02FD308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33D2E-F9F7-CB44-97AB-696B7FF33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6020C-3E58-D84F-9EB7-BF399D8C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41F65-46CB-1146-A9AB-4E62925C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8325C-1446-FA4F-88C2-67FBDD8E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9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AF0B-5D92-3D41-84B9-E219D43E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4347A7-7D22-1B46-A847-6D4FDDC3C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06F82-5A85-E54F-A0A4-C89666A9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DE21B-A3E8-474F-B06D-797F059F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26A55-0EF3-D44D-925E-A1F6CC90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8DCFA-A888-8540-B293-1821757F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80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E44E88-3E7D-E844-9C18-13B2C954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EB32-E614-DD47-AEF7-5676D517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B03EF-82AE-E24E-937B-675AC8D0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A9C2-0EC7-DD4F-A9C9-3EFE2F9FA61C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F715D-9C8D-6F4A-B185-27404346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3920C-27F3-FC46-9DFE-6D1E9721C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0836-7672-3848-A43C-12EB32F925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555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67ED-CAE0-434E-8EF2-01B581DA7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도서 관리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AE085-BF03-F34F-B282-C2E67B9EB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1305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강민석</a:t>
            </a:r>
          </a:p>
        </p:txBody>
      </p:sp>
    </p:spTree>
    <p:extLst>
      <p:ext uri="{BB962C8B-B14F-4D97-AF65-F5344CB8AC3E}">
        <p14:creationId xmlns:p14="http://schemas.microsoft.com/office/powerpoint/2010/main" val="212020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74445-1545-D94D-BD87-BD4AEF35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MainTool</a:t>
            </a:r>
            <a:r>
              <a:rPr kumimoji="1" lang="ko-KR" altLang="en-US" dirty="0"/>
              <a:t> 클래스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A6DDE96-683D-754B-9F93-B509BA60C519}"/>
              </a:ext>
            </a:extLst>
          </p:cNvPr>
          <p:cNvSpPr txBox="1">
            <a:spLocks/>
          </p:cNvSpPr>
          <p:nvPr/>
        </p:nvSpPr>
        <p:spPr>
          <a:xfrm>
            <a:off x="838200" y="17034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b="1" dirty="0"/>
              <a:t>주기능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구현 되어있는 기능을 실행시키기 위해 인스턴스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객체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생성합니다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dirty="0"/>
              <a:t>변수</a:t>
            </a:r>
            <a:r>
              <a:rPr kumimoji="1" lang="en-US" altLang="ko-KR" sz="2000" dirty="0"/>
              <a:t>: </a:t>
            </a:r>
          </a:p>
          <a:p>
            <a:pPr marL="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없음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 err="1"/>
              <a:t>메소드</a:t>
            </a:r>
            <a:r>
              <a:rPr kumimoji="1" lang="en-US" altLang="ko-KR" sz="2000" dirty="0"/>
              <a:t>:</a:t>
            </a:r>
          </a:p>
          <a:p>
            <a:pPr>
              <a:buFontTx/>
              <a:buChar char="-"/>
            </a:pPr>
            <a:r>
              <a:rPr kumimoji="1" lang="ko-KR" altLang="en-US" sz="2000" dirty="0"/>
              <a:t>없음</a:t>
            </a:r>
            <a:r>
              <a:rPr kumimoji="1" lang="en-US" altLang="ko-KR" sz="2000" dirty="0"/>
              <a:t>.</a:t>
            </a:r>
          </a:p>
          <a:p>
            <a:pPr>
              <a:buFontTx/>
              <a:buChar char="-"/>
            </a:pPr>
            <a:endParaRPr kumimoji="1" lang="en-US" altLang="ko-KR" sz="2000" dirty="0"/>
          </a:p>
          <a:p>
            <a:r>
              <a:rPr lang="ko-KR" altLang="en-US" sz="2000" dirty="0"/>
              <a:t>인스턴스</a:t>
            </a:r>
            <a:r>
              <a:rPr lang="en-US" altLang="ko-KR" sz="2000" dirty="0"/>
              <a:t>(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  <a:r>
              <a:rPr lang="ko-KR" altLang="en-US" sz="2000" dirty="0"/>
              <a:t> 생성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" altLang="ko-KR" sz="2000" dirty="0"/>
              <a:t>Management start =  new Management();</a:t>
            </a:r>
          </a:p>
          <a:p>
            <a:pPr>
              <a:buFontTx/>
              <a:buChar char="-"/>
            </a:pPr>
            <a:endParaRPr kumimoji="1" lang="en-US" altLang="ko-KR" sz="2000" u="sng" dirty="0"/>
          </a:p>
        </p:txBody>
      </p:sp>
    </p:spTree>
    <p:extLst>
      <p:ext uri="{BB962C8B-B14F-4D97-AF65-F5344CB8AC3E}">
        <p14:creationId xmlns:p14="http://schemas.microsoft.com/office/powerpoint/2010/main" val="305478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AF69CF-34D4-874B-A22C-D8954A45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전체적인 </a:t>
            </a:r>
            <a:r>
              <a:rPr kumimoji="1"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4BD407E-8A8C-BE41-B3C1-00118C64A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519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7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C24A-3AB0-DF42-9FE1-3BEF5BC2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프로그램 기획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9B353-C2FA-A049-8C5D-EFE9F0DF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17" y="2012056"/>
            <a:ext cx="106583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 dirty="0"/>
              <a:t>Q: </a:t>
            </a:r>
            <a:r>
              <a:rPr kumimoji="1" lang="ko-KR" altLang="en-US" sz="1800" dirty="0"/>
              <a:t>도서관에서 제일 중요한 것 중 하나가 무엇인가요</a:t>
            </a:r>
            <a:r>
              <a:rPr kumimoji="1" lang="en-US" altLang="ko-KR" sz="1800" dirty="0"/>
              <a:t>?</a:t>
            </a:r>
          </a:p>
          <a:p>
            <a:pPr marL="0" indent="0">
              <a:buNone/>
            </a:pPr>
            <a:r>
              <a:rPr kumimoji="1" lang="en-US" altLang="ko-KR" sz="1800" dirty="0"/>
              <a:t>A: ‘</a:t>
            </a:r>
            <a:r>
              <a:rPr kumimoji="1" lang="ko-KR" altLang="en-US" sz="1800" dirty="0"/>
              <a:t>도서 관리 프로그램</a:t>
            </a:r>
            <a:r>
              <a:rPr kumimoji="1" lang="en-US" altLang="ko-KR" sz="1800" dirty="0"/>
              <a:t>’</a:t>
            </a:r>
            <a:r>
              <a:rPr kumimoji="1" lang="ko-KR" altLang="en-US" sz="1800" dirty="0"/>
              <a:t> 입니다</a:t>
            </a:r>
            <a:r>
              <a:rPr kumimoji="1" lang="en-US" altLang="ko-KR" sz="1800" dirty="0"/>
              <a:t>.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만약 도서 관리 프로그램 없이 도서관을 운영한다고 한번 생각해봅시다</a:t>
            </a:r>
            <a:r>
              <a:rPr kumimoji="1" lang="en-US" altLang="ko-KR" sz="1800" dirty="0"/>
              <a:t>.</a:t>
            </a:r>
          </a:p>
          <a:p>
            <a:pPr marL="0" indent="0">
              <a:buNone/>
            </a:pPr>
            <a:r>
              <a:rPr kumimoji="1" lang="ko-KR" altLang="en-US" sz="1800" dirty="0"/>
              <a:t>그럼 현재 도서관에 등록된 책은 몇 권이 있으며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그 종류와 대출 여부 등을 알 수가 없을 것입니다</a:t>
            </a:r>
            <a:r>
              <a:rPr kumimoji="1" lang="en-US" altLang="ko-KR" sz="1800" dirty="0"/>
              <a:t>.</a:t>
            </a:r>
          </a:p>
          <a:p>
            <a:pPr marL="0" indent="0">
              <a:buNone/>
            </a:pPr>
            <a:r>
              <a:rPr kumimoji="1" lang="ko-KR" altLang="en-US" sz="1800" dirty="0"/>
              <a:t>물론 사람들은 책을 빌리거나 찾을 수도  없을 것이며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책을 입고하는 것부터 문제가 생길 것입니다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이런 문제들을 해결하고자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도서관에 있는 책 정보를 조회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도서관의 현재 책 현황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책을 입고하는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기능과 회원 번호를 이용한 회원들의 정보까지 확인 할 수 있는 도서 관리 프로그램을 기획하였습니다</a:t>
            </a:r>
            <a:r>
              <a:rPr kumimoji="1"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24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30576-C746-C047-A78C-F4D22CD1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구현한 클래스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FC873-6739-3C4D-8C2C-74A4CB44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BookInfo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각 책의 정보</a:t>
            </a:r>
            <a:endParaRPr kumimoji="1" lang="en-US" altLang="ko-KR" dirty="0"/>
          </a:p>
          <a:p>
            <a:r>
              <a:rPr kumimoji="1" lang="en-US" altLang="ko-KR" dirty="0" err="1"/>
              <a:t>BookManager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책 관리 기능</a:t>
            </a:r>
            <a:r>
              <a:rPr kumimoji="1" lang="en-US" altLang="ko-KR" dirty="0"/>
              <a:t> (</a:t>
            </a:r>
            <a:r>
              <a:rPr kumimoji="1" lang="ko-KR" altLang="en-US" dirty="0"/>
              <a:t>입고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책 현황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UserInfo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각 회원의 정보</a:t>
            </a:r>
            <a:endParaRPr kumimoji="1" lang="en-US" altLang="ko-KR" dirty="0"/>
          </a:p>
          <a:p>
            <a:r>
              <a:rPr kumimoji="1" lang="en-US" altLang="ko-KR" dirty="0" err="1"/>
              <a:t>UserManager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회원 관리 기능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회원추가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BorrowManager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대출 기능</a:t>
            </a:r>
            <a:r>
              <a:rPr kumimoji="1" lang="en-US" altLang="ko-KR" dirty="0"/>
              <a:t> &amp; </a:t>
            </a:r>
            <a:r>
              <a:rPr kumimoji="1" lang="ko-KR" altLang="en-US" dirty="0" err="1"/>
              <a:t>회원번호에</a:t>
            </a:r>
            <a:r>
              <a:rPr kumimoji="1" lang="ko-KR" altLang="en-US" dirty="0"/>
              <a:t> 따른 책</a:t>
            </a:r>
            <a:endParaRPr kumimoji="1" lang="en-US" altLang="ko-KR" dirty="0"/>
          </a:p>
          <a:p>
            <a:r>
              <a:rPr kumimoji="1" lang="en-US" altLang="ko-KR" dirty="0"/>
              <a:t>Management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전체적인 기능을 사용</a:t>
            </a:r>
            <a:endParaRPr kumimoji="1" lang="en-US" altLang="ko-KR" dirty="0"/>
          </a:p>
          <a:p>
            <a:r>
              <a:rPr kumimoji="1" lang="en-US" altLang="ko-KR" dirty="0" err="1"/>
              <a:t>MainTool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</a:t>
            </a:r>
            <a:r>
              <a:rPr kumimoji="1" lang="ko-KR" altLang="en-US" dirty="0" err="1"/>
              <a:t>메소드가</a:t>
            </a:r>
            <a:r>
              <a:rPr kumimoji="1" lang="ko-KR" altLang="en-US" dirty="0"/>
              <a:t> 있는 클래스</a:t>
            </a:r>
          </a:p>
        </p:txBody>
      </p:sp>
    </p:spTree>
    <p:extLst>
      <p:ext uri="{BB962C8B-B14F-4D97-AF65-F5344CB8AC3E}">
        <p14:creationId xmlns:p14="http://schemas.microsoft.com/office/powerpoint/2010/main" val="358367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CCB27-E9BB-F947-8F22-21BFCAD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BookInfo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C36B9-4227-9F48-AB9C-60E2C6862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주기능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책의 주 정보를 저장합니다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dirty="0"/>
              <a:t>변수</a:t>
            </a:r>
            <a:r>
              <a:rPr kumimoji="1" lang="en-US" altLang="ko-KR" sz="2000" dirty="0"/>
              <a:t>: 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Public String name; = </a:t>
            </a:r>
            <a:r>
              <a:rPr kumimoji="1" lang="ko-KR" altLang="en-US" sz="2000" dirty="0"/>
              <a:t>책의 이름을 저장</a:t>
            </a:r>
            <a:r>
              <a:rPr kumimoji="1" lang="en-US" altLang="ko-KR" sz="20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Public int group;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책의 분류 번호를 저장</a:t>
            </a:r>
            <a:r>
              <a:rPr kumimoji="1" lang="en-US" altLang="ko-KR" sz="20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Public int </a:t>
            </a:r>
            <a:r>
              <a:rPr kumimoji="1" lang="en-US" altLang="ko-KR" sz="2000" dirty="0" err="1"/>
              <a:t>bookNum</a:t>
            </a:r>
            <a:r>
              <a:rPr kumimoji="1" lang="en-US" altLang="ko-KR" sz="2000" dirty="0"/>
              <a:t>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책 번호를 저장</a:t>
            </a:r>
            <a:r>
              <a:rPr kumimoji="1" lang="en-US" altLang="ko-KR" sz="20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Public Boolean </a:t>
            </a:r>
            <a:r>
              <a:rPr kumimoji="1" lang="en-US" altLang="ko-KR" sz="2000" dirty="0" err="1"/>
              <a:t>isBorrow</a:t>
            </a:r>
            <a:r>
              <a:rPr kumimoji="1" lang="en-US" altLang="ko-KR" sz="2000" dirty="0"/>
              <a:t>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책의 대출 여부를 저장</a:t>
            </a:r>
            <a:r>
              <a:rPr kumimoji="1" lang="en-US" altLang="ko-KR" sz="20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Public int </a:t>
            </a:r>
            <a:r>
              <a:rPr kumimoji="1" lang="en-US" altLang="ko-KR" sz="2000" dirty="0" err="1"/>
              <a:t>userNum</a:t>
            </a:r>
            <a:r>
              <a:rPr kumimoji="1" lang="en-US" altLang="ko-KR" sz="2000" dirty="0"/>
              <a:t>; = </a:t>
            </a:r>
            <a:r>
              <a:rPr kumimoji="1" lang="ko-KR" altLang="en-US" sz="2000" dirty="0"/>
              <a:t>책을 빌린 회원의 </a:t>
            </a:r>
            <a:r>
              <a:rPr kumimoji="1" lang="ko-KR" altLang="en-US" sz="2000" dirty="0" err="1"/>
              <a:t>회원번호를</a:t>
            </a:r>
            <a:r>
              <a:rPr kumimoji="1" lang="ko-KR" altLang="en-US" sz="2000" dirty="0"/>
              <a:t> 저장</a:t>
            </a:r>
            <a:r>
              <a:rPr kumimoji="1"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" altLang="ko-KR" sz="2000" dirty="0"/>
              <a:t>public String </a:t>
            </a:r>
            <a:r>
              <a:rPr lang="en" altLang="ko-KR" sz="2000" dirty="0" err="1"/>
              <a:t>returnDate</a:t>
            </a:r>
            <a:r>
              <a:rPr lang="en" altLang="ko-KR" sz="2000" dirty="0"/>
              <a:t>;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책의 반납 일자를 저장</a:t>
            </a:r>
            <a:r>
              <a:rPr lang="en-US" altLang="ko-KR" sz="2000" dirty="0"/>
              <a:t>.</a:t>
            </a:r>
            <a:endParaRPr lang="en" altLang="ko-KR" sz="2000" dirty="0"/>
          </a:p>
          <a:p>
            <a:pPr>
              <a:buFontTx/>
              <a:buChar char="-"/>
            </a:pPr>
            <a:endParaRPr kumimoji="1" lang="en-US" altLang="ko-KR" sz="2000" dirty="0"/>
          </a:p>
          <a:p>
            <a:pPr>
              <a:buFontTx/>
              <a:buChar char="-"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306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ED6A6-3C71-1F45-BECF-7F7F24A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BookManager</a:t>
            </a:r>
            <a:r>
              <a:rPr kumimoji="1" lang="ko-KR" altLang="en-US" dirty="0"/>
              <a:t> 클래스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2C178C-CA75-1546-8BF2-722E20026CCF}"/>
              </a:ext>
            </a:extLst>
          </p:cNvPr>
          <p:cNvSpPr txBox="1">
            <a:spLocks/>
          </p:cNvSpPr>
          <p:nvPr/>
        </p:nvSpPr>
        <p:spPr>
          <a:xfrm>
            <a:off x="838200" y="19513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b="1" dirty="0"/>
              <a:t>주기능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책을 관리 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dirty="0"/>
              <a:t>변수</a:t>
            </a:r>
            <a:r>
              <a:rPr kumimoji="1" lang="en-US" altLang="ko-KR" sz="2000" dirty="0"/>
              <a:t>: 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Default int[] </a:t>
            </a:r>
            <a:r>
              <a:rPr kumimoji="1" lang="en-US" altLang="ko-KR" sz="2000" dirty="0" err="1"/>
              <a:t>arr</a:t>
            </a:r>
            <a:r>
              <a:rPr kumimoji="1" lang="en-US" altLang="ko-KR" sz="2000" dirty="0"/>
              <a:t>; =</a:t>
            </a:r>
            <a:r>
              <a:rPr kumimoji="1" lang="ko-KR" altLang="en-US" sz="2000" dirty="0"/>
              <a:t> 책의 분류 번호를 저장</a:t>
            </a:r>
            <a:r>
              <a:rPr kumimoji="1" lang="en-US" altLang="ko-KR" sz="20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Public int </a:t>
            </a:r>
            <a:r>
              <a:rPr kumimoji="1" lang="en-US" altLang="ko-KR" sz="2000" dirty="0" err="1"/>
              <a:t>inputGroup</a:t>
            </a:r>
            <a:r>
              <a:rPr kumimoji="1" lang="en-US" altLang="ko-KR" sz="2000" dirty="0"/>
              <a:t>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책의 분류 번호를 입력 받아 저장</a:t>
            </a:r>
            <a:r>
              <a:rPr kumimoji="1" lang="en-US" altLang="ko-KR" sz="20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Public int </a:t>
            </a:r>
            <a:r>
              <a:rPr kumimoji="1" lang="en-US" altLang="ko-KR" sz="2000" dirty="0" err="1"/>
              <a:t>inputName</a:t>
            </a:r>
            <a:r>
              <a:rPr kumimoji="1" lang="en-US" altLang="ko-KR" sz="2000" dirty="0"/>
              <a:t>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책의 이름을 입력 받아 저장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 err="1"/>
              <a:t>메소드</a:t>
            </a:r>
            <a:r>
              <a:rPr kumimoji="1" lang="en-US" altLang="ko-KR" sz="2000" dirty="0"/>
              <a:t>: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Public </a:t>
            </a:r>
            <a:r>
              <a:rPr kumimoji="1" lang="en-US" altLang="ko-KR" sz="2000" u="sng" dirty="0"/>
              <a:t>Void</a:t>
            </a:r>
            <a:r>
              <a:rPr kumimoji="1" lang="en-US" altLang="ko-KR" sz="2000" dirty="0"/>
              <a:t> </a:t>
            </a:r>
            <a:r>
              <a:rPr kumimoji="1" lang="en-US" altLang="ko-KR" sz="2000" dirty="0" err="1"/>
              <a:t>insertBook</a:t>
            </a:r>
            <a:r>
              <a:rPr kumimoji="1" lang="en-US" altLang="ko-KR" sz="2000" dirty="0"/>
              <a:t>() = </a:t>
            </a:r>
            <a:r>
              <a:rPr kumimoji="1" lang="ko-KR" altLang="en-US" sz="2000" dirty="0"/>
              <a:t>책을 입고하는 기능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en-US" altLang="ko-KR" sz="2000" dirty="0"/>
              <a:t>Public </a:t>
            </a:r>
            <a:r>
              <a:rPr kumimoji="1" lang="en-US" altLang="ko-KR" sz="2000" u="sng" dirty="0"/>
              <a:t>Void</a:t>
            </a:r>
            <a:r>
              <a:rPr kumimoji="1" lang="en-US" altLang="ko-KR" sz="2000" dirty="0"/>
              <a:t> current() = </a:t>
            </a:r>
            <a:r>
              <a:rPr kumimoji="1" lang="ko-KR" altLang="en-US" sz="2000" dirty="0" err="1"/>
              <a:t>분류별</a:t>
            </a:r>
            <a:r>
              <a:rPr kumimoji="1" lang="ko-KR" altLang="en-US" sz="2000" dirty="0"/>
              <a:t> 책 현황을 알려주는 기능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6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869EA-1C5E-974A-BEB4-C7430433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UserInfo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EC950CF-0DB5-234C-8695-4C2F9DCE128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b="1" dirty="0"/>
              <a:t>주기능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도서 회원의 정보를 저장합니다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dirty="0"/>
              <a:t>변수</a:t>
            </a:r>
            <a:r>
              <a:rPr kumimoji="1" lang="en-US" altLang="ko-KR" sz="2000" dirty="0"/>
              <a:t>: </a:t>
            </a:r>
          </a:p>
          <a:p>
            <a:pPr marL="0" indent="0">
              <a:buNone/>
            </a:pPr>
            <a:r>
              <a:rPr lang="en" altLang="ko-KR" sz="2000" dirty="0"/>
              <a:t>- private String address; = </a:t>
            </a:r>
            <a:r>
              <a:rPr lang="ko-KR" altLang="en-US" sz="2000" dirty="0"/>
              <a:t>회원의 주소를 저장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r>
              <a:rPr lang="en" altLang="ko-KR" sz="2000" dirty="0"/>
              <a:t>- private String </a:t>
            </a:r>
            <a:r>
              <a:rPr lang="en" altLang="ko-KR" sz="2000" dirty="0" err="1"/>
              <a:t>phoneNum</a:t>
            </a:r>
            <a:r>
              <a:rPr lang="en" altLang="ko-KR" sz="2000" dirty="0"/>
              <a:t>; = </a:t>
            </a:r>
            <a:r>
              <a:rPr lang="ko-KR" altLang="en-US" sz="2000" dirty="0"/>
              <a:t>회원의 전화번호를 저장</a:t>
            </a:r>
            <a:r>
              <a:rPr lang="en-US" altLang="ko-KR" sz="2000" dirty="0"/>
              <a:t>.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 public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String name; =</a:t>
            </a:r>
            <a:r>
              <a:rPr kumimoji="1" lang="ko-KR" altLang="en-US" sz="2000" dirty="0"/>
              <a:t> 회원의 이름을 저장</a:t>
            </a:r>
            <a:r>
              <a:rPr kumimoji="1"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r>
              <a:rPr lang="en" altLang="ko-KR" sz="2000" dirty="0"/>
              <a:t>- public int </a:t>
            </a:r>
            <a:r>
              <a:rPr lang="en" altLang="ko-KR" sz="2000" dirty="0" err="1"/>
              <a:t>userNum</a:t>
            </a:r>
            <a:r>
              <a:rPr lang="en" altLang="ko-KR" sz="2000" dirty="0"/>
              <a:t>; = </a:t>
            </a:r>
            <a:r>
              <a:rPr lang="ko-KR" altLang="en-US" sz="2000" dirty="0"/>
              <a:t>회원의 </a:t>
            </a:r>
            <a:r>
              <a:rPr lang="ko-KR" altLang="en-US" sz="2000" dirty="0" err="1"/>
              <a:t>회원번호를</a:t>
            </a:r>
            <a:r>
              <a:rPr lang="ko-KR" altLang="en-US" sz="2000" dirty="0"/>
              <a:t> 저장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r>
              <a:rPr lang="en" altLang="ko-KR" sz="2000" dirty="0"/>
              <a:t>- public String </a:t>
            </a:r>
            <a:r>
              <a:rPr lang="en" altLang="ko-KR" sz="2000" dirty="0" err="1"/>
              <a:t>returnDate</a:t>
            </a:r>
            <a:r>
              <a:rPr lang="en" altLang="ko-KR" sz="2000" dirty="0"/>
              <a:t>; = </a:t>
            </a:r>
            <a:r>
              <a:rPr lang="ko-KR" altLang="en-US" sz="2000" dirty="0"/>
              <a:t>회원의 책 반납일을 저장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public int </a:t>
            </a:r>
            <a:r>
              <a:rPr lang="en-US" altLang="ko-KR" sz="2000" dirty="0" err="1"/>
              <a:t>borrowCount</a:t>
            </a:r>
            <a:r>
              <a:rPr lang="en" altLang="ko-KR" sz="2000" dirty="0"/>
              <a:t>;</a:t>
            </a:r>
            <a:r>
              <a:rPr lang="en-US" altLang="ko-KR" sz="2000" dirty="0"/>
              <a:t> = </a:t>
            </a:r>
            <a:r>
              <a:rPr lang="ko-KR" altLang="en-US" sz="2000" dirty="0"/>
              <a:t>회원이 대출한 횟수를 저장</a:t>
            </a:r>
            <a:r>
              <a:rPr lang="en-US" altLang="ko-KR" sz="2000" dirty="0"/>
              <a:t>.</a:t>
            </a:r>
            <a:endParaRPr kumimoji="1" lang="en-US" altLang="ko-KR" sz="2000" dirty="0"/>
          </a:p>
          <a:p>
            <a:r>
              <a:rPr kumimoji="1" lang="ko-KR" altLang="en-US" sz="2000" dirty="0" err="1"/>
              <a:t>메소드</a:t>
            </a:r>
            <a:r>
              <a:rPr kumimoji="1" lang="en-US" altLang="ko-KR" sz="2000" dirty="0"/>
              <a:t>:</a:t>
            </a:r>
          </a:p>
          <a:p>
            <a:pPr marL="0" indent="0">
              <a:buNone/>
            </a:pPr>
            <a:r>
              <a:rPr kumimoji="1" lang="en-US" altLang="ko-KR" sz="2000" dirty="0"/>
              <a:t>- address, </a:t>
            </a:r>
            <a:r>
              <a:rPr kumimoji="1" lang="en-US" altLang="ko-KR" sz="2000" dirty="0" err="1"/>
              <a:t>phoneNum</a:t>
            </a:r>
            <a:r>
              <a:rPr kumimoji="1" lang="ko-KR" altLang="en-US" sz="2000" dirty="0"/>
              <a:t>변수의 </a:t>
            </a:r>
            <a:r>
              <a:rPr kumimoji="1" lang="en-US" altLang="ko-KR" sz="2000" dirty="0"/>
              <a:t>getter, setter </a:t>
            </a:r>
            <a:r>
              <a:rPr kumimoji="1" lang="en-US" altLang="ko-KR" sz="2000" u="sng" dirty="0"/>
              <a:t>(void)</a:t>
            </a:r>
          </a:p>
        </p:txBody>
      </p:sp>
    </p:spTree>
    <p:extLst>
      <p:ext uri="{BB962C8B-B14F-4D97-AF65-F5344CB8AC3E}">
        <p14:creationId xmlns:p14="http://schemas.microsoft.com/office/powerpoint/2010/main" val="46801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869EA-1C5E-974A-BEB4-C7430433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UserManager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EC950CF-0DB5-234C-8695-4C2F9DCE128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b="1" dirty="0"/>
              <a:t>주기능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회원번호를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입력시</a:t>
            </a:r>
            <a:r>
              <a:rPr kumimoji="1" lang="ko-KR" altLang="en-US" sz="2000" b="1" dirty="0"/>
              <a:t> 대출한 책과 반납일을 출력합니다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dirty="0"/>
              <a:t>변수</a:t>
            </a:r>
            <a:r>
              <a:rPr kumimoji="1" lang="en-US" altLang="ko-KR" sz="2000" dirty="0"/>
              <a:t>: </a:t>
            </a:r>
          </a:p>
          <a:p>
            <a:pPr>
              <a:buFontTx/>
              <a:buChar char="-"/>
            </a:pPr>
            <a:r>
              <a:rPr lang="en" altLang="ko-KR" sz="2000" dirty="0" err="1"/>
              <a:t>UserInfo</a:t>
            </a:r>
            <a:r>
              <a:rPr lang="en" altLang="ko-KR" sz="2000" dirty="0"/>
              <a:t>[] users; = </a:t>
            </a:r>
            <a:r>
              <a:rPr lang="ko-KR" altLang="en-US" sz="2000" dirty="0"/>
              <a:t>회원을 저장할 </a:t>
            </a:r>
            <a:r>
              <a:rPr lang="en-US" altLang="ko-KR" sz="2000" dirty="0" err="1"/>
              <a:t>UserInfo</a:t>
            </a:r>
            <a:r>
              <a:rPr lang="ko-KR" altLang="en-US" sz="2000" dirty="0"/>
              <a:t>배열 변수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" altLang="ko-KR" sz="2000" dirty="0"/>
          </a:p>
          <a:p>
            <a:r>
              <a:rPr kumimoji="1" lang="ko-KR" altLang="en-US" sz="2000" dirty="0" err="1"/>
              <a:t>메소드</a:t>
            </a:r>
            <a:r>
              <a:rPr kumimoji="1" lang="en-US" altLang="ko-KR" sz="2000" dirty="0"/>
              <a:t>:</a:t>
            </a:r>
          </a:p>
          <a:p>
            <a:pPr marL="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BookInfo</a:t>
            </a:r>
            <a:r>
              <a:rPr kumimoji="1" lang="en-US" altLang="ko-KR" sz="2000" dirty="0"/>
              <a:t> </a:t>
            </a:r>
            <a:r>
              <a:rPr kumimoji="1" lang="en-US" altLang="ko-KR" sz="2000" dirty="0" err="1"/>
              <a:t>findBook</a:t>
            </a:r>
            <a:r>
              <a:rPr kumimoji="1" lang="en-US" altLang="ko-KR" sz="2000" dirty="0"/>
              <a:t>(int </a:t>
            </a:r>
            <a:r>
              <a:rPr kumimoji="1" lang="en-US" altLang="ko-KR" sz="2000" dirty="0" err="1"/>
              <a:t>userNum</a:t>
            </a:r>
            <a:r>
              <a:rPr kumimoji="1" lang="en-US" altLang="ko-KR" sz="2000" dirty="0"/>
              <a:t>); = </a:t>
            </a:r>
            <a:r>
              <a:rPr kumimoji="1" lang="ko-KR" altLang="en-US" sz="2000" dirty="0" err="1"/>
              <a:t>회원번호를</a:t>
            </a:r>
            <a:r>
              <a:rPr kumimoji="1" lang="ko-KR" altLang="en-US" sz="2000" dirty="0"/>
              <a:t> 받아 대출한 책과 반납일을 보여줌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77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C721F-2F95-BD40-A7A7-300A47CB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BorrowManager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E6519BF-1FDC-5D48-A401-ED8053334A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b="1" dirty="0"/>
              <a:t>주기능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책 이름 입력 시 대출 여부와 반납일 출력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책 대출과 반납을 담당합니다</a:t>
            </a:r>
            <a:r>
              <a:rPr kumimoji="1" lang="en-US" altLang="ko-KR" sz="2000" b="1" dirty="0"/>
              <a:t>.</a:t>
            </a:r>
            <a:r>
              <a:rPr kumimoji="1" lang="ko-KR" altLang="en-US" sz="2000" b="1" dirty="0"/>
              <a:t>   </a:t>
            </a:r>
            <a:endParaRPr kumimoji="1" lang="en-US" altLang="ko-KR" sz="2000" b="1" dirty="0"/>
          </a:p>
          <a:p>
            <a:r>
              <a:rPr kumimoji="1" lang="ko-KR" altLang="en-US" sz="2000" dirty="0"/>
              <a:t>변수</a:t>
            </a:r>
            <a:r>
              <a:rPr kumimoji="1" lang="en-US" altLang="ko-KR" sz="2000" dirty="0"/>
              <a:t>: </a:t>
            </a:r>
          </a:p>
          <a:p>
            <a:pPr marL="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String </a:t>
            </a:r>
            <a:r>
              <a:rPr kumimoji="1" lang="en-US" altLang="ko-KR" sz="2000" dirty="0" err="1"/>
              <a:t>inputName</a:t>
            </a:r>
            <a:r>
              <a:rPr kumimoji="1" lang="en-US" altLang="ko-KR" sz="2000" dirty="0"/>
              <a:t>; = </a:t>
            </a:r>
            <a:r>
              <a:rPr kumimoji="1" lang="ko-KR" altLang="en-US" sz="2000" dirty="0"/>
              <a:t>책이름을 입력 받아 저장</a:t>
            </a:r>
            <a:r>
              <a:rPr kumimoji="1" lang="en-US" altLang="ko-KR" sz="2000" dirty="0"/>
              <a:t>.</a:t>
            </a:r>
            <a:endParaRPr lang="en" altLang="ko-KR" sz="2000" dirty="0"/>
          </a:p>
          <a:p>
            <a:pPr>
              <a:buFontTx/>
              <a:buChar char="-"/>
            </a:pPr>
            <a:endParaRPr lang="en" altLang="ko-KR" sz="2000" dirty="0"/>
          </a:p>
          <a:p>
            <a:r>
              <a:rPr kumimoji="1" lang="ko-KR" altLang="en-US" sz="2000" dirty="0" err="1"/>
              <a:t>메소드</a:t>
            </a:r>
            <a:r>
              <a:rPr kumimoji="1" lang="en-US" altLang="ko-KR" sz="2000" dirty="0"/>
              <a:t>:</a:t>
            </a:r>
          </a:p>
          <a:p>
            <a:pPr marL="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lang="en" altLang="ko-KR" sz="2000" dirty="0" err="1"/>
              <a:t>BookInfo</a:t>
            </a:r>
            <a:r>
              <a:rPr lang="en" altLang="ko-KR" sz="2000" dirty="0"/>
              <a:t> </a:t>
            </a:r>
            <a:r>
              <a:rPr lang="en" altLang="ko-KR" sz="2000" dirty="0" err="1"/>
              <a:t>findBook</a:t>
            </a:r>
            <a:r>
              <a:rPr lang="en" altLang="ko-KR" sz="2000" dirty="0"/>
              <a:t>(String input)</a:t>
            </a:r>
            <a:r>
              <a:rPr lang="en-US" altLang="ko-KR" sz="2000" dirty="0"/>
              <a:t>;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책이름을 받아 대출 여부와 반납일을 출력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" altLang="ko-KR" sz="2000" dirty="0"/>
          </a:p>
          <a:p>
            <a:pPr marL="0" indent="0">
              <a:buNone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3307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F72D1-398F-2D46-89B2-4CE8F3C9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Management</a:t>
            </a:r>
            <a:r>
              <a:rPr kumimoji="1" lang="ko-KR" altLang="en-US" dirty="0"/>
              <a:t> 클래스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2493B17-1BCF-A74C-86B0-8A7B36BF8A9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b="1" dirty="0"/>
              <a:t>주기능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MainTool</a:t>
            </a:r>
            <a:r>
              <a:rPr kumimoji="1" lang="ko-KR" altLang="en-US" sz="2000" b="1" dirty="0"/>
              <a:t>클래스에서 인스턴스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객체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/>
              <a:t> 생성 시 기능들을 실행 시킵니다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dirty="0"/>
              <a:t>변수</a:t>
            </a:r>
            <a:r>
              <a:rPr kumimoji="1" lang="en-US" altLang="ko-KR" sz="2000" dirty="0"/>
              <a:t>: </a:t>
            </a:r>
          </a:p>
          <a:p>
            <a:pPr marL="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lang="en" altLang="ko-KR" sz="2000" dirty="0"/>
              <a:t>int[] </a:t>
            </a:r>
            <a:r>
              <a:rPr lang="en" altLang="ko-KR" sz="2000" dirty="0" err="1"/>
              <a:t>bookNumArr</a:t>
            </a:r>
            <a:r>
              <a:rPr lang="en-US" altLang="ko-KR" sz="2000" dirty="0"/>
              <a:t>;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kumimoji="1" lang="ko-KR" altLang="en-US" sz="2000" dirty="0"/>
              <a:t>책의 분류 </a:t>
            </a:r>
            <a:r>
              <a:rPr kumimoji="1" lang="ko-KR" altLang="en-US" sz="2000" dirty="0" err="1"/>
              <a:t>번호별</a:t>
            </a:r>
            <a:r>
              <a:rPr kumimoji="1" lang="ko-KR" altLang="en-US" sz="2000" dirty="0"/>
              <a:t> 누적 카운트 저장</a:t>
            </a:r>
            <a:r>
              <a:rPr kumimoji="1" lang="en-US" altLang="ko-KR" sz="2000" dirty="0"/>
              <a:t>.</a:t>
            </a:r>
            <a:endParaRPr lang="en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ko-KR" altLang="en-US" sz="2000" dirty="0" err="1"/>
              <a:t>메소드</a:t>
            </a:r>
            <a:r>
              <a:rPr kumimoji="1" lang="en-US" altLang="ko-KR" sz="2000" dirty="0"/>
              <a:t>:</a:t>
            </a:r>
          </a:p>
          <a:p>
            <a:pPr marL="0" indent="0">
              <a:buNone/>
            </a:pPr>
            <a:r>
              <a:rPr kumimoji="1" lang="en-US" altLang="ko-KR" sz="2000" dirty="0"/>
              <a:t>- Public String date(); = </a:t>
            </a:r>
            <a:r>
              <a:rPr kumimoji="1" lang="ko-KR" altLang="en-US" sz="2000" dirty="0"/>
              <a:t>날짜를 계산하여 반환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7678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552</Words>
  <Application>Microsoft Macintosh PowerPoint</Application>
  <PresentationFormat>와이드스크린</PresentationFormat>
  <Paragraphs>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도서 관리 프로그램</vt:lpstr>
      <vt:lpstr>프로그램 기획 목적</vt:lpstr>
      <vt:lpstr>설계 - 구현한 클래스 목록</vt:lpstr>
      <vt:lpstr>BookInfo 클래스</vt:lpstr>
      <vt:lpstr>BookManager 클래스</vt:lpstr>
      <vt:lpstr>UserInfo 클래스</vt:lpstr>
      <vt:lpstr>UserManager 클래스</vt:lpstr>
      <vt:lpstr>BorrowManager 클래스</vt:lpstr>
      <vt:lpstr>Management 클래스</vt:lpstr>
      <vt:lpstr>MainTool 클래스</vt:lpstr>
      <vt:lpstr>전체적인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관리 프로그램</dc:title>
  <dc:creator>강민석</dc:creator>
  <cp:lastModifiedBy>강민석</cp:lastModifiedBy>
  <cp:revision>1</cp:revision>
  <dcterms:created xsi:type="dcterms:W3CDTF">2019-11-26T13:45:38Z</dcterms:created>
  <dcterms:modified xsi:type="dcterms:W3CDTF">2019-11-26T13:54:46Z</dcterms:modified>
</cp:coreProperties>
</file>