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0" r:id="rId5"/>
    <p:sldId id="267" r:id="rId6"/>
    <p:sldId id="268" r:id="rId7"/>
    <p:sldId id="265" r:id="rId8"/>
    <p:sldId id="263" r:id="rId9"/>
    <p:sldId id="269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66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54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1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78000">
              <a:srgbClr val="C2DAEF"/>
            </a:gs>
            <a:gs pos="57000">
              <a:srgbClr val="C4DBF0"/>
            </a:gs>
            <a:gs pos="4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77784-E6FC-47D4-AA2F-93A1A56D819B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498EB-A839-4AB0-8CD1-7052EB6529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1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c/cBnnop" TargetMode="External"/><Relationship Id="rId2" Type="http://schemas.openxmlformats.org/officeDocument/2006/relationships/hyperlink" Target="https://vk.cc/cBnnc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57;&#1087;&#1080;&#1089;&#1086;&#1082;_&#1084;&#1091;&#1078;&#1095;&#1080;&#1085;_&#1045;&#1082;&#1072;&#1090;&#1077;&#1088;&#1080;&#1085;&#1099;_II" TargetMode="External"/><Relationship Id="rId4" Type="http://schemas.openxmlformats.org/officeDocument/2006/relationships/hyperlink" Target="https://ru.wikipedia.org/wiki/&#1045;&#1082;&#1072;&#1090;&#1077;&#1088;&#1080;&#1085;&#1072;_I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688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«Санкт-Петербургский национальный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 университет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ИТМО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История русской культуры в контексте мировой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культуры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тему: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0328" y="2322576"/>
            <a:ext cx="9991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и внутренняя политика</a:t>
            </a:r>
          </a:p>
          <a:p>
            <a:pPr algn="ctr"/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Екатерины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Фаворитизм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67144" y="4543496"/>
            <a:ext cx="478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Михайлов Петр Сергеевич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Группа: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ИРК-2.3-24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Жиркова Галина Петровна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2600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 2024г.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5657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1151792"/>
            <a:ext cx="11350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00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политика Екатерины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[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Фоксфорд. Онлайн-школа. Кожевникова Т.В. – Режим доступа: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vk.cc/cBnncB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25.09.2024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000" indent="4500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Екатерины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История.рф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Российское военно-историческое общество.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 Павел.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Режим доступа: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vk.cc/cBnnop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(дата обращения 25.09.2024).</a:t>
            </a:r>
          </a:p>
          <a:p>
            <a:pPr marL="360000" indent="4500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[Электронный ресурс]: Википедия. Свободная энциклопедия. – Режим доступа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ru.wikipedia.org/wiki/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Екатерина_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25.09.2024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000" indent="450000"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мужчин Екатерины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[Электронный ресурс]: Википедия. Свободная энциклопедия. – Режим доступа: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https://ru.wikipedia.org/wiki/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Список_мужчин_Екатерины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_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 25.09.2024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2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5657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политика Екатерины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5271" y="1158085"/>
            <a:ext cx="745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политика Екатерины II была направлена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абсолютной монархии и модернизацию Российской империи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Тезисно опишем внутреннюю политику Екатерины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 descr="Портрет Екатерины II. Иоганн Баптист Лампи-ст., 1780-е годы. Музей истории искусств, Вена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" y="1037494"/>
            <a:ext cx="3684597" cy="439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641" y="5567680"/>
            <a:ext cx="368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Портрет Екатерины II, Иоганн Баптист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Лампи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-ст., 1780-е годы.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9916" y="2090559"/>
            <a:ext cx="74551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самодержавия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стремилась укрепить власть монарха и ограничить влияние дворянства и других сословий.</a:t>
            </a:r>
          </a:p>
          <a:p>
            <a:pPr marL="64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Административная реформа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1775 году была проведена административная реформа, в результате которой Россия была разделена на губернии и уезды, что позволило улучшить управление страной.</a:t>
            </a:r>
          </a:p>
          <a:p>
            <a:pPr marL="64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Судебная реформа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1769 году была проведена судебная реформа, которая ввела новые судебные институты и процедуры, направленные на улучшение правосудия.</a:t>
            </a:r>
          </a:p>
          <a:p>
            <a:pPr marL="64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политика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поддерживала развитие торговли и промышленности, а также проводила политику протекционизма для защиты российской экономики.</a:t>
            </a:r>
          </a:p>
          <a:p>
            <a:pPr marL="64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Культурная политика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была покровительницей искусств и культуры, она основала многие культурные учреждения, включая Эрмитаж и Смольный институт благородных девиц.</a:t>
            </a:r>
          </a:p>
          <a:p>
            <a:pPr marL="645750" indent="-285750" algn="just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289513"/>
            <a:ext cx="12192000" cy="821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политика Екатерины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uploads-foxford-ru.ngcdn.ru/uploads/tinymce_file/file/117761/77e77bbe4113a8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79" y="2166809"/>
            <a:ext cx="75247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9398" y="6363644"/>
            <a:ext cx="72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губернской реформы (1775 год) в виде диаграммы 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032" y="1161288"/>
            <a:ext cx="1137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Религиозная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проводила политику толерантности в отношении различных религий, но также стремилась ограничить влияние церкви на государственные дела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000"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политика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проводила политику по улучшению положения крестьян, но также поддерживала крепостное право, которое ограничивало права крестьян.</a:t>
            </a:r>
          </a:p>
          <a:p>
            <a:pPr marL="360000" indent="4500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00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032" y="2267712"/>
            <a:ext cx="6867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проводила политику по распределению земли между дворянством и другими сословиями, что позволило укрепить позиции дворянства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000"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в отношении национальных меньшинств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проводила политику по интеграции национальных меньшинств в российское общество, но также стремилась ограничить их права и свободы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000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6031" y="4570723"/>
            <a:ext cx="4573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внутренняя политика Екатерины II была направлена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слои жизни общества Российской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империи, но также имела свои ограничения и противоречия.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8073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Екатерины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1569" y="1158085"/>
            <a:ext cx="6478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политика Екатерины II была направлена на расширение территории Российской империи, укрепление ее международного положения и усиление влияния на соседние государства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По аналогии с внутренней политикой рассмотрим основные направления внешней и тезисно опишем каждое из них: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1569" y="2912411"/>
            <a:ext cx="64788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450000" algn="just">
              <a:buFont typeface="+mj-lt"/>
              <a:buAutoNum type="arabicParenR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Южное направление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Русско-турецкие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войны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вела две успешные войны с Османской империей (1768-1774 и 1787-1792), которые завершились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Кючук-Кайнарджийским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Ясским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мирными договорами. Россия получила выход к Черному морю и контроль над Крымом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Присоединение Крыма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 1783 году Крымское ханство было аннексировано Россией, что укрепило российские позиции на Черном море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0100" lvl="1" indent="-342900" algn="just">
              <a:buFont typeface="Arial" panose="020B0604020202020204" pitchFamily="34" charset="0"/>
              <a:buChar char="•"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000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Карта территориальных приобретений России по Кючук-Кайнарджийскому договору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5295" r="4720" b="3723"/>
          <a:stretch/>
        </p:blipFill>
        <p:spPr bwMode="auto">
          <a:xfrm>
            <a:off x="1162075" y="1019910"/>
            <a:ext cx="4010360" cy="49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6520" y="6051732"/>
            <a:ext cx="472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территориальных приобретений России по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Кючук-Кайнарджийскому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договору.</a:t>
            </a:r>
          </a:p>
        </p:txBody>
      </p:sp>
    </p:spTree>
    <p:extLst>
      <p:ext uri="{BB962C8B-B14F-4D97-AF65-F5344CB8AC3E}">
        <p14:creationId xmlns:p14="http://schemas.microsoft.com/office/powerpoint/2010/main" val="3640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8073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Екатерины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799" y="1533313"/>
            <a:ext cx="51696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450000" algn="just">
              <a:buFont typeface="+mj-lt"/>
              <a:buAutoNum type="arabicParenR" startAt="2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Западное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Разделы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Речи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Посполитой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участвовала в трех разделах Речи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Посполитой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(1772, 1793, 1795), в результате которых значительная часть польских земель была присоединена к Российской империи.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пророссийских сил в Польше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активно вмешивалась во внутренние дела Польши, поддерживая пророссийские силы и стремясь контролировать польскую политику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000" lvl="1" indent="450000" algn="just">
              <a:buFont typeface="+mj-lt"/>
              <a:buAutoNum type="arabicParenR" startAt="3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Северное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Шведская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война (1788-1790)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Россия вела войну с Швецией, которая завершилась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Верельским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миром, подтвердившим статус-кво и укрепившим российские позиции на Балтике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62625" y="6188517"/>
            <a:ext cx="62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Аллегория на первый раздел Речи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Посполитой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 descr="Аллегория на первый раздел Речи Посполитой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25" y="1538658"/>
            <a:ext cx="6233650" cy="452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8073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Екатерины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79831" y="1019910"/>
            <a:ext cx="6327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450000" algn="just">
              <a:buFont typeface="+mj-lt"/>
              <a:buAutoNum type="arabicParenR" startAt="4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Восточное направление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Экспансия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Сибирь и на Дальний Восток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поддерживала исследования и освоение новых территорий в Сибири и на Дальнем Востоке, что способствовало расширению российской территории и укреплению ее позиций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регионе.</a:t>
            </a:r>
          </a:p>
          <a:p>
            <a:pPr marL="720000" lvl="1" indent="450000" algn="just">
              <a:buFont typeface="+mj-lt"/>
              <a:buAutoNum type="arabicParenR" startAt="5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Дипломатическая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Союзы и коалиции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Екатерина II активно участвовала в европейской политике, заключая союзы и коалиции с различными государствами, включая Пруссию и Австрию, для достижения своих внешнеполитических целей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монархических режимов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II выступала против революционных движений в Европе, поддерживая монархические режимы и стремясь предотвратить распространение революционных идей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«Апофеоз царствования Екатерины II». Г. Гульельми, 1767 г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037494"/>
            <a:ext cx="5241802" cy="34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03862" y="4640730"/>
            <a:ext cx="418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«Апофеоз царствования Екатерины II». Г.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Гульельми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1767 г.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5363942"/>
            <a:ext cx="11732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итогом внешнеполитических дел российской императрицы можно назвать превращение Российской империи в полноценную великую державу. Особенно важными с геополитической точки зрения были присоединение Крыма и уверенные победы над Османской империей.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важный момент – присоединение утраченных ранее территорий Белоруссии, Украины, а также других стратегически важных регионов в результате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раздела Польши.</a:t>
            </a:r>
          </a:p>
          <a:p>
            <a:pPr indent="4500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5657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Фаворитизм Екатерины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File:Orlov gre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38" y="1433149"/>
            <a:ext cx="3632513" cy="458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15338" y="6119448"/>
            <a:ext cx="363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Портрет Григория Орлова,</a:t>
            </a:r>
          </a:p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Ф. Рокотов, 1762-1763 гг.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357" y="1433147"/>
            <a:ext cx="768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Фавориты Екатерины II играли важную роль в политической и личной жизни императрицы. Многие из них значительно влияли на государственные дела и имели крупное политическое и экономическое влияние. Вот краткий обзор наиболее знаковых фаворитов Екатерины II: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7" y="2563140"/>
            <a:ext cx="7682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450000" algn="just">
              <a:buFont typeface="+mj-lt"/>
              <a:buAutoNum type="arabicParenR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Станислав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Понятовский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Личные отношения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Понятовский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любовником Екатерины II еще до ее восшествия на престол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Политическая роль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Екатерина поддержала его избрание на польский трон, где он стал королем Станиславом II Августом. Однако его правление было под контролем России.</a:t>
            </a:r>
          </a:p>
          <a:p>
            <a:pPr marL="720000" indent="450000" algn="just">
              <a:buFont typeface="+mj-lt"/>
              <a:buAutoNum type="arabicParenR" startAt="2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в перевороте 1762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Орлов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одним из ключевых участников переворота, который привел Екатерину II к власти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Политическое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Орлов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братья занимали важные государственные посты и имели значительное влияние при дворе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Просветительские идеи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Григорий Орлов поддерживал просветительские идеи и участвовал в разработке реформ.</a:t>
            </a:r>
          </a:p>
          <a:p>
            <a:pPr marL="1160100" lvl="1" indent="-342900" algn="just">
              <a:buFont typeface="Arial" panose="020B0604020202020204" pitchFamily="34" charset="0"/>
              <a:buChar char="•"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45000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312369"/>
            <a:ext cx="12192000" cy="8218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Фаворитизм Екатерины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3038" y="5936958"/>
            <a:ext cx="3346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Портрет Г.А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Потемкина,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Иоганн Баптист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Лампи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-ст., 1780-е годы.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8" y="1055074"/>
            <a:ext cx="3346108" cy="468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92184" y="1081450"/>
            <a:ext cx="7682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2900" indent="-342900" algn="just">
              <a:buFont typeface="+mj-lt"/>
              <a:buAutoNum type="arabicParenR" startAt="3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Григорий Потемкин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военное влияние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Потемкин был одним из самых влиятельных фаворитов Екатерины II, занимая важные государственные и военные посты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Крымский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Потемкин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сыграл ключевую роль в присоединении Крыма к России и развитии Черноморского флота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Реформы 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Потемкин участвовал в разработке и реализации многих реформ, включая административные и военные.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00" indent="-342900" algn="just">
              <a:buFont typeface="+mj-lt"/>
              <a:buAutoNum type="arabicParenR" startAt="4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Римский-Корсаков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Кратковременное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Римский-Корсаков был фаворитом Екатерины II в конце 1770-х годов, но его влияние было относительно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кратковременным.</a:t>
            </a:r>
          </a:p>
          <a:p>
            <a:pPr marL="720000" lvl="1" indent="450000" algn="just">
              <a:buFont typeface="+mj-lt"/>
              <a:buAutoNum type="arabicParenR" startAt="5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Ланской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Невмешательство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Единственный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фаворитов, который не вмешивался в политику и отказывался от влияния, чинов, и орденов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учитель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Разделял интерес Екатерины к наукам и под её руководством изучил французский, познакомился с философией.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5657"/>
            <a:ext cx="12192000" cy="821837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Фаворитизм Екатерины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Итоги правления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357" y="2778594"/>
            <a:ext cx="7682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Правление Екатерины II (1762-1796) ознаменовалось значительными успехами как во внутренней, так и во внешней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политике.</a:t>
            </a:r>
          </a:p>
          <a:p>
            <a:pPr indent="4500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реформы включали административные и судебные преобразования, развитие образования и культуры, а также укрепление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самодержавия.</a:t>
            </a:r>
          </a:p>
          <a:p>
            <a:pPr indent="4500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привела к расширению территорий за счет побед в русско-турецких войнах и разделов Речи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Посполитой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Фавориты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Екатерины, такие как Григорий Орлов и Григорий Потемкин, играли важную роль в политике и реализации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реформ.</a:t>
            </a:r>
          </a:p>
          <a:p>
            <a:pPr indent="4500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правления Екатерины II Россия стала более могущественной и модернизированной империей, укрепив свои позиции на международной арене.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357" y="1107840"/>
            <a:ext cx="7682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2900" indent="-342900" algn="just">
              <a:buFont typeface="+mj-lt"/>
              <a:buAutoNum type="arabicParenR" startAt="6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Платон Зубов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 фаворит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Зубов был последним фаворитом Екатерины II и имел значительное влияние в последние годы ее правления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50000" algn="just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Политическое влияние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Зубов занимал важные государственные посты и участвовал в принятии многих решений.</a:t>
            </a:r>
          </a:p>
        </p:txBody>
      </p:sp>
      <p:pic>
        <p:nvPicPr>
          <p:cNvPr id="9220" name="Picture 4" descr="Художник Иоганн Баптист Лампи, 17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649" y="1107840"/>
            <a:ext cx="3642201" cy="468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8353695" y="5917227"/>
            <a:ext cx="3346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Портрет П. А. Зубова,</a:t>
            </a:r>
          </a:p>
          <a:p>
            <a:pPr algn="ct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Иоганн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Баптист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Лампи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-ст.,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1793 год.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1275</Words>
  <Application>Microsoft Office PowerPoint</Application>
  <PresentationFormat>Широкоэкранный</PresentationFormat>
  <Paragraphs>86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Внутренняя политика Екатерины II</vt:lpstr>
      <vt:lpstr>Презентация PowerPoint</vt:lpstr>
      <vt:lpstr>Внешняя политика Екатерины II</vt:lpstr>
      <vt:lpstr>Внешняя политика Екатерины II</vt:lpstr>
      <vt:lpstr>Внешняя политика Екатерины II</vt:lpstr>
      <vt:lpstr>Фаворитизм Екатерины II</vt:lpstr>
      <vt:lpstr>Презентация PowerPoint</vt:lpstr>
      <vt:lpstr>Фаворитизм Екатерины II. Итоги правления</vt:lpstr>
      <vt:lpstr>Литература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Петр Сергеевич</dc:creator>
  <cp:lastModifiedBy>Михайлов Петр Сергеевич</cp:lastModifiedBy>
  <cp:revision>80</cp:revision>
  <dcterms:created xsi:type="dcterms:W3CDTF">2024-09-05T09:00:25Z</dcterms:created>
  <dcterms:modified xsi:type="dcterms:W3CDTF">2024-09-25T18:11:20Z</dcterms:modified>
</cp:coreProperties>
</file>