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66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9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54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9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22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54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19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1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78000">
              <a:srgbClr val="C2DAEF"/>
            </a:gs>
            <a:gs pos="57000">
              <a:srgbClr val="C4DBF0"/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7784-E6FC-47D4-AA2F-93A1A56D819B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11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688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национальный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 университет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ИТМО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История русской культуры в контексте мировой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культуры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на тему: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0328" y="2322576"/>
            <a:ext cx="9991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«Ленты времени Древней Руси, Западной Европы и Византии с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XIII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века»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7144" y="4543496"/>
            <a:ext cx="478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Михайлов Петр Сергеевич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Группа: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ИРК-2.3-24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Жиркова Галина Петровна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2600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2024г.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7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Прямая соединительная линия 52"/>
          <p:cNvCxnSpPr/>
          <p:nvPr/>
        </p:nvCxnSpPr>
        <p:spPr>
          <a:xfrm flipH="1">
            <a:off x="573257" y="1855951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562708" y="1916839"/>
            <a:ext cx="10823330" cy="439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60324" y="0"/>
            <a:ext cx="273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Древняя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Русь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7072" y="2169477"/>
            <a:ext cx="240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Западная Европа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7752" y="4304622"/>
            <a:ext cx="2110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Византия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562708" y="4061814"/>
            <a:ext cx="10823330" cy="439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62708" y="6435914"/>
            <a:ext cx="10823330" cy="439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53254" y="0"/>
            <a:ext cx="45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Ранняя история восточных славян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pload.wikimedia.org/wikipedia/commons/thumb/1/16/%D0%92%D0%B0%D1%80%D1%8F%D0%B3%D0%B8.jpg/1280px-%D0%92%D0%B0%D1%80%D1%8F%D0%B3%D0%B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83" y="586948"/>
            <a:ext cx="1541176" cy="12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74" y="586948"/>
            <a:ext cx="1130806" cy="12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178693" y="1942940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862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5476371" y="1885498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29453" y="1908760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860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4127131" y="1861478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2" name="Picture 6" descr="Требование хазарами дани с полян; решение полян платить от дыма по мечу. Миниатюра из Радзивилловской летописи, конец XV век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68" y="586948"/>
            <a:ext cx="2453403" cy="124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182684" y="1898693"/>
            <a:ext cx="95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2623968" y="1870482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3" name="Picture 8" descr="undefin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" y="280933"/>
            <a:ext cx="1033145" cy="15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Box 1038"/>
          <p:cNvSpPr txBox="1"/>
          <p:nvPr/>
        </p:nvSpPr>
        <p:spPr>
          <a:xfrm>
            <a:off x="2809240" y="2033625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-270167" y="1908760"/>
            <a:ext cx="203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 – VIII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2" name="Picture 10" descr="undefin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99" y="79824"/>
            <a:ext cx="1455965" cy="174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646985" y="1930113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988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44663" y="1872671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3" name="Picture 12" descr="undefine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74" y="505475"/>
            <a:ext cx="1627838" cy="132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9695524" y="1908760"/>
            <a:ext cx="89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1240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flipH="1">
            <a:off x="10091756" y="1869606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813402A2-F946-435B-B38E-E8257F3C31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4847" y="518418"/>
            <a:ext cx="1491451" cy="130856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094421" y="1933165"/>
            <a:ext cx="94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 flipH="1">
            <a:off x="8499795" y="1875723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4" name="Picture 14" descr="Picture backgrou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88" y="74910"/>
            <a:ext cx="1056753" cy="178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0916888" y="1909052"/>
            <a:ext cx="93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1242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1483" y="4040146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476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 flipH="1">
            <a:off x="559161" y="3992864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5" name="Picture 16" descr="https://upload.wikimedia.org/wikipedia/commons/6/68/Young_Folks%27_History_of_Rome_illus42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" y="2655277"/>
            <a:ext cx="1212604" cy="13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443361" y="4058606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486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Прямая соединительная линия 85"/>
          <p:cNvCxnSpPr/>
          <p:nvPr/>
        </p:nvCxnSpPr>
        <p:spPr>
          <a:xfrm flipH="1">
            <a:off x="1771519" y="3992274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6" name="Picture 18" descr="undefine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23" y="2286915"/>
            <a:ext cx="1072083" cy="167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/>
          <p:cNvSpPr txBox="1"/>
          <p:nvPr/>
        </p:nvSpPr>
        <p:spPr>
          <a:xfrm>
            <a:off x="5328139" y="6022123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Пока пусто</a:t>
            </a:r>
            <a:endParaRPr lang="ru-RU" dirty="0"/>
          </a:p>
        </p:txBody>
      </p:sp>
      <p:pic>
        <p:nvPicPr>
          <p:cNvPr id="2" name="Picture 2" descr="Картина Карла Штейбена, «Битва при Пуатье 732 года» изображает схватку, в которой был спасён Запад: франкский правитель и полководец Карл Мартелл в сражении при Туре (при Пуатье) в 732 году одержал победу над Арабским халифатом и предотвратил его продвижение в Западную Европу.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81" y="2667813"/>
            <a:ext cx="1578872" cy="129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849797" y="4091335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732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H="1">
            <a:off x="3177955" y="4025003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4" descr="Picture background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3" t="11097" r="10479" b="1791"/>
          <a:stretch/>
        </p:blipFill>
        <p:spPr bwMode="auto">
          <a:xfrm>
            <a:off x="4011028" y="2594516"/>
            <a:ext cx="1578872" cy="137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466516" y="4079967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843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H="1">
            <a:off x="4794674" y="4013635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https://yastatic.net/naydex/yandex-search/BfF1a3459/fab80aCRgTd/l7sADfztxvIucizRgqIGMkjKtAjlYu2gK2nGLF5KOh5hKI3KwbNOpebGlEm6iSwlZUOPvsZQ-PGuoYRHRZPJ18N4D4awdg084W0g2AtogTQYyDQL5Sepqvf4g6tYnw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454" y="2600442"/>
            <a:ext cx="1106358" cy="13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357299" y="4079967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987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 flipH="1">
            <a:off x="7685457" y="4013635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undefine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655" y="2603694"/>
            <a:ext cx="1906750" cy="138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0103963" y="4091511"/>
            <a:ext cx="19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1096 - 1272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File:The Battle of Hastings in 1066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88" y="2586843"/>
            <a:ext cx="1800226" cy="140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8735804" y="4068397"/>
            <a:ext cx="84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1066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9085915" y="4037503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10979197" y="4022848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85854" y="4091335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962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 flipH="1">
            <a:off x="6314012" y="4025003"/>
            <a:ext cx="1083" cy="1522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18" descr="File:Otto I HRR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4" t="2746" r="15067" b="47322"/>
          <a:stretch/>
        </p:blipFill>
        <p:spPr bwMode="auto">
          <a:xfrm>
            <a:off x="5635585" y="2598420"/>
            <a:ext cx="1457527" cy="1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3241"/>
            <a:ext cx="12192000" cy="82183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" y="1318260"/>
            <a:ext cx="11201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Древняя Русь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– IX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Карта расселения славян в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 – VIII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веках. Племенные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объединения восточных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славян.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призвания варягов в 862 году не существовала как такого единого русского государства. Были лишь восточнославянские племена, из которых в будущем и сформировалась Русь и которые расселились по всей территории Восточно-Европейской равнины, что показано на карте.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Требование хазарами дани с полян; решение полян платить от дыма по мечу. Миниатюра из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Радзивилловской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летописи. Конец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века.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Поляне – древнее восточнославянское племенное государство, на земле которого появился Киев – столица Руси с 882 года.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860 г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Гибель русского флота под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Царьградом. Гравюра Ф. А.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Бруни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1839 год.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Поход древних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русов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Царьград в 860 году закончился по многим данным отступлением нападавших на кораблях, которое и изобразил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Бруни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своем цикле гравюр «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Очерки событий из российской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истории».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862 г - Призвание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варягов. В. М. Васнецов. 1909 год.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известное по русским летописям призвание варягов на княжение племенами восточных славян и финно-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угров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862 году, в результате которого, согласно летописям, возникло Древнерусское государство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988 г – Крещение Руси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(фреска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В. М. Васнецов.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1895-1896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годы.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Владимиром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Святославичом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Христианства (Византийского типа, в будущем Православие) на территории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части Руси. Крещение принял лично князь, а позже это сделали и его окружение, и крупнейшие города на Руси. Считается началом истории Русской церкви (ныне РПЦ).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 г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Съезд князей в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Уветичах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С. В. Иванов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1910 год.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Съезд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Уветичах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августе 1100 года стал окончанием второй масштабной междоусобицы времен Владимира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Мономаха. Мономах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смог прекратить княжеские междоусобицы и объединить Древнерусское государство в борьбе против кочевников.</a:t>
            </a:r>
          </a:p>
          <a:p>
            <a:pPr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3241"/>
            <a:ext cx="12192000" cy="82183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556" y="1318260"/>
            <a:ext cx="11201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1240 г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Бой Александра Невского с ярлом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Биргером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А. Д.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Кившенко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1888 год.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Сражение между русскими (новгородскими) и шведскими войсками под командованием князя Александра Ярославовича и 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ярла Биргера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Магнуссона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соответственно. Победа русских в этом сражении остановило продвижение шведом на восток. Впоследствии князь получил прозвище Невский за эту победу на реке Ижора (приток Невы).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1242 г – Фрагмент триптиха «Александр Невский». П. Д. Корин. 1942-1943 года.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Битва между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русскими 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новгородцы +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владимировцы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командованием князя Александра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Невского и ливонскими войсками. Разгром последних обезопасил Новгород и Псков от дальнейших походов Ливонского ордена на них.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arenR" startAt="2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Западная Европа: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476 г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Провозглашение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Одоакра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королём. Рис. Шарлотты Марии Янг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~ 1880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год.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476 году вождь римского отряда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варваров-наёмников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Одоакр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разгромил войско Флавия Ореста, свергнул императора Ромула Августа и провозгласил себя королем Италии, что и изображено на рисунке. Этим самым закончилась эпоха Античности, на смену которой пришло Средневековье. 476 год считается годом падения Западной Римской империи.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486 г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Хлодвиг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король франков. Франсуа-Луи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Дежуэн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1835 год.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Сражение при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Суассоне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Король франков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Хлодвиг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изображенный на картине, после битвы с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галло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-римлянами под командованием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Сиагария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смог присоединить земли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Суассонской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области к новому Франкскому государству.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732 г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Битва при Пуатье 732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года. Карл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Штейбен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1837 год.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Войска Карла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Мартелла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разгромили силы вторжения Арабского Халифата под предводительством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Абдур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-Рахмана ибн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Абдаллаха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Натиск ислама на Север был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остановлен.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843 г – Карта раздела империи Карла Великого после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Верденского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договора.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смерти Людовика Благочестивого в 840 году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Лотарь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попытался получить всё отцовское наследство, что, однако, вызвало противодействие его братьев, Людовика II Немецкого и Карла II Лысого. В 843 году между братьями был заключен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Верденский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договор. Его результат отражен на карте.</a:t>
            </a:r>
          </a:p>
          <a:p>
            <a:pPr algn="just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5657"/>
            <a:ext cx="12192000" cy="82183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556" y="1318260"/>
            <a:ext cx="11201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962 г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Оттон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в «Хронике саксов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Тюрингов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 Лукас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Кранах 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тарший. 1530-1535 годы.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«Священная Римская империя» - государство, основанное в 962 г. саксонским королем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Оттоном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 который изображен на слайде, путем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захвата Северной и Средней Италии. В X-XIII вв. в состав империи входила Германия, большая часть Италии, королевство Бургундия, в вассальной зависимости находилась Чехия.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987 г – Гуго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Капет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Карл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Штейбен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1837 год.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смерти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Людовика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Ленивого в 987 году новым правителем франков стал Гуго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Капет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(основатель династии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Капетингов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изображенный на картине. Так закончилось почти трехсотлетнее правление Каролингов во Франции.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1066 г – Битва при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Гастингсе в 1066 г. Франсуа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Дебон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1845 год.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Битва при Гастингсе стала началом покорения Вильгельмом Завоевателем Англии. Англосаксонская армия под командованием короля Гарольда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Годвинсона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полностью уничтожена, оставив всю Англию беззащитной перед норманнами.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1096-1272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Король Ричард Львиное Сердце на пути к Иерусалиму. Джеймс Уильям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Гласс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~ 1850 год.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Крестовые походы на Восток. Общей целью всех походов было освобождение христианских земель от язычников, еретиков и мусульман. Крестоносцы так или иначе имели влияние в регионе вплоть до падения Акры в 1291 году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После чего крестовых походов с целью возвращения Святой Земли не проводилось.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arenR" startAt="3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Византия: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18552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976</Words>
  <Application>Microsoft Office PowerPoint</Application>
  <PresentationFormat>Широкоэкранный</PresentationFormat>
  <Paragraphs>72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Приложение</vt:lpstr>
      <vt:lpstr>Приложение</vt:lpstr>
      <vt:lpstr>Приложение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 Петр Сергеевич</dc:creator>
  <cp:lastModifiedBy>Михайлов Петр Сергеевич</cp:lastModifiedBy>
  <cp:revision>52</cp:revision>
  <dcterms:created xsi:type="dcterms:W3CDTF">2024-09-05T09:00:25Z</dcterms:created>
  <dcterms:modified xsi:type="dcterms:W3CDTF">2024-09-12T13:24:48Z</dcterms:modified>
</cp:coreProperties>
</file>