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3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6" r:id="rId14"/>
    <p:sldId id="267" r:id="rId15"/>
    <p:sldId id="268" r:id="rId1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E46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" y="4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44D9-112E-4886-BC68-9B2AE7AF48A5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9F4D-9747-44E2-8FEA-AE411B5F820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4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69F4D-9747-44E2-8FEA-AE411B5F820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495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929255" cy="4128770"/>
          </a:xfrm>
          <a:custGeom>
            <a:avLst/>
            <a:gdLst/>
            <a:ahLst/>
            <a:cxnLst/>
            <a:rect l="l" t="t" r="r" b="b"/>
            <a:pathLst>
              <a:path w="2929255" h="4128770">
                <a:moveTo>
                  <a:pt x="2556611" y="0"/>
                </a:moveTo>
                <a:lnTo>
                  <a:pt x="2453284" y="0"/>
                </a:lnTo>
                <a:lnTo>
                  <a:pt x="2424239" y="32867"/>
                </a:lnTo>
                <a:lnTo>
                  <a:pt x="2391765" y="73444"/>
                </a:lnTo>
                <a:lnTo>
                  <a:pt x="2363762" y="111506"/>
                </a:lnTo>
                <a:lnTo>
                  <a:pt x="2337041" y="150876"/>
                </a:lnTo>
                <a:lnTo>
                  <a:pt x="2311552" y="191477"/>
                </a:lnTo>
                <a:lnTo>
                  <a:pt x="2287257" y="233248"/>
                </a:lnTo>
                <a:lnTo>
                  <a:pt x="2264092" y="276110"/>
                </a:lnTo>
                <a:lnTo>
                  <a:pt x="2242020" y="319976"/>
                </a:lnTo>
                <a:lnTo>
                  <a:pt x="2221001" y="364807"/>
                </a:lnTo>
                <a:lnTo>
                  <a:pt x="2200973" y="410502"/>
                </a:lnTo>
                <a:lnTo>
                  <a:pt x="2181885" y="456996"/>
                </a:lnTo>
                <a:lnTo>
                  <a:pt x="2163711" y="504215"/>
                </a:lnTo>
                <a:lnTo>
                  <a:pt x="2146389" y="552094"/>
                </a:lnTo>
                <a:lnTo>
                  <a:pt x="2129879" y="600557"/>
                </a:lnTo>
                <a:lnTo>
                  <a:pt x="2114131" y="649528"/>
                </a:lnTo>
                <a:lnTo>
                  <a:pt x="2099081" y="698931"/>
                </a:lnTo>
                <a:lnTo>
                  <a:pt x="2084705" y="748703"/>
                </a:lnTo>
                <a:lnTo>
                  <a:pt x="2070950" y="798779"/>
                </a:lnTo>
                <a:lnTo>
                  <a:pt x="2057768" y="849058"/>
                </a:lnTo>
                <a:lnTo>
                  <a:pt x="2045093" y="899490"/>
                </a:lnTo>
                <a:lnTo>
                  <a:pt x="2032901" y="950010"/>
                </a:lnTo>
                <a:lnTo>
                  <a:pt x="2021141" y="1000518"/>
                </a:lnTo>
                <a:lnTo>
                  <a:pt x="2009762" y="1050963"/>
                </a:lnTo>
                <a:lnTo>
                  <a:pt x="1998713" y="1101255"/>
                </a:lnTo>
                <a:lnTo>
                  <a:pt x="1987956" y="1151343"/>
                </a:lnTo>
                <a:lnTo>
                  <a:pt x="1977428" y="1201140"/>
                </a:lnTo>
                <a:lnTo>
                  <a:pt x="1967090" y="1250581"/>
                </a:lnTo>
                <a:lnTo>
                  <a:pt x="1956892" y="1299591"/>
                </a:lnTo>
                <a:lnTo>
                  <a:pt x="1946478" y="1350937"/>
                </a:lnTo>
                <a:lnTo>
                  <a:pt x="1936178" y="1401305"/>
                </a:lnTo>
                <a:lnTo>
                  <a:pt x="1925929" y="1450682"/>
                </a:lnTo>
                <a:lnTo>
                  <a:pt x="1915668" y="1499044"/>
                </a:lnTo>
                <a:lnTo>
                  <a:pt x="1905330" y="1546390"/>
                </a:lnTo>
                <a:lnTo>
                  <a:pt x="1894852" y="1592707"/>
                </a:lnTo>
                <a:lnTo>
                  <a:pt x="1884172" y="1637982"/>
                </a:lnTo>
                <a:lnTo>
                  <a:pt x="1869097" y="1693354"/>
                </a:lnTo>
                <a:lnTo>
                  <a:pt x="1851952" y="1744776"/>
                </a:lnTo>
                <a:lnTo>
                  <a:pt x="1832787" y="1792427"/>
                </a:lnTo>
                <a:lnTo>
                  <a:pt x="1811629" y="1836521"/>
                </a:lnTo>
                <a:lnTo>
                  <a:pt x="1788528" y="1877288"/>
                </a:lnTo>
                <a:lnTo>
                  <a:pt x="1763509" y="1914906"/>
                </a:lnTo>
                <a:lnTo>
                  <a:pt x="1736623" y="1949602"/>
                </a:lnTo>
                <a:lnTo>
                  <a:pt x="1707896" y="1981593"/>
                </a:lnTo>
                <a:lnTo>
                  <a:pt x="1677365" y="2011057"/>
                </a:lnTo>
                <a:lnTo>
                  <a:pt x="1645056" y="2038235"/>
                </a:lnTo>
                <a:lnTo>
                  <a:pt x="1611033" y="2063318"/>
                </a:lnTo>
                <a:lnTo>
                  <a:pt x="1575320" y="2086508"/>
                </a:lnTo>
                <a:lnTo>
                  <a:pt x="1537944" y="2108035"/>
                </a:lnTo>
                <a:lnTo>
                  <a:pt x="1498955" y="2128088"/>
                </a:lnTo>
                <a:lnTo>
                  <a:pt x="1458379" y="2146884"/>
                </a:lnTo>
                <a:lnTo>
                  <a:pt x="1416265" y="2164638"/>
                </a:lnTo>
                <a:lnTo>
                  <a:pt x="1372654" y="2181542"/>
                </a:lnTo>
                <a:lnTo>
                  <a:pt x="1327556" y="2197811"/>
                </a:lnTo>
                <a:lnTo>
                  <a:pt x="1281036" y="2213673"/>
                </a:lnTo>
                <a:lnTo>
                  <a:pt x="1233106" y="2229307"/>
                </a:lnTo>
                <a:lnTo>
                  <a:pt x="1040803" y="2290026"/>
                </a:lnTo>
                <a:lnTo>
                  <a:pt x="946302" y="2321039"/>
                </a:lnTo>
                <a:lnTo>
                  <a:pt x="898220" y="2337612"/>
                </a:lnTo>
                <a:lnTo>
                  <a:pt x="286512" y="2560269"/>
                </a:lnTo>
                <a:lnTo>
                  <a:pt x="0" y="2667952"/>
                </a:lnTo>
                <a:lnTo>
                  <a:pt x="0" y="2749537"/>
                </a:lnTo>
                <a:lnTo>
                  <a:pt x="262674" y="2650007"/>
                </a:lnTo>
                <a:lnTo>
                  <a:pt x="547878" y="2545905"/>
                </a:lnTo>
                <a:lnTo>
                  <a:pt x="825588" y="2445715"/>
                </a:lnTo>
                <a:lnTo>
                  <a:pt x="919822" y="2410790"/>
                </a:lnTo>
                <a:lnTo>
                  <a:pt x="967181" y="2394191"/>
                </a:lnTo>
                <a:lnTo>
                  <a:pt x="1013980" y="2378494"/>
                </a:lnTo>
                <a:lnTo>
                  <a:pt x="1287818" y="2291677"/>
                </a:lnTo>
                <a:lnTo>
                  <a:pt x="1331963" y="2276779"/>
                </a:lnTo>
                <a:lnTo>
                  <a:pt x="1375295" y="2261387"/>
                </a:lnTo>
                <a:lnTo>
                  <a:pt x="1417751" y="2245322"/>
                </a:lnTo>
                <a:lnTo>
                  <a:pt x="1459268" y="2228418"/>
                </a:lnTo>
                <a:lnTo>
                  <a:pt x="1499781" y="2210511"/>
                </a:lnTo>
                <a:lnTo>
                  <a:pt x="1539227" y="2191448"/>
                </a:lnTo>
                <a:lnTo>
                  <a:pt x="1577530" y="2171039"/>
                </a:lnTo>
                <a:lnTo>
                  <a:pt x="1614627" y="2149144"/>
                </a:lnTo>
                <a:lnTo>
                  <a:pt x="1650453" y="2125599"/>
                </a:lnTo>
                <a:lnTo>
                  <a:pt x="1684947" y="2100224"/>
                </a:lnTo>
                <a:lnTo>
                  <a:pt x="1718017" y="2072868"/>
                </a:lnTo>
                <a:lnTo>
                  <a:pt x="1749628" y="2043353"/>
                </a:lnTo>
                <a:lnTo>
                  <a:pt x="1779701" y="2011527"/>
                </a:lnTo>
                <a:lnTo>
                  <a:pt x="1808162" y="1977224"/>
                </a:lnTo>
                <a:lnTo>
                  <a:pt x="1834959" y="1940267"/>
                </a:lnTo>
                <a:lnTo>
                  <a:pt x="1860016" y="1900504"/>
                </a:lnTo>
                <a:lnTo>
                  <a:pt x="1883270" y="1857781"/>
                </a:lnTo>
                <a:lnTo>
                  <a:pt x="1904644" y="1811909"/>
                </a:lnTo>
                <a:lnTo>
                  <a:pt x="1924088" y="1762734"/>
                </a:lnTo>
                <a:lnTo>
                  <a:pt x="1941525" y="1710093"/>
                </a:lnTo>
                <a:lnTo>
                  <a:pt x="1956892" y="1653832"/>
                </a:lnTo>
                <a:lnTo>
                  <a:pt x="1967890" y="1607680"/>
                </a:lnTo>
                <a:lnTo>
                  <a:pt x="1978672" y="1560576"/>
                </a:lnTo>
                <a:lnTo>
                  <a:pt x="1989315" y="1512570"/>
                </a:lnTo>
                <a:lnTo>
                  <a:pt x="1999894" y="1463662"/>
                </a:lnTo>
                <a:lnTo>
                  <a:pt x="2010448" y="1413878"/>
                </a:lnTo>
                <a:lnTo>
                  <a:pt x="2021052" y="1363268"/>
                </a:lnTo>
                <a:lnTo>
                  <a:pt x="2031771" y="1311833"/>
                </a:lnTo>
                <a:lnTo>
                  <a:pt x="2042045" y="1261897"/>
                </a:lnTo>
                <a:lnTo>
                  <a:pt x="2052472" y="1211503"/>
                </a:lnTo>
                <a:lnTo>
                  <a:pt x="2063115" y="1160741"/>
                </a:lnTo>
                <a:lnTo>
                  <a:pt x="2074024" y="1109687"/>
                </a:lnTo>
                <a:lnTo>
                  <a:pt x="2085238" y="1058430"/>
                </a:lnTo>
                <a:lnTo>
                  <a:pt x="2096820" y="1007046"/>
                </a:lnTo>
                <a:lnTo>
                  <a:pt x="2108809" y="955636"/>
                </a:lnTo>
                <a:lnTo>
                  <a:pt x="2121255" y="904265"/>
                </a:lnTo>
                <a:lnTo>
                  <a:pt x="2134209" y="853020"/>
                </a:lnTo>
                <a:lnTo>
                  <a:pt x="2147709" y="801992"/>
                </a:lnTo>
                <a:lnTo>
                  <a:pt x="2161832" y="751255"/>
                </a:lnTo>
                <a:lnTo>
                  <a:pt x="2176589" y="700900"/>
                </a:lnTo>
                <a:lnTo>
                  <a:pt x="2192058" y="651014"/>
                </a:lnTo>
                <a:lnTo>
                  <a:pt x="2208276" y="601662"/>
                </a:lnTo>
                <a:lnTo>
                  <a:pt x="2225294" y="552945"/>
                </a:lnTo>
                <a:lnTo>
                  <a:pt x="2243163" y="504939"/>
                </a:lnTo>
                <a:lnTo>
                  <a:pt x="2261920" y="457733"/>
                </a:lnTo>
                <a:lnTo>
                  <a:pt x="2281618" y="411416"/>
                </a:lnTo>
                <a:lnTo>
                  <a:pt x="2302319" y="366052"/>
                </a:lnTo>
                <a:lnTo>
                  <a:pt x="2324062" y="321741"/>
                </a:lnTo>
                <a:lnTo>
                  <a:pt x="2346883" y="278549"/>
                </a:lnTo>
                <a:lnTo>
                  <a:pt x="2370861" y="236588"/>
                </a:lnTo>
                <a:lnTo>
                  <a:pt x="2396020" y="195910"/>
                </a:lnTo>
                <a:lnTo>
                  <a:pt x="2422410" y="156629"/>
                </a:lnTo>
                <a:lnTo>
                  <a:pt x="2450084" y="118808"/>
                </a:lnTo>
                <a:lnTo>
                  <a:pt x="2484424" y="76441"/>
                </a:lnTo>
                <a:lnTo>
                  <a:pt x="2520365" y="36588"/>
                </a:lnTo>
                <a:lnTo>
                  <a:pt x="2556611" y="0"/>
                </a:lnTo>
                <a:close/>
              </a:path>
              <a:path w="2929255" h="4128770">
                <a:moveTo>
                  <a:pt x="2928658" y="12"/>
                </a:moveTo>
                <a:lnTo>
                  <a:pt x="2832671" y="12"/>
                </a:lnTo>
                <a:lnTo>
                  <a:pt x="2807982" y="36017"/>
                </a:lnTo>
                <a:lnTo>
                  <a:pt x="2787078" y="73977"/>
                </a:lnTo>
                <a:lnTo>
                  <a:pt x="2767850" y="114642"/>
                </a:lnTo>
                <a:lnTo>
                  <a:pt x="2750121" y="157632"/>
                </a:lnTo>
                <a:lnTo>
                  <a:pt x="2733649" y="202565"/>
                </a:lnTo>
                <a:lnTo>
                  <a:pt x="2718219" y="249047"/>
                </a:lnTo>
                <a:lnTo>
                  <a:pt x="2703614" y="296697"/>
                </a:lnTo>
                <a:lnTo>
                  <a:pt x="2689618" y="345122"/>
                </a:lnTo>
                <a:lnTo>
                  <a:pt x="2676004" y="393954"/>
                </a:lnTo>
                <a:lnTo>
                  <a:pt x="2662542" y="442798"/>
                </a:lnTo>
                <a:lnTo>
                  <a:pt x="2647899" y="498348"/>
                </a:lnTo>
                <a:lnTo>
                  <a:pt x="2633103" y="552348"/>
                </a:lnTo>
                <a:lnTo>
                  <a:pt x="2617863" y="604278"/>
                </a:lnTo>
                <a:lnTo>
                  <a:pt x="2601861" y="653618"/>
                </a:lnTo>
                <a:lnTo>
                  <a:pt x="2584780" y="699846"/>
                </a:lnTo>
                <a:lnTo>
                  <a:pt x="2565501" y="749465"/>
                </a:lnTo>
                <a:lnTo>
                  <a:pt x="2546502" y="798944"/>
                </a:lnTo>
                <a:lnTo>
                  <a:pt x="2527770" y="848258"/>
                </a:lnTo>
                <a:lnTo>
                  <a:pt x="2509266" y="897382"/>
                </a:lnTo>
                <a:lnTo>
                  <a:pt x="2490965" y="946289"/>
                </a:lnTo>
                <a:lnTo>
                  <a:pt x="2419185" y="1139037"/>
                </a:lnTo>
                <a:lnTo>
                  <a:pt x="2384221" y="1234795"/>
                </a:lnTo>
                <a:lnTo>
                  <a:pt x="2366746" y="1282395"/>
                </a:lnTo>
                <a:lnTo>
                  <a:pt x="2349220" y="1329817"/>
                </a:lnTo>
                <a:lnTo>
                  <a:pt x="2331618" y="1377073"/>
                </a:lnTo>
                <a:lnTo>
                  <a:pt x="2313902" y="1424152"/>
                </a:lnTo>
                <a:lnTo>
                  <a:pt x="2296045" y="1471091"/>
                </a:lnTo>
                <a:lnTo>
                  <a:pt x="2277999" y="1517878"/>
                </a:lnTo>
                <a:lnTo>
                  <a:pt x="2259749" y="1564525"/>
                </a:lnTo>
                <a:lnTo>
                  <a:pt x="2241245" y="1611033"/>
                </a:lnTo>
                <a:lnTo>
                  <a:pt x="2222462" y="1657426"/>
                </a:lnTo>
                <a:lnTo>
                  <a:pt x="2203348" y="1703692"/>
                </a:lnTo>
                <a:lnTo>
                  <a:pt x="2183892" y="1749856"/>
                </a:lnTo>
                <a:lnTo>
                  <a:pt x="2164054" y="1795919"/>
                </a:lnTo>
                <a:lnTo>
                  <a:pt x="2143798" y="1841881"/>
                </a:lnTo>
                <a:lnTo>
                  <a:pt x="2123084" y="1887766"/>
                </a:lnTo>
                <a:lnTo>
                  <a:pt x="2101875" y="1933562"/>
                </a:lnTo>
                <a:lnTo>
                  <a:pt x="2080145" y="1979295"/>
                </a:lnTo>
                <a:lnTo>
                  <a:pt x="2057857" y="2024964"/>
                </a:lnTo>
                <a:lnTo>
                  <a:pt x="2034984" y="2070569"/>
                </a:lnTo>
                <a:lnTo>
                  <a:pt x="2011489" y="2116137"/>
                </a:lnTo>
                <a:lnTo>
                  <a:pt x="1987321" y="2161654"/>
                </a:lnTo>
                <a:lnTo>
                  <a:pt x="1962467" y="2207145"/>
                </a:lnTo>
                <a:lnTo>
                  <a:pt x="1936889" y="2252611"/>
                </a:lnTo>
                <a:lnTo>
                  <a:pt x="1910537" y="2298065"/>
                </a:lnTo>
                <a:lnTo>
                  <a:pt x="1883359" y="2343569"/>
                </a:lnTo>
                <a:lnTo>
                  <a:pt x="1855419" y="2388946"/>
                </a:lnTo>
                <a:lnTo>
                  <a:pt x="1828393" y="2430018"/>
                </a:lnTo>
                <a:lnTo>
                  <a:pt x="1799729" y="2469959"/>
                </a:lnTo>
                <a:lnTo>
                  <a:pt x="1769529" y="2508808"/>
                </a:lnTo>
                <a:lnTo>
                  <a:pt x="1737931" y="2546642"/>
                </a:lnTo>
                <a:lnTo>
                  <a:pt x="1705025" y="2583523"/>
                </a:lnTo>
                <a:lnTo>
                  <a:pt x="1670926" y="2619502"/>
                </a:lnTo>
                <a:lnTo>
                  <a:pt x="1635747" y="2654668"/>
                </a:lnTo>
                <a:lnTo>
                  <a:pt x="1599603" y="2689072"/>
                </a:lnTo>
                <a:lnTo>
                  <a:pt x="1562595" y="2722778"/>
                </a:lnTo>
                <a:lnTo>
                  <a:pt x="1524850" y="2755849"/>
                </a:lnTo>
                <a:lnTo>
                  <a:pt x="1486471" y="2788348"/>
                </a:lnTo>
                <a:lnTo>
                  <a:pt x="1447571" y="2820352"/>
                </a:lnTo>
                <a:lnTo>
                  <a:pt x="1408264" y="2851912"/>
                </a:lnTo>
                <a:lnTo>
                  <a:pt x="1368666" y="2883090"/>
                </a:lnTo>
                <a:lnTo>
                  <a:pt x="1328877" y="2913964"/>
                </a:lnTo>
                <a:lnTo>
                  <a:pt x="1209243" y="3005429"/>
                </a:lnTo>
                <a:lnTo>
                  <a:pt x="1129093" y="3067266"/>
                </a:lnTo>
                <a:lnTo>
                  <a:pt x="1089291" y="3098660"/>
                </a:lnTo>
                <a:lnTo>
                  <a:pt x="1049947" y="3130359"/>
                </a:lnTo>
                <a:lnTo>
                  <a:pt x="1011262" y="3162350"/>
                </a:lnTo>
                <a:lnTo>
                  <a:pt x="934770" y="3227679"/>
                </a:lnTo>
                <a:lnTo>
                  <a:pt x="895667" y="3260623"/>
                </a:lnTo>
                <a:lnTo>
                  <a:pt x="856208" y="3293440"/>
                </a:lnTo>
                <a:lnTo>
                  <a:pt x="776389" y="3358718"/>
                </a:lnTo>
                <a:lnTo>
                  <a:pt x="421030" y="3643960"/>
                </a:lnTo>
                <a:lnTo>
                  <a:pt x="343154" y="3708222"/>
                </a:lnTo>
                <a:lnTo>
                  <a:pt x="304431" y="3740759"/>
                </a:lnTo>
                <a:lnTo>
                  <a:pt x="265925" y="3773601"/>
                </a:lnTo>
                <a:lnTo>
                  <a:pt x="227672" y="3806761"/>
                </a:lnTo>
                <a:lnTo>
                  <a:pt x="189725" y="3840289"/>
                </a:lnTo>
                <a:lnTo>
                  <a:pt x="152107" y="3874185"/>
                </a:lnTo>
                <a:lnTo>
                  <a:pt x="114884" y="3908488"/>
                </a:lnTo>
                <a:lnTo>
                  <a:pt x="78079" y="3943210"/>
                </a:lnTo>
                <a:lnTo>
                  <a:pt x="41757" y="3978402"/>
                </a:lnTo>
                <a:lnTo>
                  <a:pt x="5943" y="4014051"/>
                </a:lnTo>
                <a:lnTo>
                  <a:pt x="0" y="4020159"/>
                </a:lnTo>
                <a:lnTo>
                  <a:pt x="0" y="4128706"/>
                </a:lnTo>
                <a:lnTo>
                  <a:pt x="18351" y="4109288"/>
                </a:lnTo>
                <a:lnTo>
                  <a:pt x="52971" y="4073779"/>
                </a:lnTo>
                <a:lnTo>
                  <a:pt x="88176" y="4038739"/>
                </a:lnTo>
                <a:lnTo>
                  <a:pt x="123913" y="4004119"/>
                </a:lnTo>
                <a:lnTo>
                  <a:pt x="160159" y="3969918"/>
                </a:lnTo>
                <a:lnTo>
                  <a:pt x="196850" y="3936098"/>
                </a:lnTo>
                <a:lnTo>
                  <a:pt x="233934" y="3902659"/>
                </a:lnTo>
                <a:lnTo>
                  <a:pt x="271386" y="3869563"/>
                </a:lnTo>
                <a:lnTo>
                  <a:pt x="309156" y="3836784"/>
                </a:lnTo>
                <a:lnTo>
                  <a:pt x="347205" y="3804323"/>
                </a:lnTo>
                <a:lnTo>
                  <a:pt x="385470" y="3772141"/>
                </a:lnTo>
                <a:lnTo>
                  <a:pt x="462495" y="3708565"/>
                </a:lnTo>
                <a:lnTo>
                  <a:pt x="816698" y="3424440"/>
                </a:lnTo>
                <a:lnTo>
                  <a:pt x="896874" y="3358718"/>
                </a:lnTo>
                <a:lnTo>
                  <a:pt x="936536" y="3325545"/>
                </a:lnTo>
                <a:lnTo>
                  <a:pt x="975766" y="3292208"/>
                </a:lnTo>
                <a:lnTo>
                  <a:pt x="1014476" y="3258693"/>
                </a:lnTo>
                <a:lnTo>
                  <a:pt x="1051534" y="3227451"/>
                </a:lnTo>
                <a:lnTo>
                  <a:pt x="1089291" y="3196602"/>
                </a:lnTo>
                <a:lnTo>
                  <a:pt x="1127696" y="3165970"/>
                </a:lnTo>
                <a:lnTo>
                  <a:pt x="1166723" y="3135414"/>
                </a:lnTo>
                <a:lnTo>
                  <a:pt x="1409954" y="2948419"/>
                </a:lnTo>
                <a:lnTo>
                  <a:pt x="1450632" y="2916402"/>
                </a:lnTo>
                <a:lnTo>
                  <a:pt x="1491030" y="2883941"/>
                </a:lnTo>
                <a:lnTo>
                  <a:pt x="1531035" y="2850985"/>
                </a:lnTo>
                <a:lnTo>
                  <a:pt x="1570545" y="2817444"/>
                </a:lnTo>
                <a:lnTo>
                  <a:pt x="1609445" y="2783230"/>
                </a:lnTo>
                <a:lnTo>
                  <a:pt x="1647621" y="2748292"/>
                </a:lnTo>
                <a:lnTo>
                  <a:pt x="1684959" y="2712529"/>
                </a:lnTo>
                <a:lnTo>
                  <a:pt x="1721358" y="2675877"/>
                </a:lnTo>
                <a:lnTo>
                  <a:pt x="1756714" y="2638247"/>
                </a:lnTo>
                <a:lnTo>
                  <a:pt x="1790890" y="2599575"/>
                </a:lnTo>
                <a:lnTo>
                  <a:pt x="1823796" y="2559774"/>
                </a:lnTo>
                <a:lnTo>
                  <a:pt x="1855317" y="2518778"/>
                </a:lnTo>
                <a:lnTo>
                  <a:pt x="1885327" y="2476500"/>
                </a:lnTo>
                <a:lnTo>
                  <a:pt x="1913737" y="2432862"/>
                </a:lnTo>
                <a:lnTo>
                  <a:pt x="1941258" y="2388209"/>
                </a:lnTo>
                <a:lnTo>
                  <a:pt x="1967979" y="2343569"/>
                </a:lnTo>
                <a:lnTo>
                  <a:pt x="1993950" y="2298954"/>
                </a:lnTo>
                <a:lnTo>
                  <a:pt x="2019173" y="2254339"/>
                </a:lnTo>
                <a:lnTo>
                  <a:pt x="2043696" y="2209723"/>
                </a:lnTo>
                <a:lnTo>
                  <a:pt x="2067560" y="2165096"/>
                </a:lnTo>
                <a:lnTo>
                  <a:pt x="2090788" y="2120455"/>
                </a:lnTo>
                <a:lnTo>
                  <a:pt x="2113407" y="2075789"/>
                </a:lnTo>
                <a:lnTo>
                  <a:pt x="2135454" y="2031085"/>
                </a:lnTo>
                <a:lnTo>
                  <a:pt x="2156955" y="1986343"/>
                </a:lnTo>
                <a:lnTo>
                  <a:pt x="2177948" y="1941550"/>
                </a:lnTo>
                <a:lnTo>
                  <a:pt x="2198471" y="1896706"/>
                </a:lnTo>
                <a:lnTo>
                  <a:pt x="2218537" y="1851799"/>
                </a:lnTo>
                <a:lnTo>
                  <a:pt x="2238197" y="1806829"/>
                </a:lnTo>
                <a:lnTo>
                  <a:pt x="2257463" y="1761782"/>
                </a:lnTo>
                <a:lnTo>
                  <a:pt x="2276386" y="1716646"/>
                </a:lnTo>
                <a:lnTo>
                  <a:pt x="2294991" y="1671408"/>
                </a:lnTo>
                <a:lnTo>
                  <a:pt x="2313305" y="1626082"/>
                </a:lnTo>
                <a:lnTo>
                  <a:pt x="2331364" y="1580642"/>
                </a:lnTo>
                <a:lnTo>
                  <a:pt x="2349195" y="1535099"/>
                </a:lnTo>
                <a:lnTo>
                  <a:pt x="2366835" y="1489430"/>
                </a:lnTo>
                <a:lnTo>
                  <a:pt x="2384323" y="1443621"/>
                </a:lnTo>
                <a:lnTo>
                  <a:pt x="2401671" y="1397685"/>
                </a:lnTo>
                <a:lnTo>
                  <a:pt x="2418918" y="1351597"/>
                </a:lnTo>
                <a:lnTo>
                  <a:pt x="2436101" y="1305369"/>
                </a:lnTo>
                <a:lnTo>
                  <a:pt x="2453259" y="1258976"/>
                </a:lnTo>
                <a:lnTo>
                  <a:pt x="2487574" y="1165682"/>
                </a:lnTo>
                <a:lnTo>
                  <a:pt x="2522486" y="1070419"/>
                </a:lnTo>
                <a:lnTo>
                  <a:pt x="2540216" y="1022311"/>
                </a:lnTo>
                <a:lnTo>
                  <a:pt x="2558173" y="973950"/>
                </a:lnTo>
                <a:lnTo>
                  <a:pt x="2576360" y="925347"/>
                </a:lnTo>
                <a:lnTo>
                  <a:pt x="2594787" y="876554"/>
                </a:lnTo>
                <a:lnTo>
                  <a:pt x="2613482" y="827595"/>
                </a:lnTo>
                <a:lnTo>
                  <a:pt x="2632468" y="778522"/>
                </a:lnTo>
                <a:lnTo>
                  <a:pt x="2651747" y="729361"/>
                </a:lnTo>
                <a:lnTo>
                  <a:pt x="2666974" y="688517"/>
                </a:lnTo>
                <a:lnTo>
                  <a:pt x="2681160" y="645998"/>
                </a:lnTo>
                <a:lnTo>
                  <a:pt x="2694584" y="601916"/>
                </a:lnTo>
                <a:lnTo>
                  <a:pt x="2707538" y="556399"/>
                </a:lnTo>
                <a:lnTo>
                  <a:pt x="2720276" y="509562"/>
                </a:lnTo>
                <a:lnTo>
                  <a:pt x="2733103" y="461530"/>
                </a:lnTo>
                <a:lnTo>
                  <a:pt x="2747251" y="409016"/>
                </a:lnTo>
                <a:lnTo>
                  <a:pt x="2761742" y="356654"/>
                </a:lnTo>
                <a:lnTo>
                  <a:pt x="2776778" y="305066"/>
                </a:lnTo>
                <a:lnTo>
                  <a:pt x="2792590" y="254876"/>
                </a:lnTo>
                <a:lnTo>
                  <a:pt x="2809392" y="206717"/>
                </a:lnTo>
                <a:lnTo>
                  <a:pt x="2827363" y="161213"/>
                </a:lnTo>
                <a:lnTo>
                  <a:pt x="2846743" y="118973"/>
                </a:lnTo>
                <a:lnTo>
                  <a:pt x="2867736" y="80645"/>
                </a:lnTo>
                <a:lnTo>
                  <a:pt x="2892729" y="43815"/>
                </a:lnTo>
                <a:lnTo>
                  <a:pt x="2922867" y="6400"/>
                </a:lnTo>
                <a:lnTo>
                  <a:pt x="2928658" y="12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013942" y="0"/>
            <a:ext cx="1274445" cy="4084320"/>
          </a:xfrm>
          <a:custGeom>
            <a:avLst/>
            <a:gdLst/>
            <a:ahLst/>
            <a:cxnLst/>
            <a:rect l="l" t="t" r="r" b="b"/>
            <a:pathLst>
              <a:path w="1274444" h="4084320">
                <a:moveTo>
                  <a:pt x="622277" y="0"/>
                </a:moveTo>
                <a:lnTo>
                  <a:pt x="537565" y="0"/>
                </a:lnTo>
                <a:lnTo>
                  <a:pt x="538479" y="32696"/>
                </a:lnTo>
                <a:lnTo>
                  <a:pt x="538580" y="36299"/>
                </a:lnTo>
                <a:lnTo>
                  <a:pt x="538432" y="80898"/>
                </a:lnTo>
                <a:lnTo>
                  <a:pt x="538427" y="82444"/>
                </a:lnTo>
                <a:lnTo>
                  <a:pt x="536897" y="128967"/>
                </a:lnTo>
                <a:lnTo>
                  <a:pt x="534048" y="175839"/>
                </a:lnTo>
                <a:lnTo>
                  <a:pt x="529937" y="223033"/>
                </a:lnTo>
                <a:lnTo>
                  <a:pt x="524618" y="270518"/>
                </a:lnTo>
                <a:lnTo>
                  <a:pt x="518150" y="318266"/>
                </a:lnTo>
                <a:lnTo>
                  <a:pt x="510588" y="366248"/>
                </a:lnTo>
                <a:lnTo>
                  <a:pt x="501989" y="414434"/>
                </a:lnTo>
                <a:lnTo>
                  <a:pt x="492409" y="462797"/>
                </a:lnTo>
                <a:lnTo>
                  <a:pt x="481905" y="511307"/>
                </a:lnTo>
                <a:lnTo>
                  <a:pt x="470533" y="559934"/>
                </a:lnTo>
                <a:lnTo>
                  <a:pt x="458350" y="608651"/>
                </a:lnTo>
                <a:lnTo>
                  <a:pt x="445412" y="657428"/>
                </a:lnTo>
                <a:lnTo>
                  <a:pt x="431775" y="706236"/>
                </a:lnTo>
                <a:lnTo>
                  <a:pt x="417496" y="755046"/>
                </a:lnTo>
                <a:lnTo>
                  <a:pt x="402632" y="803829"/>
                </a:lnTo>
                <a:lnTo>
                  <a:pt x="387238" y="852557"/>
                </a:lnTo>
                <a:lnTo>
                  <a:pt x="371372" y="901200"/>
                </a:lnTo>
                <a:lnTo>
                  <a:pt x="355089" y="949729"/>
                </a:lnTo>
                <a:lnTo>
                  <a:pt x="338447" y="998116"/>
                </a:lnTo>
                <a:lnTo>
                  <a:pt x="321501" y="1046331"/>
                </a:lnTo>
                <a:lnTo>
                  <a:pt x="304309" y="1094346"/>
                </a:lnTo>
                <a:lnTo>
                  <a:pt x="286925" y="1142132"/>
                </a:lnTo>
                <a:lnTo>
                  <a:pt x="269408" y="1189659"/>
                </a:lnTo>
                <a:lnTo>
                  <a:pt x="251813" y="1236898"/>
                </a:lnTo>
                <a:lnTo>
                  <a:pt x="234197" y="1283821"/>
                </a:lnTo>
                <a:lnTo>
                  <a:pt x="199127" y="1376603"/>
                </a:lnTo>
                <a:lnTo>
                  <a:pt x="161809" y="1475705"/>
                </a:lnTo>
                <a:lnTo>
                  <a:pt x="143625" y="1524265"/>
                </a:lnTo>
                <a:lnTo>
                  <a:pt x="125848" y="1572175"/>
                </a:lnTo>
                <a:lnTo>
                  <a:pt x="108548" y="1619444"/>
                </a:lnTo>
                <a:lnTo>
                  <a:pt x="91792" y="1666080"/>
                </a:lnTo>
                <a:lnTo>
                  <a:pt x="75650" y="1712093"/>
                </a:lnTo>
                <a:lnTo>
                  <a:pt x="60189" y="1757489"/>
                </a:lnTo>
                <a:lnTo>
                  <a:pt x="42140" y="1815205"/>
                </a:lnTo>
                <a:lnTo>
                  <a:pt x="27453" y="1871133"/>
                </a:lnTo>
                <a:lnTo>
                  <a:pt x="16013" y="1925356"/>
                </a:lnTo>
                <a:lnTo>
                  <a:pt x="7702" y="1977958"/>
                </a:lnTo>
                <a:lnTo>
                  <a:pt x="2403" y="2029023"/>
                </a:lnTo>
                <a:lnTo>
                  <a:pt x="0" y="2078634"/>
                </a:lnTo>
                <a:lnTo>
                  <a:pt x="375" y="2126876"/>
                </a:lnTo>
                <a:lnTo>
                  <a:pt x="3412" y="2173833"/>
                </a:lnTo>
                <a:lnTo>
                  <a:pt x="8994" y="2219587"/>
                </a:lnTo>
                <a:lnTo>
                  <a:pt x="17004" y="2264224"/>
                </a:lnTo>
                <a:lnTo>
                  <a:pt x="27326" y="2307826"/>
                </a:lnTo>
                <a:lnTo>
                  <a:pt x="39842" y="2350478"/>
                </a:lnTo>
                <a:lnTo>
                  <a:pt x="54436" y="2392264"/>
                </a:lnTo>
                <a:lnTo>
                  <a:pt x="70990" y="2433267"/>
                </a:lnTo>
                <a:lnTo>
                  <a:pt x="89389" y="2473571"/>
                </a:lnTo>
                <a:lnTo>
                  <a:pt x="109514" y="2513260"/>
                </a:lnTo>
                <a:lnTo>
                  <a:pt x="131250" y="2552418"/>
                </a:lnTo>
                <a:lnTo>
                  <a:pt x="154480" y="2591129"/>
                </a:lnTo>
                <a:lnTo>
                  <a:pt x="179086" y="2629476"/>
                </a:lnTo>
                <a:lnTo>
                  <a:pt x="204951" y="2667544"/>
                </a:lnTo>
                <a:lnTo>
                  <a:pt x="231960" y="2705416"/>
                </a:lnTo>
                <a:lnTo>
                  <a:pt x="259995" y="2743176"/>
                </a:lnTo>
                <a:lnTo>
                  <a:pt x="288939" y="2780907"/>
                </a:lnTo>
                <a:lnTo>
                  <a:pt x="318675" y="2818695"/>
                </a:lnTo>
                <a:lnTo>
                  <a:pt x="349088" y="2856622"/>
                </a:lnTo>
                <a:lnTo>
                  <a:pt x="380058" y="2894772"/>
                </a:lnTo>
                <a:lnTo>
                  <a:pt x="471135" y="3005815"/>
                </a:lnTo>
                <a:lnTo>
                  <a:pt x="501208" y="3042989"/>
                </a:lnTo>
                <a:lnTo>
                  <a:pt x="531359" y="3080870"/>
                </a:lnTo>
                <a:lnTo>
                  <a:pt x="561525" y="3119544"/>
                </a:lnTo>
                <a:lnTo>
                  <a:pt x="591645" y="3159100"/>
                </a:lnTo>
                <a:lnTo>
                  <a:pt x="711011" y="3320515"/>
                </a:lnTo>
                <a:lnTo>
                  <a:pt x="860035" y="3519296"/>
                </a:lnTo>
                <a:lnTo>
                  <a:pt x="983888" y="3685324"/>
                </a:lnTo>
                <a:lnTo>
                  <a:pt x="1105729" y="3850214"/>
                </a:lnTo>
                <a:lnTo>
                  <a:pt x="1165786" y="3932570"/>
                </a:lnTo>
                <a:lnTo>
                  <a:pt x="1225210" y="4015045"/>
                </a:lnTo>
                <a:lnTo>
                  <a:pt x="1254671" y="4056370"/>
                </a:lnTo>
                <a:lnTo>
                  <a:pt x="1274106" y="4083846"/>
                </a:lnTo>
                <a:lnTo>
                  <a:pt x="1274106" y="3933971"/>
                </a:lnTo>
                <a:lnTo>
                  <a:pt x="1224795" y="3865759"/>
                </a:lnTo>
                <a:lnTo>
                  <a:pt x="1136321" y="3744965"/>
                </a:lnTo>
                <a:lnTo>
                  <a:pt x="925567" y="3461702"/>
                </a:lnTo>
                <a:lnTo>
                  <a:pt x="836493" y="3342838"/>
                </a:lnTo>
                <a:lnTo>
                  <a:pt x="747688" y="3222759"/>
                </a:lnTo>
                <a:lnTo>
                  <a:pt x="688712" y="3142030"/>
                </a:lnTo>
                <a:lnTo>
                  <a:pt x="657857" y="3100925"/>
                </a:lnTo>
                <a:lnTo>
                  <a:pt x="627040" y="3060855"/>
                </a:lnTo>
                <a:lnTo>
                  <a:pt x="596299" y="3021704"/>
                </a:lnTo>
                <a:lnTo>
                  <a:pt x="565671" y="2983360"/>
                </a:lnTo>
                <a:lnTo>
                  <a:pt x="535194" y="2945708"/>
                </a:lnTo>
                <a:lnTo>
                  <a:pt x="407399" y="2789247"/>
                </a:lnTo>
                <a:lnTo>
                  <a:pt x="375106" y="2748959"/>
                </a:lnTo>
                <a:lnTo>
                  <a:pt x="343913" y="2709242"/>
                </a:lnTo>
                <a:lnTo>
                  <a:pt x="313932" y="2669972"/>
                </a:lnTo>
                <a:lnTo>
                  <a:pt x="285273" y="2631027"/>
                </a:lnTo>
                <a:lnTo>
                  <a:pt x="258046" y="2592284"/>
                </a:lnTo>
                <a:lnTo>
                  <a:pt x="232364" y="2553620"/>
                </a:lnTo>
                <a:lnTo>
                  <a:pt x="208335" y="2514911"/>
                </a:lnTo>
                <a:lnTo>
                  <a:pt x="186073" y="2476035"/>
                </a:lnTo>
                <a:lnTo>
                  <a:pt x="165686" y="2436869"/>
                </a:lnTo>
                <a:lnTo>
                  <a:pt x="147286" y="2397289"/>
                </a:lnTo>
                <a:lnTo>
                  <a:pt x="130984" y="2357173"/>
                </a:lnTo>
                <a:lnTo>
                  <a:pt x="116890" y="2316398"/>
                </a:lnTo>
                <a:lnTo>
                  <a:pt x="105116" y="2274840"/>
                </a:lnTo>
                <a:lnTo>
                  <a:pt x="95771" y="2232377"/>
                </a:lnTo>
                <a:lnTo>
                  <a:pt x="88968" y="2188885"/>
                </a:lnTo>
                <a:lnTo>
                  <a:pt x="84816" y="2144242"/>
                </a:lnTo>
                <a:lnTo>
                  <a:pt x="83427" y="2098324"/>
                </a:lnTo>
                <a:lnTo>
                  <a:pt x="84911" y="2051008"/>
                </a:lnTo>
                <a:lnTo>
                  <a:pt x="89380" y="2002172"/>
                </a:lnTo>
                <a:lnTo>
                  <a:pt x="96943" y="1951693"/>
                </a:lnTo>
                <a:lnTo>
                  <a:pt x="107712" y="1899447"/>
                </a:lnTo>
                <a:lnTo>
                  <a:pt x="121797" y="1845311"/>
                </a:lnTo>
                <a:lnTo>
                  <a:pt x="139310" y="1789163"/>
                </a:lnTo>
                <a:lnTo>
                  <a:pt x="154780" y="1744276"/>
                </a:lnTo>
                <a:lnTo>
                  <a:pt x="170868" y="1698714"/>
                </a:lnTo>
                <a:lnTo>
                  <a:pt x="187524" y="1652476"/>
                </a:lnTo>
                <a:lnTo>
                  <a:pt x="204699" y="1605562"/>
                </a:lnTo>
                <a:lnTo>
                  <a:pt x="222345" y="1557973"/>
                </a:lnTo>
                <a:lnTo>
                  <a:pt x="240412" y="1509710"/>
                </a:lnTo>
                <a:lnTo>
                  <a:pt x="277613" y="1411160"/>
                </a:lnTo>
                <a:lnTo>
                  <a:pt x="313404" y="1316610"/>
                </a:lnTo>
                <a:lnTo>
                  <a:pt x="331385" y="1268769"/>
                </a:lnTo>
                <a:lnTo>
                  <a:pt x="349346" y="1220588"/>
                </a:lnTo>
                <a:lnTo>
                  <a:pt x="367229" y="1172092"/>
                </a:lnTo>
                <a:lnTo>
                  <a:pt x="384975" y="1123311"/>
                </a:lnTo>
                <a:lnTo>
                  <a:pt x="402526" y="1074270"/>
                </a:lnTo>
                <a:lnTo>
                  <a:pt x="419825" y="1024997"/>
                </a:lnTo>
                <a:lnTo>
                  <a:pt x="436814" y="975519"/>
                </a:lnTo>
                <a:lnTo>
                  <a:pt x="453433" y="925863"/>
                </a:lnTo>
                <a:lnTo>
                  <a:pt x="469625" y="876057"/>
                </a:lnTo>
                <a:lnTo>
                  <a:pt x="485332" y="826128"/>
                </a:lnTo>
                <a:lnTo>
                  <a:pt x="500496" y="776103"/>
                </a:lnTo>
                <a:lnTo>
                  <a:pt x="515059" y="726009"/>
                </a:lnTo>
                <a:lnTo>
                  <a:pt x="528962" y="675873"/>
                </a:lnTo>
                <a:lnTo>
                  <a:pt x="542148" y="625723"/>
                </a:lnTo>
                <a:lnTo>
                  <a:pt x="554558" y="575585"/>
                </a:lnTo>
                <a:lnTo>
                  <a:pt x="566134" y="525488"/>
                </a:lnTo>
                <a:lnTo>
                  <a:pt x="576818" y="475457"/>
                </a:lnTo>
                <a:lnTo>
                  <a:pt x="586552" y="425521"/>
                </a:lnTo>
                <a:lnTo>
                  <a:pt x="595279" y="375707"/>
                </a:lnTo>
                <a:lnTo>
                  <a:pt x="602939" y="326042"/>
                </a:lnTo>
                <a:lnTo>
                  <a:pt x="609474" y="276552"/>
                </a:lnTo>
                <a:lnTo>
                  <a:pt x="614828" y="227266"/>
                </a:lnTo>
                <a:lnTo>
                  <a:pt x="618940" y="178210"/>
                </a:lnTo>
                <a:lnTo>
                  <a:pt x="621754" y="129411"/>
                </a:lnTo>
                <a:lnTo>
                  <a:pt x="623165" y="82444"/>
                </a:lnTo>
                <a:lnTo>
                  <a:pt x="623254" y="32696"/>
                </a:lnTo>
                <a:lnTo>
                  <a:pt x="622277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1350" y="2850172"/>
            <a:ext cx="14795500" cy="235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393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71848" y="5529398"/>
            <a:ext cx="15294610" cy="166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93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93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39825" cy="3806190"/>
          </a:xfrm>
          <a:custGeom>
            <a:avLst/>
            <a:gdLst/>
            <a:ahLst/>
            <a:cxnLst/>
            <a:rect l="l" t="t" r="r" b="b"/>
            <a:pathLst>
              <a:path w="1139825" h="3806190">
                <a:moveTo>
                  <a:pt x="975699" y="0"/>
                </a:moveTo>
                <a:lnTo>
                  <a:pt x="914049" y="0"/>
                </a:lnTo>
                <a:lnTo>
                  <a:pt x="911225" y="10958"/>
                </a:lnTo>
                <a:lnTo>
                  <a:pt x="898948" y="61366"/>
                </a:lnTo>
                <a:lnTo>
                  <a:pt x="887011" y="111594"/>
                </a:lnTo>
                <a:lnTo>
                  <a:pt x="876111" y="157929"/>
                </a:lnTo>
                <a:lnTo>
                  <a:pt x="864851" y="204583"/>
                </a:lnTo>
                <a:lnTo>
                  <a:pt x="852991" y="251277"/>
                </a:lnTo>
                <a:lnTo>
                  <a:pt x="840292" y="297730"/>
                </a:lnTo>
                <a:lnTo>
                  <a:pt x="826514" y="343664"/>
                </a:lnTo>
                <a:lnTo>
                  <a:pt x="811415" y="388797"/>
                </a:lnTo>
                <a:lnTo>
                  <a:pt x="806025" y="403361"/>
                </a:lnTo>
                <a:lnTo>
                  <a:pt x="800703" y="417861"/>
                </a:lnTo>
                <a:lnTo>
                  <a:pt x="795518" y="432228"/>
                </a:lnTo>
                <a:lnTo>
                  <a:pt x="790535" y="446392"/>
                </a:lnTo>
                <a:lnTo>
                  <a:pt x="774223" y="491064"/>
                </a:lnTo>
                <a:lnTo>
                  <a:pt x="758339" y="536305"/>
                </a:lnTo>
                <a:lnTo>
                  <a:pt x="743400" y="582240"/>
                </a:lnTo>
                <a:lnTo>
                  <a:pt x="729922" y="628994"/>
                </a:lnTo>
                <a:lnTo>
                  <a:pt x="718421" y="676692"/>
                </a:lnTo>
                <a:lnTo>
                  <a:pt x="709413" y="725460"/>
                </a:lnTo>
                <a:lnTo>
                  <a:pt x="703416" y="775423"/>
                </a:lnTo>
                <a:lnTo>
                  <a:pt x="700660" y="821816"/>
                </a:lnTo>
                <a:lnTo>
                  <a:pt x="700293" y="868721"/>
                </a:lnTo>
                <a:lnTo>
                  <a:pt x="702176" y="916080"/>
                </a:lnTo>
                <a:lnTo>
                  <a:pt x="706169" y="963833"/>
                </a:lnTo>
                <a:lnTo>
                  <a:pt x="712134" y="1011920"/>
                </a:lnTo>
                <a:lnTo>
                  <a:pt x="719933" y="1060283"/>
                </a:lnTo>
                <a:lnTo>
                  <a:pt x="729426" y="1108862"/>
                </a:lnTo>
                <a:lnTo>
                  <a:pt x="740475" y="1157597"/>
                </a:lnTo>
                <a:lnTo>
                  <a:pt x="752941" y="1206429"/>
                </a:lnTo>
                <a:lnTo>
                  <a:pt x="766685" y="1255299"/>
                </a:lnTo>
                <a:lnTo>
                  <a:pt x="781568" y="1304147"/>
                </a:lnTo>
                <a:lnTo>
                  <a:pt x="797452" y="1352914"/>
                </a:lnTo>
                <a:lnTo>
                  <a:pt x="814198" y="1401541"/>
                </a:lnTo>
                <a:lnTo>
                  <a:pt x="831667" y="1449968"/>
                </a:lnTo>
                <a:lnTo>
                  <a:pt x="849720" y="1498135"/>
                </a:lnTo>
                <a:lnTo>
                  <a:pt x="868218" y="1545984"/>
                </a:lnTo>
                <a:lnTo>
                  <a:pt x="887024" y="1593454"/>
                </a:lnTo>
                <a:lnTo>
                  <a:pt x="905997" y="1640487"/>
                </a:lnTo>
                <a:lnTo>
                  <a:pt x="925000" y="1687023"/>
                </a:lnTo>
                <a:lnTo>
                  <a:pt x="943893" y="1733003"/>
                </a:lnTo>
                <a:lnTo>
                  <a:pt x="965128" y="1784318"/>
                </a:lnTo>
                <a:lnTo>
                  <a:pt x="985569" y="1834562"/>
                </a:lnTo>
                <a:lnTo>
                  <a:pt x="1005111" y="1883700"/>
                </a:lnTo>
                <a:lnTo>
                  <a:pt x="1023652" y="1931698"/>
                </a:lnTo>
                <a:lnTo>
                  <a:pt x="1041087" y="1978520"/>
                </a:lnTo>
                <a:lnTo>
                  <a:pt x="1058498" y="2031695"/>
                </a:lnTo>
                <a:lnTo>
                  <a:pt x="1070748" y="2082121"/>
                </a:lnTo>
                <a:lnTo>
                  <a:pt x="1078086" y="2130052"/>
                </a:lnTo>
                <a:lnTo>
                  <a:pt x="1080762" y="2175744"/>
                </a:lnTo>
                <a:lnTo>
                  <a:pt x="1079026" y="2219450"/>
                </a:lnTo>
                <a:lnTo>
                  <a:pt x="1073127" y="2261427"/>
                </a:lnTo>
                <a:lnTo>
                  <a:pt x="1063413" y="2301525"/>
                </a:lnTo>
                <a:lnTo>
                  <a:pt x="1049841" y="2341213"/>
                </a:lnTo>
                <a:lnTo>
                  <a:pt x="1032952" y="2379532"/>
                </a:lnTo>
                <a:lnTo>
                  <a:pt x="1012901" y="2417141"/>
                </a:lnTo>
                <a:lnTo>
                  <a:pt x="989935" y="2454295"/>
                </a:lnTo>
                <a:lnTo>
                  <a:pt x="964305" y="2491250"/>
                </a:lnTo>
                <a:lnTo>
                  <a:pt x="936260" y="2528261"/>
                </a:lnTo>
                <a:lnTo>
                  <a:pt x="906051" y="2565582"/>
                </a:lnTo>
                <a:lnTo>
                  <a:pt x="873927" y="2603469"/>
                </a:lnTo>
                <a:lnTo>
                  <a:pt x="840137" y="2642177"/>
                </a:lnTo>
                <a:lnTo>
                  <a:pt x="804932" y="2681960"/>
                </a:lnTo>
                <a:lnTo>
                  <a:pt x="775044" y="2715434"/>
                </a:lnTo>
                <a:lnTo>
                  <a:pt x="745018" y="2749495"/>
                </a:lnTo>
                <a:lnTo>
                  <a:pt x="714888" y="2784386"/>
                </a:lnTo>
                <a:lnTo>
                  <a:pt x="684689" y="2820349"/>
                </a:lnTo>
                <a:lnTo>
                  <a:pt x="654456" y="2857626"/>
                </a:lnTo>
                <a:lnTo>
                  <a:pt x="621118" y="2899448"/>
                </a:lnTo>
                <a:lnTo>
                  <a:pt x="325839" y="3265115"/>
                </a:lnTo>
                <a:lnTo>
                  <a:pt x="262687" y="3344769"/>
                </a:lnTo>
                <a:lnTo>
                  <a:pt x="231477" y="3384660"/>
                </a:lnTo>
                <a:lnTo>
                  <a:pt x="200527" y="3424641"/>
                </a:lnTo>
                <a:lnTo>
                  <a:pt x="169848" y="3464751"/>
                </a:lnTo>
                <a:lnTo>
                  <a:pt x="139454" y="3505026"/>
                </a:lnTo>
                <a:lnTo>
                  <a:pt x="109356" y="3545503"/>
                </a:lnTo>
                <a:lnTo>
                  <a:pt x="79566" y="3586219"/>
                </a:lnTo>
                <a:lnTo>
                  <a:pt x="50097" y="3627211"/>
                </a:lnTo>
                <a:lnTo>
                  <a:pt x="20960" y="3668515"/>
                </a:lnTo>
                <a:lnTo>
                  <a:pt x="0" y="3698838"/>
                </a:lnTo>
                <a:lnTo>
                  <a:pt x="0" y="3805757"/>
                </a:lnTo>
                <a:lnTo>
                  <a:pt x="14000" y="3784593"/>
                </a:lnTo>
                <a:lnTo>
                  <a:pt x="42193" y="3742940"/>
                </a:lnTo>
                <a:lnTo>
                  <a:pt x="70745" y="3701654"/>
                </a:lnTo>
                <a:lnTo>
                  <a:pt x="99645" y="3660698"/>
                </a:lnTo>
                <a:lnTo>
                  <a:pt x="128878" y="3620039"/>
                </a:lnTo>
                <a:lnTo>
                  <a:pt x="158433" y="3579641"/>
                </a:lnTo>
                <a:lnTo>
                  <a:pt x="188296" y="3539468"/>
                </a:lnTo>
                <a:lnTo>
                  <a:pt x="218455" y="3499486"/>
                </a:lnTo>
                <a:lnTo>
                  <a:pt x="248897" y="3459660"/>
                </a:lnTo>
                <a:lnTo>
                  <a:pt x="279609" y="3419954"/>
                </a:lnTo>
                <a:lnTo>
                  <a:pt x="310579" y="3380333"/>
                </a:lnTo>
                <a:lnTo>
                  <a:pt x="373239" y="3301206"/>
                </a:lnTo>
                <a:lnTo>
                  <a:pt x="533499" y="3102419"/>
                </a:lnTo>
                <a:lnTo>
                  <a:pt x="600635" y="3020000"/>
                </a:lnTo>
                <a:lnTo>
                  <a:pt x="738198" y="2849530"/>
                </a:lnTo>
                <a:lnTo>
                  <a:pt x="775413" y="2805612"/>
                </a:lnTo>
                <a:lnTo>
                  <a:pt x="812627" y="2763044"/>
                </a:lnTo>
                <a:lnTo>
                  <a:pt x="882630" y="2684248"/>
                </a:lnTo>
                <a:lnTo>
                  <a:pt x="914905" y="2647313"/>
                </a:lnTo>
                <a:lnTo>
                  <a:pt x="946116" y="2610571"/>
                </a:lnTo>
                <a:lnTo>
                  <a:pt x="975985" y="2573838"/>
                </a:lnTo>
                <a:lnTo>
                  <a:pt x="1004233" y="2536930"/>
                </a:lnTo>
                <a:lnTo>
                  <a:pt x="1030581" y="2499664"/>
                </a:lnTo>
                <a:lnTo>
                  <a:pt x="1054752" y="2461855"/>
                </a:lnTo>
                <a:lnTo>
                  <a:pt x="1076467" y="2423321"/>
                </a:lnTo>
                <a:lnTo>
                  <a:pt x="1095447" y="2383877"/>
                </a:lnTo>
                <a:lnTo>
                  <a:pt x="1111413" y="2343339"/>
                </a:lnTo>
                <a:lnTo>
                  <a:pt x="1123965" y="2301930"/>
                </a:lnTo>
                <a:lnTo>
                  <a:pt x="1124088" y="2301525"/>
                </a:lnTo>
                <a:lnTo>
                  <a:pt x="1133192" y="2258250"/>
                </a:lnTo>
                <a:lnTo>
                  <a:pt x="1138448" y="2213331"/>
                </a:lnTo>
                <a:lnTo>
                  <a:pt x="1139695" y="2166584"/>
                </a:lnTo>
                <a:lnTo>
                  <a:pt x="1136298" y="2117825"/>
                </a:lnTo>
                <a:lnTo>
                  <a:pt x="1128336" y="2066871"/>
                </a:lnTo>
                <a:lnTo>
                  <a:pt x="1115411" y="2013537"/>
                </a:lnTo>
                <a:lnTo>
                  <a:pt x="1097245" y="1957641"/>
                </a:lnTo>
                <a:lnTo>
                  <a:pt x="1079390" y="1910392"/>
                </a:lnTo>
                <a:lnTo>
                  <a:pt x="1060498" y="1862003"/>
                </a:lnTo>
                <a:lnTo>
                  <a:pt x="1040742" y="1812545"/>
                </a:lnTo>
                <a:lnTo>
                  <a:pt x="1020295" y="1762084"/>
                </a:lnTo>
                <a:lnTo>
                  <a:pt x="979893" y="1663195"/>
                </a:lnTo>
                <a:lnTo>
                  <a:pt x="960337" y="1615117"/>
                </a:lnTo>
                <a:lnTo>
                  <a:pt x="940822" y="1566529"/>
                </a:lnTo>
                <a:lnTo>
                  <a:pt x="921503" y="1517506"/>
                </a:lnTo>
                <a:lnTo>
                  <a:pt x="902539" y="1468122"/>
                </a:lnTo>
                <a:lnTo>
                  <a:pt x="884087" y="1418451"/>
                </a:lnTo>
                <a:lnTo>
                  <a:pt x="866305" y="1368568"/>
                </a:lnTo>
                <a:lnTo>
                  <a:pt x="849350" y="1318547"/>
                </a:lnTo>
                <a:lnTo>
                  <a:pt x="833379" y="1268463"/>
                </a:lnTo>
                <a:lnTo>
                  <a:pt x="818550" y="1218389"/>
                </a:lnTo>
                <a:lnTo>
                  <a:pt x="805021" y="1168400"/>
                </a:lnTo>
                <a:lnTo>
                  <a:pt x="792948" y="1118571"/>
                </a:lnTo>
                <a:lnTo>
                  <a:pt x="782489" y="1068975"/>
                </a:lnTo>
                <a:lnTo>
                  <a:pt x="773803" y="1019686"/>
                </a:lnTo>
                <a:lnTo>
                  <a:pt x="767045" y="970781"/>
                </a:lnTo>
                <a:lnTo>
                  <a:pt x="762374" y="922331"/>
                </a:lnTo>
                <a:lnTo>
                  <a:pt x="759947" y="874413"/>
                </a:lnTo>
                <a:lnTo>
                  <a:pt x="759922" y="827099"/>
                </a:lnTo>
                <a:lnTo>
                  <a:pt x="762455" y="780465"/>
                </a:lnTo>
                <a:lnTo>
                  <a:pt x="769244" y="726014"/>
                </a:lnTo>
                <a:lnTo>
                  <a:pt x="779814" y="673184"/>
                </a:lnTo>
                <a:lnTo>
                  <a:pt x="793503" y="621434"/>
                </a:lnTo>
                <a:lnTo>
                  <a:pt x="809653" y="570226"/>
                </a:lnTo>
                <a:lnTo>
                  <a:pt x="827603" y="519018"/>
                </a:lnTo>
                <a:lnTo>
                  <a:pt x="852081" y="452688"/>
                </a:lnTo>
                <a:lnTo>
                  <a:pt x="857402" y="438107"/>
                </a:lnTo>
                <a:lnTo>
                  <a:pt x="883283" y="362241"/>
                </a:lnTo>
                <a:lnTo>
                  <a:pt x="897492" y="315088"/>
                </a:lnTo>
                <a:lnTo>
                  <a:pt x="910502" y="267655"/>
                </a:lnTo>
                <a:lnTo>
                  <a:pt x="922611" y="220101"/>
                </a:lnTo>
                <a:lnTo>
                  <a:pt x="934121" y="172587"/>
                </a:lnTo>
                <a:lnTo>
                  <a:pt x="945330" y="125272"/>
                </a:lnTo>
                <a:lnTo>
                  <a:pt x="957206" y="74577"/>
                </a:lnTo>
                <a:lnTo>
                  <a:pt x="969303" y="24741"/>
                </a:lnTo>
                <a:lnTo>
                  <a:pt x="975699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05329" y="12"/>
            <a:ext cx="3082925" cy="3717925"/>
          </a:xfrm>
          <a:custGeom>
            <a:avLst/>
            <a:gdLst/>
            <a:ahLst/>
            <a:cxnLst/>
            <a:rect l="l" t="t" r="r" b="b"/>
            <a:pathLst>
              <a:path w="3082925" h="3717925">
                <a:moveTo>
                  <a:pt x="3082607" y="1089888"/>
                </a:moveTo>
                <a:lnTo>
                  <a:pt x="3045396" y="1101877"/>
                </a:lnTo>
                <a:lnTo>
                  <a:pt x="2898394" y="1152271"/>
                </a:lnTo>
                <a:lnTo>
                  <a:pt x="2845676" y="1170063"/>
                </a:lnTo>
                <a:lnTo>
                  <a:pt x="2793034" y="1186700"/>
                </a:lnTo>
                <a:lnTo>
                  <a:pt x="2740825" y="1201534"/>
                </a:lnTo>
                <a:lnTo>
                  <a:pt x="2689377" y="1213929"/>
                </a:lnTo>
                <a:lnTo>
                  <a:pt x="2639047" y="1223251"/>
                </a:lnTo>
                <a:lnTo>
                  <a:pt x="2597327" y="1228496"/>
                </a:lnTo>
                <a:lnTo>
                  <a:pt x="2556281" y="1232331"/>
                </a:lnTo>
                <a:lnTo>
                  <a:pt x="2515755" y="1234694"/>
                </a:lnTo>
                <a:lnTo>
                  <a:pt x="2475598" y="1235494"/>
                </a:lnTo>
                <a:lnTo>
                  <a:pt x="2428760" y="1234490"/>
                </a:lnTo>
                <a:lnTo>
                  <a:pt x="2382304" y="1231544"/>
                </a:lnTo>
                <a:lnTo>
                  <a:pt x="2336190" y="1226731"/>
                </a:lnTo>
                <a:lnTo>
                  <a:pt x="2290356" y="1220127"/>
                </a:lnTo>
                <a:lnTo>
                  <a:pt x="2244737" y="1211808"/>
                </a:lnTo>
                <a:lnTo>
                  <a:pt x="2199271" y="1201851"/>
                </a:lnTo>
                <a:lnTo>
                  <a:pt x="2153894" y="1190332"/>
                </a:lnTo>
                <a:lnTo>
                  <a:pt x="2108568" y="1177328"/>
                </a:lnTo>
                <a:lnTo>
                  <a:pt x="2063470" y="1163002"/>
                </a:lnTo>
                <a:lnTo>
                  <a:pt x="2017763" y="1147178"/>
                </a:lnTo>
                <a:lnTo>
                  <a:pt x="1972183" y="1130185"/>
                </a:lnTo>
                <a:lnTo>
                  <a:pt x="1926386" y="1112012"/>
                </a:lnTo>
                <a:lnTo>
                  <a:pt x="1880336" y="1092733"/>
                </a:lnTo>
                <a:lnTo>
                  <a:pt x="1833956" y="1072438"/>
                </a:lnTo>
                <a:lnTo>
                  <a:pt x="1787194" y="1051191"/>
                </a:lnTo>
                <a:lnTo>
                  <a:pt x="1739988" y="1029081"/>
                </a:lnTo>
                <a:lnTo>
                  <a:pt x="1644015" y="982548"/>
                </a:lnTo>
                <a:lnTo>
                  <a:pt x="1570685" y="945997"/>
                </a:lnTo>
                <a:lnTo>
                  <a:pt x="1545983" y="933983"/>
                </a:lnTo>
                <a:lnTo>
                  <a:pt x="1521015" y="922248"/>
                </a:lnTo>
                <a:lnTo>
                  <a:pt x="1495793" y="910780"/>
                </a:lnTo>
                <a:lnTo>
                  <a:pt x="1452499" y="890308"/>
                </a:lnTo>
                <a:lnTo>
                  <a:pt x="1409217" y="869416"/>
                </a:lnTo>
                <a:lnTo>
                  <a:pt x="1366202" y="847750"/>
                </a:lnTo>
                <a:lnTo>
                  <a:pt x="1323682" y="824979"/>
                </a:lnTo>
                <a:lnTo>
                  <a:pt x="1281925" y="800760"/>
                </a:lnTo>
                <a:lnTo>
                  <a:pt x="1241158" y="774750"/>
                </a:lnTo>
                <a:lnTo>
                  <a:pt x="1201648" y="746607"/>
                </a:lnTo>
                <a:lnTo>
                  <a:pt x="1163637" y="716000"/>
                </a:lnTo>
                <a:lnTo>
                  <a:pt x="1127379" y="682599"/>
                </a:lnTo>
                <a:lnTo>
                  <a:pt x="1093114" y="646036"/>
                </a:lnTo>
                <a:lnTo>
                  <a:pt x="1061085" y="605980"/>
                </a:lnTo>
                <a:lnTo>
                  <a:pt x="1031544" y="562102"/>
                </a:lnTo>
                <a:lnTo>
                  <a:pt x="1004747" y="514057"/>
                </a:lnTo>
                <a:lnTo>
                  <a:pt x="980935" y="461505"/>
                </a:lnTo>
                <a:lnTo>
                  <a:pt x="963396" y="417118"/>
                </a:lnTo>
                <a:lnTo>
                  <a:pt x="946353" y="371792"/>
                </a:lnTo>
                <a:lnTo>
                  <a:pt x="929792" y="325602"/>
                </a:lnTo>
                <a:lnTo>
                  <a:pt x="913676" y="278612"/>
                </a:lnTo>
                <a:lnTo>
                  <a:pt x="897978" y="230911"/>
                </a:lnTo>
                <a:lnTo>
                  <a:pt x="882675" y="182575"/>
                </a:lnTo>
                <a:lnTo>
                  <a:pt x="867714" y="133680"/>
                </a:lnTo>
                <a:lnTo>
                  <a:pt x="853084" y="84315"/>
                </a:lnTo>
                <a:lnTo>
                  <a:pt x="838746" y="34556"/>
                </a:lnTo>
                <a:lnTo>
                  <a:pt x="829043" y="0"/>
                </a:lnTo>
                <a:lnTo>
                  <a:pt x="772985" y="0"/>
                </a:lnTo>
                <a:lnTo>
                  <a:pt x="790295" y="62077"/>
                </a:lnTo>
                <a:lnTo>
                  <a:pt x="804773" y="112483"/>
                </a:lnTo>
                <a:lnTo>
                  <a:pt x="819581" y="162496"/>
                </a:lnTo>
                <a:lnTo>
                  <a:pt x="834732" y="212039"/>
                </a:lnTo>
                <a:lnTo>
                  <a:pt x="850277" y="261048"/>
                </a:lnTo>
                <a:lnTo>
                  <a:pt x="866228" y="309435"/>
                </a:lnTo>
                <a:lnTo>
                  <a:pt x="882637" y="357136"/>
                </a:lnTo>
                <a:lnTo>
                  <a:pt x="899515" y="404075"/>
                </a:lnTo>
                <a:lnTo>
                  <a:pt x="916901" y="450164"/>
                </a:lnTo>
                <a:lnTo>
                  <a:pt x="934834" y="495338"/>
                </a:lnTo>
                <a:lnTo>
                  <a:pt x="959078" y="549224"/>
                </a:lnTo>
                <a:lnTo>
                  <a:pt x="986129" y="598779"/>
                </a:lnTo>
                <a:lnTo>
                  <a:pt x="1015720" y="644271"/>
                </a:lnTo>
                <a:lnTo>
                  <a:pt x="1047610" y="686003"/>
                </a:lnTo>
                <a:lnTo>
                  <a:pt x="1081557" y="724230"/>
                </a:lnTo>
                <a:lnTo>
                  <a:pt x="1117295" y="759269"/>
                </a:lnTo>
                <a:lnTo>
                  <a:pt x="1154582" y="791400"/>
                </a:lnTo>
                <a:lnTo>
                  <a:pt x="1193165" y="820889"/>
                </a:lnTo>
                <a:lnTo>
                  <a:pt x="1232801" y="848042"/>
                </a:lnTo>
                <a:lnTo>
                  <a:pt x="1273225" y="873137"/>
                </a:lnTo>
                <a:lnTo>
                  <a:pt x="1314196" y="896467"/>
                </a:lnTo>
                <a:lnTo>
                  <a:pt x="1355458" y="918298"/>
                </a:lnTo>
                <a:lnTo>
                  <a:pt x="1396771" y="938923"/>
                </a:lnTo>
                <a:lnTo>
                  <a:pt x="1437881" y="958646"/>
                </a:lnTo>
                <a:lnTo>
                  <a:pt x="1528610" y="1001217"/>
                </a:lnTo>
                <a:lnTo>
                  <a:pt x="1553095" y="1013066"/>
                </a:lnTo>
                <a:lnTo>
                  <a:pt x="1626768" y="1049845"/>
                </a:lnTo>
                <a:lnTo>
                  <a:pt x="1724279" y="1097000"/>
                </a:lnTo>
                <a:lnTo>
                  <a:pt x="1772234" y="1119416"/>
                </a:lnTo>
                <a:lnTo>
                  <a:pt x="1819744" y="1140942"/>
                </a:lnTo>
                <a:lnTo>
                  <a:pt x="1866874" y="1161503"/>
                </a:lnTo>
                <a:lnTo>
                  <a:pt x="1913686" y="1181023"/>
                </a:lnTo>
                <a:lnTo>
                  <a:pt x="1960232" y="1199426"/>
                </a:lnTo>
                <a:lnTo>
                  <a:pt x="2006600" y="1216647"/>
                </a:lnTo>
                <a:lnTo>
                  <a:pt x="2052853" y="1232585"/>
                </a:lnTo>
                <a:lnTo>
                  <a:pt x="2099030" y="1247178"/>
                </a:lnTo>
                <a:lnTo>
                  <a:pt x="2145233" y="1260348"/>
                </a:lnTo>
                <a:lnTo>
                  <a:pt x="2191486" y="1272006"/>
                </a:lnTo>
                <a:lnTo>
                  <a:pt x="2237892" y="1282077"/>
                </a:lnTo>
                <a:lnTo>
                  <a:pt x="2284488" y="1290510"/>
                </a:lnTo>
                <a:lnTo>
                  <a:pt x="2331364" y="1297190"/>
                </a:lnTo>
                <a:lnTo>
                  <a:pt x="2378557" y="1302054"/>
                </a:lnTo>
                <a:lnTo>
                  <a:pt x="2426157" y="1305039"/>
                </a:lnTo>
                <a:lnTo>
                  <a:pt x="2474201" y="1306055"/>
                </a:lnTo>
                <a:lnTo>
                  <a:pt x="2516009" y="1305242"/>
                </a:lnTo>
                <a:lnTo>
                  <a:pt x="2558313" y="1302804"/>
                </a:lnTo>
                <a:lnTo>
                  <a:pt x="2601049" y="1298752"/>
                </a:lnTo>
                <a:lnTo>
                  <a:pt x="2644127" y="1293088"/>
                </a:lnTo>
                <a:lnTo>
                  <a:pt x="2688882" y="1285265"/>
                </a:lnTo>
                <a:lnTo>
                  <a:pt x="2734183" y="1275054"/>
                </a:lnTo>
                <a:lnTo>
                  <a:pt x="2779903" y="1262875"/>
                </a:lnTo>
                <a:lnTo>
                  <a:pt x="2825877" y="1249159"/>
                </a:lnTo>
                <a:lnTo>
                  <a:pt x="2868384" y="1235494"/>
                </a:lnTo>
                <a:lnTo>
                  <a:pt x="3068548" y="1167434"/>
                </a:lnTo>
                <a:lnTo>
                  <a:pt x="3082607" y="1163002"/>
                </a:lnTo>
                <a:lnTo>
                  <a:pt x="3082607" y="1089888"/>
                </a:lnTo>
                <a:close/>
              </a:path>
              <a:path w="3082925" h="3717925">
                <a:moveTo>
                  <a:pt x="3082633" y="3653320"/>
                </a:moveTo>
                <a:lnTo>
                  <a:pt x="3059620" y="3637203"/>
                </a:lnTo>
                <a:lnTo>
                  <a:pt x="2974975" y="3576586"/>
                </a:lnTo>
                <a:lnTo>
                  <a:pt x="2849181" y="3483965"/>
                </a:lnTo>
                <a:lnTo>
                  <a:pt x="2566847" y="3272447"/>
                </a:lnTo>
                <a:lnTo>
                  <a:pt x="2486190" y="3213176"/>
                </a:lnTo>
                <a:lnTo>
                  <a:pt x="2404630" y="3154502"/>
                </a:lnTo>
                <a:lnTo>
                  <a:pt x="2363508" y="3125508"/>
                </a:lnTo>
                <a:lnTo>
                  <a:pt x="2322157" y="3096831"/>
                </a:lnTo>
                <a:lnTo>
                  <a:pt x="2280577" y="3068485"/>
                </a:lnTo>
                <a:lnTo>
                  <a:pt x="2238743" y="3040557"/>
                </a:lnTo>
                <a:lnTo>
                  <a:pt x="2195538" y="3012922"/>
                </a:lnTo>
                <a:lnTo>
                  <a:pt x="2151202" y="2985833"/>
                </a:lnTo>
                <a:lnTo>
                  <a:pt x="1968195" y="2876994"/>
                </a:lnTo>
                <a:lnTo>
                  <a:pt x="1923135" y="2849308"/>
                </a:lnTo>
                <a:lnTo>
                  <a:pt x="1878596" y="2820949"/>
                </a:lnTo>
                <a:lnTo>
                  <a:pt x="1834857" y="2791764"/>
                </a:lnTo>
                <a:lnTo>
                  <a:pt x="1792198" y="2761551"/>
                </a:lnTo>
                <a:lnTo>
                  <a:pt x="1750898" y="2730144"/>
                </a:lnTo>
                <a:lnTo>
                  <a:pt x="1711210" y="2697353"/>
                </a:lnTo>
                <a:lnTo>
                  <a:pt x="1673440" y="2662999"/>
                </a:lnTo>
                <a:lnTo>
                  <a:pt x="1637842" y="2626918"/>
                </a:lnTo>
                <a:lnTo>
                  <a:pt x="1604695" y="2588907"/>
                </a:lnTo>
                <a:lnTo>
                  <a:pt x="1574279" y="2548801"/>
                </a:lnTo>
                <a:lnTo>
                  <a:pt x="1549539" y="2510396"/>
                </a:lnTo>
                <a:lnTo>
                  <a:pt x="1527048" y="2469807"/>
                </a:lnTo>
                <a:lnTo>
                  <a:pt x="1506537" y="2427351"/>
                </a:lnTo>
                <a:lnTo>
                  <a:pt x="1487728" y="2383345"/>
                </a:lnTo>
                <a:lnTo>
                  <a:pt x="1470380" y="2338120"/>
                </a:lnTo>
                <a:lnTo>
                  <a:pt x="1454200" y="2291994"/>
                </a:lnTo>
                <a:lnTo>
                  <a:pt x="1438935" y="2245271"/>
                </a:lnTo>
                <a:lnTo>
                  <a:pt x="1424317" y="2198281"/>
                </a:lnTo>
                <a:lnTo>
                  <a:pt x="1410068" y="2151354"/>
                </a:lnTo>
                <a:lnTo>
                  <a:pt x="1395222" y="2101850"/>
                </a:lnTo>
                <a:lnTo>
                  <a:pt x="1379893" y="2052281"/>
                </a:lnTo>
                <a:lnTo>
                  <a:pt x="1363814" y="2003031"/>
                </a:lnTo>
                <a:lnTo>
                  <a:pt x="1346644" y="1954504"/>
                </a:lnTo>
                <a:lnTo>
                  <a:pt x="1328089" y="1907082"/>
                </a:lnTo>
                <a:lnTo>
                  <a:pt x="1307833" y="1861197"/>
                </a:lnTo>
                <a:lnTo>
                  <a:pt x="1286408" y="1819313"/>
                </a:lnTo>
                <a:lnTo>
                  <a:pt x="1262354" y="1779333"/>
                </a:lnTo>
                <a:lnTo>
                  <a:pt x="1235964" y="1740877"/>
                </a:lnTo>
                <a:lnTo>
                  <a:pt x="1207592" y="1703603"/>
                </a:lnTo>
                <a:lnTo>
                  <a:pt x="1177518" y="1667179"/>
                </a:lnTo>
                <a:lnTo>
                  <a:pt x="1146086" y="1631251"/>
                </a:lnTo>
                <a:lnTo>
                  <a:pt x="1113599" y="1595488"/>
                </a:lnTo>
                <a:lnTo>
                  <a:pt x="1057287" y="1534579"/>
                </a:lnTo>
                <a:lnTo>
                  <a:pt x="1045718" y="1521942"/>
                </a:lnTo>
                <a:lnTo>
                  <a:pt x="998499" y="1472323"/>
                </a:lnTo>
                <a:lnTo>
                  <a:pt x="960894" y="1437297"/>
                </a:lnTo>
                <a:lnTo>
                  <a:pt x="922350" y="1403616"/>
                </a:lnTo>
                <a:lnTo>
                  <a:pt x="838987" y="1333195"/>
                </a:lnTo>
                <a:lnTo>
                  <a:pt x="795934" y="1295184"/>
                </a:lnTo>
                <a:lnTo>
                  <a:pt x="755586" y="1255953"/>
                </a:lnTo>
                <a:lnTo>
                  <a:pt x="718997" y="1214704"/>
                </a:lnTo>
                <a:lnTo>
                  <a:pt x="692607" y="1182001"/>
                </a:lnTo>
                <a:lnTo>
                  <a:pt x="666635" y="1149108"/>
                </a:lnTo>
                <a:lnTo>
                  <a:pt x="641057" y="1116215"/>
                </a:lnTo>
                <a:lnTo>
                  <a:pt x="585838" y="1044206"/>
                </a:lnTo>
                <a:lnTo>
                  <a:pt x="555193" y="1004633"/>
                </a:lnTo>
                <a:lnTo>
                  <a:pt x="523849" y="965060"/>
                </a:lnTo>
                <a:lnTo>
                  <a:pt x="491604" y="925677"/>
                </a:lnTo>
                <a:lnTo>
                  <a:pt x="458266" y="886637"/>
                </a:lnTo>
                <a:lnTo>
                  <a:pt x="423659" y="848156"/>
                </a:lnTo>
                <a:lnTo>
                  <a:pt x="394347" y="817918"/>
                </a:lnTo>
                <a:lnTo>
                  <a:pt x="326186" y="750074"/>
                </a:lnTo>
                <a:lnTo>
                  <a:pt x="290156" y="711530"/>
                </a:lnTo>
                <a:lnTo>
                  <a:pt x="258457" y="671639"/>
                </a:lnTo>
                <a:lnTo>
                  <a:pt x="233667" y="629996"/>
                </a:lnTo>
                <a:lnTo>
                  <a:pt x="216471" y="587044"/>
                </a:lnTo>
                <a:lnTo>
                  <a:pt x="203034" y="540169"/>
                </a:lnTo>
                <a:lnTo>
                  <a:pt x="192316" y="490880"/>
                </a:lnTo>
                <a:lnTo>
                  <a:pt x="183248" y="440639"/>
                </a:lnTo>
                <a:lnTo>
                  <a:pt x="177800" y="412775"/>
                </a:lnTo>
                <a:lnTo>
                  <a:pt x="166382" y="356793"/>
                </a:lnTo>
                <a:lnTo>
                  <a:pt x="147370" y="282028"/>
                </a:lnTo>
                <a:lnTo>
                  <a:pt x="134404" y="234962"/>
                </a:lnTo>
                <a:lnTo>
                  <a:pt x="120992" y="188379"/>
                </a:lnTo>
                <a:lnTo>
                  <a:pt x="106921" y="142125"/>
                </a:lnTo>
                <a:lnTo>
                  <a:pt x="91948" y="96024"/>
                </a:lnTo>
                <a:lnTo>
                  <a:pt x="75844" y="49923"/>
                </a:lnTo>
                <a:lnTo>
                  <a:pt x="58369" y="3644"/>
                </a:lnTo>
                <a:lnTo>
                  <a:pt x="56870" y="0"/>
                </a:lnTo>
                <a:lnTo>
                  <a:pt x="0" y="0"/>
                </a:lnTo>
                <a:lnTo>
                  <a:pt x="9639" y="23533"/>
                </a:lnTo>
                <a:lnTo>
                  <a:pt x="26758" y="68846"/>
                </a:lnTo>
                <a:lnTo>
                  <a:pt x="42545" y="114007"/>
                </a:lnTo>
                <a:lnTo>
                  <a:pt x="57200" y="159181"/>
                </a:lnTo>
                <a:lnTo>
                  <a:pt x="70954" y="204495"/>
                </a:lnTo>
                <a:lnTo>
                  <a:pt x="84048" y="250088"/>
                </a:lnTo>
                <a:lnTo>
                  <a:pt x="96685" y="296113"/>
                </a:lnTo>
                <a:lnTo>
                  <a:pt x="109080" y="342722"/>
                </a:lnTo>
                <a:lnTo>
                  <a:pt x="120789" y="395097"/>
                </a:lnTo>
                <a:lnTo>
                  <a:pt x="131432" y="450723"/>
                </a:lnTo>
                <a:lnTo>
                  <a:pt x="141401" y="503174"/>
                </a:lnTo>
                <a:lnTo>
                  <a:pt x="152831" y="555028"/>
                </a:lnTo>
                <a:lnTo>
                  <a:pt x="167233" y="605116"/>
                </a:lnTo>
                <a:lnTo>
                  <a:pt x="186042" y="652322"/>
                </a:lnTo>
                <a:lnTo>
                  <a:pt x="213575" y="699566"/>
                </a:lnTo>
                <a:lnTo>
                  <a:pt x="247992" y="743572"/>
                </a:lnTo>
                <a:lnTo>
                  <a:pt x="286740" y="785152"/>
                </a:lnTo>
                <a:lnTo>
                  <a:pt x="327266" y="825119"/>
                </a:lnTo>
                <a:lnTo>
                  <a:pt x="357365" y="855167"/>
                </a:lnTo>
                <a:lnTo>
                  <a:pt x="384797" y="884161"/>
                </a:lnTo>
                <a:lnTo>
                  <a:pt x="418719" y="921677"/>
                </a:lnTo>
                <a:lnTo>
                  <a:pt x="451472" y="959916"/>
                </a:lnTo>
                <a:lnTo>
                  <a:pt x="483247" y="998626"/>
                </a:lnTo>
                <a:lnTo>
                  <a:pt x="514172" y="1037590"/>
                </a:lnTo>
                <a:lnTo>
                  <a:pt x="544423" y="1076553"/>
                </a:lnTo>
                <a:lnTo>
                  <a:pt x="574154" y="1115275"/>
                </a:lnTo>
                <a:lnTo>
                  <a:pt x="625500" y="1181519"/>
                </a:lnTo>
                <a:lnTo>
                  <a:pt x="651522" y="1214704"/>
                </a:lnTo>
                <a:lnTo>
                  <a:pt x="677786" y="1247762"/>
                </a:lnTo>
                <a:lnTo>
                  <a:pt x="709079" y="1283411"/>
                </a:lnTo>
                <a:lnTo>
                  <a:pt x="742734" y="1317205"/>
                </a:lnTo>
                <a:lnTo>
                  <a:pt x="778014" y="1349514"/>
                </a:lnTo>
                <a:lnTo>
                  <a:pt x="814222" y="1380718"/>
                </a:lnTo>
                <a:lnTo>
                  <a:pt x="850633" y="1411198"/>
                </a:lnTo>
                <a:lnTo>
                  <a:pt x="888123" y="1443240"/>
                </a:lnTo>
                <a:lnTo>
                  <a:pt x="925410" y="1475905"/>
                </a:lnTo>
                <a:lnTo>
                  <a:pt x="961504" y="1509509"/>
                </a:lnTo>
                <a:lnTo>
                  <a:pt x="995413" y="1544396"/>
                </a:lnTo>
                <a:lnTo>
                  <a:pt x="1018743" y="1569859"/>
                </a:lnTo>
                <a:lnTo>
                  <a:pt x="1030363" y="1582369"/>
                </a:lnTo>
                <a:lnTo>
                  <a:pt x="1078826" y="1634667"/>
                </a:lnTo>
                <a:lnTo>
                  <a:pt x="1114488" y="1674329"/>
                </a:lnTo>
                <a:lnTo>
                  <a:pt x="1148651" y="1714169"/>
                </a:lnTo>
                <a:lnTo>
                  <a:pt x="1180807" y="1754606"/>
                </a:lnTo>
                <a:lnTo>
                  <a:pt x="1210475" y="1796046"/>
                </a:lnTo>
                <a:lnTo>
                  <a:pt x="1237145" y="1838871"/>
                </a:lnTo>
                <a:lnTo>
                  <a:pt x="1260335" y="1883511"/>
                </a:lnTo>
                <a:lnTo>
                  <a:pt x="1279677" y="1927771"/>
                </a:lnTo>
                <a:lnTo>
                  <a:pt x="1297571" y="1973834"/>
                </a:lnTo>
                <a:lnTo>
                  <a:pt x="1314284" y="2021217"/>
                </a:lnTo>
                <a:lnTo>
                  <a:pt x="1330045" y="2069439"/>
                </a:lnTo>
                <a:lnTo>
                  <a:pt x="1345082" y="2118017"/>
                </a:lnTo>
                <a:lnTo>
                  <a:pt x="1359649" y="2166480"/>
                </a:lnTo>
                <a:lnTo>
                  <a:pt x="1374381" y="2214854"/>
                </a:lnTo>
                <a:lnTo>
                  <a:pt x="1389468" y="2263292"/>
                </a:lnTo>
                <a:lnTo>
                  <a:pt x="1405229" y="2311514"/>
                </a:lnTo>
                <a:lnTo>
                  <a:pt x="1421993" y="2359190"/>
                </a:lnTo>
                <a:lnTo>
                  <a:pt x="1440053" y="2406040"/>
                </a:lnTo>
                <a:lnTo>
                  <a:pt x="1459750" y="2451747"/>
                </a:lnTo>
                <a:lnTo>
                  <a:pt x="1481378" y="2496020"/>
                </a:lnTo>
                <a:lnTo>
                  <a:pt x="1505280" y="2538552"/>
                </a:lnTo>
                <a:lnTo>
                  <a:pt x="1531734" y="2579039"/>
                </a:lnTo>
                <a:lnTo>
                  <a:pt x="1561198" y="2618041"/>
                </a:lnTo>
                <a:lnTo>
                  <a:pt x="1592922" y="2655074"/>
                </a:lnTo>
                <a:lnTo>
                  <a:pt x="1626717" y="2690291"/>
                </a:lnTo>
                <a:lnTo>
                  <a:pt x="1662366" y="2723845"/>
                </a:lnTo>
                <a:lnTo>
                  <a:pt x="1699653" y="2755887"/>
                </a:lnTo>
                <a:lnTo>
                  <a:pt x="1738376" y="2786545"/>
                </a:lnTo>
                <a:lnTo>
                  <a:pt x="1778330" y="2816009"/>
                </a:lnTo>
                <a:lnTo>
                  <a:pt x="1819300" y="2844406"/>
                </a:lnTo>
                <a:lnTo>
                  <a:pt x="1861083" y="2871889"/>
                </a:lnTo>
                <a:lnTo>
                  <a:pt x="1903463" y="2898610"/>
                </a:lnTo>
                <a:lnTo>
                  <a:pt x="1946236" y="2924733"/>
                </a:lnTo>
                <a:lnTo>
                  <a:pt x="2123732" y="3030385"/>
                </a:lnTo>
                <a:lnTo>
                  <a:pt x="2167369" y="3057258"/>
                </a:lnTo>
                <a:lnTo>
                  <a:pt x="2209914" y="3084474"/>
                </a:lnTo>
                <a:lnTo>
                  <a:pt x="2251405" y="3112071"/>
                </a:lnTo>
                <a:lnTo>
                  <a:pt x="2292680" y="3140138"/>
                </a:lnTo>
                <a:lnTo>
                  <a:pt x="2333752" y="3168586"/>
                </a:lnTo>
                <a:lnTo>
                  <a:pt x="2374620" y="3197377"/>
                </a:lnTo>
                <a:lnTo>
                  <a:pt x="2455761" y="3255746"/>
                </a:lnTo>
                <a:lnTo>
                  <a:pt x="2536113" y="3314763"/>
                </a:lnTo>
                <a:lnTo>
                  <a:pt x="2860040" y="3557371"/>
                </a:lnTo>
                <a:lnTo>
                  <a:pt x="2944203" y="3619246"/>
                </a:lnTo>
                <a:lnTo>
                  <a:pt x="3029089" y="3680193"/>
                </a:lnTo>
                <a:lnTo>
                  <a:pt x="3071736" y="3710165"/>
                </a:lnTo>
                <a:lnTo>
                  <a:pt x="3082633" y="3717683"/>
                </a:lnTo>
                <a:lnTo>
                  <a:pt x="3082633" y="365332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93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96292" y="1381658"/>
            <a:ext cx="3249930" cy="96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393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9327" y="2614139"/>
            <a:ext cx="7915275" cy="619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603096" y="9558849"/>
            <a:ext cx="4153534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93E4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22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9150"/>
              </a:lnSpc>
              <a:spcBef>
                <a:spcPts val="254"/>
              </a:spcBef>
            </a:pPr>
            <a:r>
              <a:rPr sz="7650" spc="114" dirty="0">
                <a:latin typeface="Palatino Linotype"/>
                <a:cs typeface="Palatino Linotype"/>
              </a:rPr>
              <a:t>La</a:t>
            </a:r>
            <a:r>
              <a:rPr sz="7650" spc="-530" dirty="0">
                <a:latin typeface="Palatino Linotype"/>
                <a:cs typeface="Palatino Linotype"/>
              </a:rPr>
              <a:t> </a:t>
            </a:r>
            <a:r>
              <a:rPr sz="7650" spc="65" dirty="0">
                <a:latin typeface="Palatino Linotype"/>
                <a:cs typeface="Palatino Linotype"/>
              </a:rPr>
              <a:t>visión</a:t>
            </a:r>
            <a:r>
              <a:rPr sz="7650" spc="-525" dirty="0">
                <a:latin typeface="Palatino Linotype"/>
                <a:cs typeface="Palatino Linotype"/>
              </a:rPr>
              <a:t> </a:t>
            </a:r>
            <a:r>
              <a:rPr sz="7650" spc="50" dirty="0">
                <a:latin typeface="Palatino Linotype"/>
                <a:cs typeface="Palatino Linotype"/>
              </a:rPr>
              <a:t>de</a:t>
            </a:r>
            <a:r>
              <a:rPr sz="7650" spc="-525" dirty="0">
                <a:latin typeface="Palatino Linotype"/>
                <a:cs typeface="Palatino Linotype"/>
              </a:rPr>
              <a:t> </a:t>
            </a:r>
            <a:r>
              <a:rPr sz="7650" spc="170" dirty="0">
                <a:latin typeface="Palatino Linotype"/>
                <a:cs typeface="Palatino Linotype"/>
              </a:rPr>
              <a:t>Creed,</a:t>
            </a:r>
            <a:r>
              <a:rPr sz="7650" spc="-530" dirty="0">
                <a:latin typeface="Palatino Linotype"/>
                <a:cs typeface="Palatino Linotype"/>
              </a:rPr>
              <a:t> </a:t>
            </a:r>
            <a:r>
              <a:rPr sz="7650" spc="210" dirty="0">
                <a:latin typeface="Palatino Linotype"/>
                <a:cs typeface="Palatino Linotype"/>
              </a:rPr>
              <a:t>una</a:t>
            </a:r>
            <a:r>
              <a:rPr sz="7650" spc="-525" dirty="0">
                <a:latin typeface="Palatino Linotype"/>
                <a:cs typeface="Palatino Linotype"/>
              </a:rPr>
              <a:t> </a:t>
            </a:r>
            <a:r>
              <a:rPr sz="7650" spc="254" dirty="0">
                <a:latin typeface="Palatino Linotype"/>
                <a:cs typeface="Palatino Linotype"/>
              </a:rPr>
              <a:t>fragancia </a:t>
            </a:r>
            <a:r>
              <a:rPr sz="7650" spc="320" dirty="0">
                <a:latin typeface="Palatino Linotype"/>
                <a:cs typeface="Palatino Linotype"/>
              </a:rPr>
              <a:t>para</a:t>
            </a:r>
            <a:r>
              <a:rPr sz="7650" spc="-525" dirty="0">
                <a:latin typeface="Palatino Linotype"/>
                <a:cs typeface="Palatino Linotype"/>
              </a:rPr>
              <a:t> </a:t>
            </a:r>
            <a:r>
              <a:rPr sz="7650" spc="229" dirty="0">
                <a:latin typeface="Palatino Linotype"/>
                <a:cs typeface="Palatino Linotype"/>
              </a:rPr>
              <a:t>el</a:t>
            </a:r>
            <a:r>
              <a:rPr sz="7650" spc="-520" dirty="0">
                <a:latin typeface="Palatino Linotype"/>
                <a:cs typeface="Palatino Linotype"/>
              </a:rPr>
              <a:t> </a:t>
            </a:r>
            <a:r>
              <a:rPr sz="7650" spc="220" dirty="0">
                <a:latin typeface="Palatino Linotype"/>
                <a:cs typeface="Palatino Linotype"/>
              </a:rPr>
              <a:t>futuro:</a:t>
            </a:r>
            <a:endParaRPr sz="76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600" i="1" spc="8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naturaleza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proporciona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600" i="1" spc="8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mejores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ingredientes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600" i="1" spc="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nuestros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productos.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asumimos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sz="3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natural,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así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trabajan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junto</a:t>
            </a:r>
            <a:r>
              <a:rPr sz="36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nosotros.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7B09C41-01E8-A977-63DF-1080888F5767}"/>
              </a:ext>
            </a:extLst>
          </p:cNvPr>
          <p:cNvGrpSpPr/>
          <p:nvPr/>
        </p:nvGrpSpPr>
        <p:grpSpPr>
          <a:xfrm>
            <a:off x="6102350" y="0"/>
            <a:ext cx="21206333" cy="10299700"/>
            <a:chOff x="6102350" y="0"/>
            <a:chExt cx="21206333" cy="102997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6122467-19F8-58D0-D9D5-09D46D3A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2" r="3243"/>
            <a:stretch/>
          </p:blipFill>
          <p:spPr>
            <a:xfrm>
              <a:off x="6102350" y="0"/>
              <a:ext cx="21183600" cy="102997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B98EA07-D44D-4523-009C-73E7263DD1F4}"/>
                </a:ext>
              </a:extLst>
            </p:cNvPr>
            <p:cNvSpPr/>
            <p:nvPr/>
          </p:nvSpPr>
          <p:spPr>
            <a:xfrm>
              <a:off x="6102351" y="0"/>
              <a:ext cx="21206332" cy="10299700"/>
            </a:xfrm>
            <a:prstGeom prst="rect">
              <a:avLst/>
            </a:prstGeom>
            <a:gradFill flip="none" rotWithShape="1">
              <a:gsLst>
                <a:gs pos="0">
                  <a:srgbClr val="E7E7E7"/>
                </a:gs>
                <a:gs pos="100000">
                  <a:srgbClr val="E7E7E7"/>
                </a:gs>
                <a:gs pos="51000">
                  <a:schemeClr val="accent1">
                    <a:alpha val="10000"/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" name="object 2"/>
          <p:cNvSpPr/>
          <p:nvPr/>
        </p:nvSpPr>
        <p:spPr>
          <a:xfrm>
            <a:off x="16136176" y="0"/>
            <a:ext cx="2152015" cy="4300855"/>
          </a:xfrm>
          <a:custGeom>
            <a:avLst/>
            <a:gdLst/>
            <a:ahLst/>
            <a:cxnLst/>
            <a:rect l="l" t="t" r="r" b="b"/>
            <a:pathLst>
              <a:path w="2152015" h="4300855">
                <a:moveTo>
                  <a:pt x="2151748" y="2158873"/>
                </a:moveTo>
                <a:lnTo>
                  <a:pt x="2115248" y="2113521"/>
                </a:lnTo>
                <a:lnTo>
                  <a:pt x="2082723" y="2073910"/>
                </a:lnTo>
                <a:lnTo>
                  <a:pt x="2049907" y="2034552"/>
                </a:lnTo>
                <a:lnTo>
                  <a:pt x="2016887" y="1995424"/>
                </a:lnTo>
                <a:lnTo>
                  <a:pt x="1950466" y="1917814"/>
                </a:lnTo>
                <a:lnTo>
                  <a:pt x="1883968" y="1840979"/>
                </a:lnTo>
                <a:lnTo>
                  <a:pt x="1747685" y="1680870"/>
                </a:lnTo>
                <a:lnTo>
                  <a:pt x="1713801" y="1640535"/>
                </a:lnTo>
                <a:lnTo>
                  <a:pt x="1680248" y="1600111"/>
                </a:lnTo>
                <a:lnTo>
                  <a:pt x="1647190" y="1559636"/>
                </a:lnTo>
                <a:lnTo>
                  <a:pt x="1581886" y="1478419"/>
                </a:lnTo>
                <a:lnTo>
                  <a:pt x="1547736" y="1437678"/>
                </a:lnTo>
                <a:lnTo>
                  <a:pt x="1512620" y="1397012"/>
                </a:lnTo>
                <a:lnTo>
                  <a:pt x="1476921" y="1356537"/>
                </a:lnTo>
                <a:lnTo>
                  <a:pt x="1335951" y="1199172"/>
                </a:lnTo>
                <a:lnTo>
                  <a:pt x="1301534" y="1160119"/>
                </a:lnTo>
                <a:lnTo>
                  <a:pt x="1267498" y="1120762"/>
                </a:lnTo>
                <a:lnTo>
                  <a:pt x="1234020" y="1081049"/>
                </a:lnTo>
                <a:lnTo>
                  <a:pt x="1201293" y="1040942"/>
                </a:lnTo>
                <a:lnTo>
                  <a:pt x="1169492" y="1000404"/>
                </a:lnTo>
                <a:lnTo>
                  <a:pt x="1138796" y="959408"/>
                </a:lnTo>
                <a:lnTo>
                  <a:pt x="1109395" y="917892"/>
                </a:lnTo>
                <a:lnTo>
                  <a:pt x="1081468" y="875830"/>
                </a:lnTo>
                <a:lnTo>
                  <a:pt x="1055192" y="833170"/>
                </a:lnTo>
                <a:lnTo>
                  <a:pt x="1030757" y="789889"/>
                </a:lnTo>
                <a:lnTo>
                  <a:pt x="1008354" y="745947"/>
                </a:lnTo>
                <a:lnTo>
                  <a:pt x="988148" y="701294"/>
                </a:lnTo>
                <a:lnTo>
                  <a:pt x="970330" y="655891"/>
                </a:lnTo>
                <a:lnTo>
                  <a:pt x="952296" y="604354"/>
                </a:lnTo>
                <a:lnTo>
                  <a:pt x="935355" y="553072"/>
                </a:lnTo>
                <a:lnTo>
                  <a:pt x="919441" y="502005"/>
                </a:lnTo>
                <a:lnTo>
                  <a:pt x="904532" y="451129"/>
                </a:lnTo>
                <a:lnTo>
                  <a:pt x="890574" y="400431"/>
                </a:lnTo>
                <a:lnTo>
                  <a:pt x="877493" y="349885"/>
                </a:lnTo>
                <a:lnTo>
                  <a:pt x="865251" y="299466"/>
                </a:lnTo>
                <a:lnTo>
                  <a:pt x="853808" y="249161"/>
                </a:lnTo>
                <a:lnTo>
                  <a:pt x="843102" y="198932"/>
                </a:lnTo>
                <a:lnTo>
                  <a:pt x="833094" y="148767"/>
                </a:lnTo>
                <a:lnTo>
                  <a:pt x="823722" y="98640"/>
                </a:lnTo>
                <a:lnTo>
                  <a:pt x="814933" y="48539"/>
                </a:lnTo>
                <a:lnTo>
                  <a:pt x="806945" y="12"/>
                </a:lnTo>
                <a:lnTo>
                  <a:pt x="734237" y="12"/>
                </a:lnTo>
                <a:lnTo>
                  <a:pt x="740625" y="39776"/>
                </a:lnTo>
                <a:lnTo>
                  <a:pt x="748931" y="88442"/>
                </a:lnTo>
                <a:lnTo>
                  <a:pt x="757745" y="137121"/>
                </a:lnTo>
                <a:lnTo>
                  <a:pt x="767143" y="185851"/>
                </a:lnTo>
                <a:lnTo>
                  <a:pt x="777151" y="234645"/>
                </a:lnTo>
                <a:lnTo>
                  <a:pt x="787831" y="283540"/>
                </a:lnTo>
                <a:lnTo>
                  <a:pt x="799211" y="332536"/>
                </a:lnTo>
                <a:lnTo>
                  <a:pt x="811352" y="381660"/>
                </a:lnTo>
                <a:lnTo>
                  <a:pt x="824293" y="430949"/>
                </a:lnTo>
                <a:lnTo>
                  <a:pt x="838085" y="480402"/>
                </a:lnTo>
                <a:lnTo>
                  <a:pt x="852766" y="530047"/>
                </a:lnTo>
                <a:lnTo>
                  <a:pt x="868387" y="579907"/>
                </a:lnTo>
                <a:lnTo>
                  <a:pt x="884999" y="630008"/>
                </a:lnTo>
                <a:lnTo>
                  <a:pt x="902639" y="680364"/>
                </a:lnTo>
                <a:lnTo>
                  <a:pt x="920203" y="725411"/>
                </a:lnTo>
                <a:lnTo>
                  <a:pt x="939850" y="769594"/>
                </a:lnTo>
                <a:lnTo>
                  <a:pt x="961453" y="812952"/>
                </a:lnTo>
                <a:lnTo>
                  <a:pt x="984846" y="855560"/>
                </a:lnTo>
                <a:lnTo>
                  <a:pt x="1009904" y="897445"/>
                </a:lnTo>
                <a:lnTo>
                  <a:pt x="1036459" y="938669"/>
                </a:lnTo>
                <a:lnTo>
                  <a:pt x="1064361" y="979258"/>
                </a:lnTo>
                <a:lnTo>
                  <a:pt x="1093482" y="1019289"/>
                </a:lnTo>
                <a:lnTo>
                  <a:pt x="1123645" y="1058799"/>
                </a:lnTo>
                <a:lnTo>
                  <a:pt x="1154722" y="1097826"/>
                </a:lnTo>
                <a:lnTo>
                  <a:pt x="1186548" y="1136421"/>
                </a:lnTo>
                <a:lnTo>
                  <a:pt x="1218984" y="1174648"/>
                </a:lnTo>
                <a:lnTo>
                  <a:pt x="1251889" y="1212545"/>
                </a:lnTo>
                <a:lnTo>
                  <a:pt x="1285087" y="1250162"/>
                </a:lnTo>
                <a:lnTo>
                  <a:pt x="1424038" y="1405432"/>
                </a:lnTo>
                <a:lnTo>
                  <a:pt x="1459014" y="1445069"/>
                </a:lnTo>
                <a:lnTo>
                  <a:pt x="1493139" y="1484528"/>
                </a:lnTo>
                <a:lnTo>
                  <a:pt x="1526311" y="1524025"/>
                </a:lnTo>
                <a:lnTo>
                  <a:pt x="1591221" y="1604581"/>
                </a:lnTo>
                <a:lnTo>
                  <a:pt x="1624533" y="1645386"/>
                </a:lnTo>
                <a:lnTo>
                  <a:pt x="1658277" y="1686128"/>
                </a:lnTo>
                <a:lnTo>
                  <a:pt x="1692376" y="1726780"/>
                </a:lnTo>
                <a:lnTo>
                  <a:pt x="1726704" y="1767243"/>
                </a:lnTo>
                <a:lnTo>
                  <a:pt x="1761159" y="1807489"/>
                </a:lnTo>
                <a:lnTo>
                  <a:pt x="1829993" y="1887067"/>
                </a:lnTo>
                <a:lnTo>
                  <a:pt x="1960956" y="2040343"/>
                </a:lnTo>
                <a:lnTo>
                  <a:pt x="1993519" y="2079117"/>
                </a:lnTo>
                <a:lnTo>
                  <a:pt x="2025878" y="2118106"/>
                </a:lnTo>
                <a:lnTo>
                  <a:pt x="2057946" y="2157311"/>
                </a:lnTo>
                <a:lnTo>
                  <a:pt x="2089683" y="2196744"/>
                </a:lnTo>
                <a:lnTo>
                  <a:pt x="2121001" y="2236419"/>
                </a:lnTo>
                <a:lnTo>
                  <a:pt x="2151748" y="2276335"/>
                </a:lnTo>
                <a:lnTo>
                  <a:pt x="2151748" y="2158873"/>
                </a:lnTo>
                <a:close/>
              </a:path>
              <a:path w="2152015" h="4300855">
                <a:moveTo>
                  <a:pt x="2151799" y="4199839"/>
                </a:moveTo>
                <a:lnTo>
                  <a:pt x="2119757" y="4170324"/>
                </a:lnTo>
                <a:lnTo>
                  <a:pt x="2083092" y="4136974"/>
                </a:lnTo>
                <a:lnTo>
                  <a:pt x="2009305" y="4070972"/>
                </a:lnTo>
                <a:lnTo>
                  <a:pt x="1934857" y="4005770"/>
                </a:lnTo>
                <a:lnTo>
                  <a:pt x="1821992" y="3909022"/>
                </a:lnTo>
                <a:lnTo>
                  <a:pt x="1592059" y="3717163"/>
                </a:lnTo>
                <a:lnTo>
                  <a:pt x="1288338" y="3467125"/>
                </a:lnTo>
                <a:lnTo>
                  <a:pt x="1213662" y="3404844"/>
                </a:lnTo>
                <a:lnTo>
                  <a:pt x="1173861" y="3372358"/>
                </a:lnTo>
                <a:lnTo>
                  <a:pt x="1134440" y="3341027"/>
                </a:lnTo>
                <a:lnTo>
                  <a:pt x="1095451" y="3310712"/>
                </a:lnTo>
                <a:lnTo>
                  <a:pt x="898588" y="3161690"/>
                </a:lnTo>
                <a:lnTo>
                  <a:pt x="859180" y="3131235"/>
                </a:lnTo>
                <a:lnTo>
                  <a:pt x="821131" y="3101022"/>
                </a:lnTo>
                <a:lnTo>
                  <a:pt x="784542" y="3070898"/>
                </a:lnTo>
                <a:lnTo>
                  <a:pt x="749503" y="3040672"/>
                </a:lnTo>
                <a:lnTo>
                  <a:pt x="716127" y="3010141"/>
                </a:lnTo>
                <a:lnTo>
                  <a:pt x="684491" y="2979128"/>
                </a:lnTo>
                <a:lnTo>
                  <a:pt x="654697" y="2947466"/>
                </a:lnTo>
                <a:lnTo>
                  <a:pt x="626846" y="2914954"/>
                </a:lnTo>
                <a:lnTo>
                  <a:pt x="601014" y="2881414"/>
                </a:lnTo>
                <a:lnTo>
                  <a:pt x="577329" y="2846654"/>
                </a:lnTo>
                <a:lnTo>
                  <a:pt x="555853" y="2810497"/>
                </a:lnTo>
                <a:lnTo>
                  <a:pt x="536702" y="2772765"/>
                </a:lnTo>
                <a:lnTo>
                  <a:pt x="519976" y="2733268"/>
                </a:lnTo>
                <a:lnTo>
                  <a:pt x="505752" y="2691815"/>
                </a:lnTo>
                <a:lnTo>
                  <a:pt x="494131" y="2648216"/>
                </a:lnTo>
                <a:lnTo>
                  <a:pt x="485216" y="2602319"/>
                </a:lnTo>
                <a:lnTo>
                  <a:pt x="479094" y="2553906"/>
                </a:lnTo>
                <a:lnTo>
                  <a:pt x="475869" y="2502801"/>
                </a:lnTo>
                <a:lnTo>
                  <a:pt x="475627" y="2448839"/>
                </a:lnTo>
                <a:lnTo>
                  <a:pt x="478459" y="2391816"/>
                </a:lnTo>
                <a:lnTo>
                  <a:pt x="482422" y="2345398"/>
                </a:lnTo>
                <a:lnTo>
                  <a:pt x="486791" y="2298115"/>
                </a:lnTo>
                <a:lnTo>
                  <a:pt x="491515" y="2249970"/>
                </a:lnTo>
                <a:lnTo>
                  <a:pt x="496608" y="2200986"/>
                </a:lnTo>
                <a:lnTo>
                  <a:pt x="502031" y="2151176"/>
                </a:lnTo>
                <a:lnTo>
                  <a:pt x="507758" y="2100541"/>
                </a:lnTo>
                <a:lnTo>
                  <a:pt x="513765" y="2049106"/>
                </a:lnTo>
                <a:lnTo>
                  <a:pt x="519277" y="1999589"/>
                </a:lnTo>
                <a:lnTo>
                  <a:pt x="524789" y="1949640"/>
                </a:lnTo>
                <a:lnTo>
                  <a:pt x="530237" y="1899272"/>
                </a:lnTo>
                <a:lnTo>
                  <a:pt x="535559" y="1848573"/>
                </a:lnTo>
                <a:lnTo>
                  <a:pt x="540689" y="1797570"/>
                </a:lnTo>
                <a:lnTo>
                  <a:pt x="545553" y="1746326"/>
                </a:lnTo>
                <a:lnTo>
                  <a:pt x="550113" y="1694891"/>
                </a:lnTo>
                <a:lnTo>
                  <a:pt x="554266" y="1643329"/>
                </a:lnTo>
                <a:lnTo>
                  <a:pt x="557961" y="1591665"/>
                </a:lnTo>
                <a:lnTo>
                  <a:pt x="561149" y="1539989"/>
                </a:lnTo>
                <a:lnTo>
                  <a:pt x="563740" y="1488325"/>
                </a:lnTo>
                <a:lnTo>
                  <a:pt x="565670" y="1436738"/>
                </a:lnTo>
                <a:lnTo>
                  <a:pt x="566889" y="1385265"/>
                </a:lnTo>
                <a:lnTo>
                  <a:pt x="567321" y="1333982"/>
                </a:lnTo>
                <a:lnTo>
                  <a:pt x="566902" y="1282928"/>
                </a:lnTo>
                <a:lnTo>
                  <a:pt x="565556" y="1232166"/>
                </a:lnTo>
                <a:lnTo>
                  <a:pt x="563245" y="1181735"/>
                </a:lnTo>
                <a:lnTo>
                  <a:pt x="559866" y="1131684"/>
                </a:lnTo>
                <a:lnTo>
                  <a:pt x="555383" y="1082090"/>
                </a:lnTo>
                <a:lnTo>
                  <a:pt x="549719" y="1032979"/>
                </a:lnTo>
                <a:lnTo>
                  <a:pt x="542810" y="984427"/>
                </a:lnTo>
                <a:lnTo>
                  <a:pt x="534581" y="936472"/>
                </a:lnTo>
                <a:lnTo>
                  <a:pt x="524979" y="889165"/>
                </a:lnTo>
                <a:lnTo>
                  <a:pt x="513930" y="842556"/>
                </a:lnTo>
                <a:lnTo>
                  <a:pt x="501370" y="796709"/>
                </a:lnTo>
                <a:lnTo>
                  <a:pt x="487222" y="751687"/>
                </a:lnTo>
                <a:lnTo>
                  <a:pt x="469531" y="703072"/>
                </a:lnTo>
                <a:lnTo>
                  <a:pt x="449846" y="656005"/>
                </a:lnTo>
                <a:lnTo>
                  <a:pt x="428434" y="610323"/>
                </a:lnTo>
                <a:lnTo>
                  <a:pt x="405599" y="565861"/>
                </a:lnTo>
                <a:lnTo>
                  <a:pt x="381596" y="522478"/>
                </a:lnTo>
                <a:lnTo>
                  <a:pt x="356743" y="479996"/>
                </a:lnTo>
                <a:lnTo>
                  <a:pt x="331317" y="438264"/>
                </a:lnTo>
                <a:lnTo>
                  <a:pt x="305574" y="397116"/>
                </a:lnTo>
                <a:lnTo>
                  <a:pt x="279831" y="356400"/>
                </a:lnTo>
                <a:lnTo>
                  <a:pt x="257911" y="322922"/>
                </a:lnTo>
                <a:lnTo>
                  <a:pt x="247103" y="306171"/>
                </a:lnTo>
                <a:lnTo>
                  <a:pt x="209042" y="243281"/>
                </a:lnTo>
                <a:lnTo>
                  <a:pt x="182295" y="196265"/>
                </a:lnTo>
                <a:lnTo>
                  <a:pt x="156349" y="148640"/>
                </a:lnTo>
                <a:lnTo>
                  <a:pt x="131102" y="100584"/>
                </a:lnTo>
                <a:lnTo>
                  <a:pt x="106476" y="52336"/>
                </a:lnTo>
                <a:lnTo>
                  <a:pt x="82384" y="4102"/>
                </a:lnTo>
                <a:lnTo>
                  <a:pt x="80352" y="0"/>
                </a:lnTo>
                <a:lnTo>
                  <a:pt x="0" y="0"/>
                </a:lnTo>
                <a:lnTo>
                  <a:pt x="37947" y="76149"/>
                </a:lnTo>
                <a:lnTo>
                  <a:pt x="59690" y="119176"/>
                </a:lnTo>
                <a:lnTo>
                  <a:pt x="81902" y="162179"/>
                </a:lnTo>
                <a:lnTo>
                  <a:pt x="104686" y="204978"/>
                </a:lnTo>
                <a:lnTo>
                  <a:pt x="128155" y="247408"/>
                </a:lnTo>
                <a:lnTo>
                  <a:pt x="152425" y="289293"/>
                </a:lnTo>
                <a:lnTo>
                  <a:pt x="177596" y="330479"/>
                </a:lnTo>
                <a:lnTo>
                  <a:pt x="188061" y="348157"/>
                </a:lnTo>
                <a:lnTo>
                  <a:pt x="198907" y="365569"/>
                </a:lnTo>
                <a:lnTo>
                  <a:pt x="209892" y="382727"/>
                </a:lnTo>
                <a:lnTo>
                  <a:pt x="220776" y="399605"/>
                </a:lnTo>
                <a:lnTo>
                  <a:pt x="249745" y="445008"/>
                </a:lnTo>
                <a:lnTo>
                  <a:pt x="278130" y="490220"/>
                </a:lnTo>
                <a:lnTo>
                  <a:pt x="305625" y="535533"/>
                </a:lnTo>
                <a:lnTo>
                  <a:pt x="331927" y="581304"/>
                </a:lnTo>
                <a:lnTo>
                  <a:pt x="356692" y="627849"/>
                </a:lnTo>
                <a:lnTo>
                  <a:pt x="379641" y="675500"/>
                </a:lnTo>
                <a:lnTo>
                  <a:pt x="400443" y="724585"/>
                </a:lnTo>
                <a:lnTo>
                  <a:pt x="418769" y="775436"/>
                </a:lnTo>
                <a:lnTo>
                  <a:pt x="432790" y="820077"/>
                </a:lnTo>
                <a:lnTo>
                  <a:pt x="445185" y="865695"/>
                </a:lnTo>
                <a:lnTo>
                  <a:pt x="456018" y="912202"/>
                </a:lnTo>
                <a:lnTo>
                  <a:pt x="465366" y="959548"/>
                </a:lnTo>
                <a:lnTo>
                  <a:pt x="473290" y="1007668"/>
                </a:lnTo>
                <a:lnTo>
                  <a:pt x="479856" y="1056500"/>
                </a:lnTo>
                <a:lnTo>
                  <a:pt x="485152" y="1105966"/>
                </a:lnTo>
                <a:lnTo>
                  <a:pt x="489242" y="1156030"/>
                </a:lnTo>
                <a:lnTo>
                  <a:pt x="492188" y="1206614"/>
                </a:lnTo>
                <a:lnTo>
                  <a:pt x="494080" y="1257668"/>
                </a:lnTo>
                <a:lnTo>
                  <a:pt x="494957" y="1309116"/>
                </a:lnTo>
                <a:lnTo>
                  <a:pt x="494906" y="1360893"/>
                </a:lnTo>
                <a:lnTo>
                  <a:pt x="494004" y="1412938"/>
                </a:lnTo>
                <a:lnTo>
                  <a:pt x="492315" y="1465211"/>
                </a:lnTo>
                <a:lnTo>
                  <a:pt x="489902" y="1517624"/>
                </a:lnTo>
                <a:lnTo>
                  <a:pt x="486854" y="1570113"/>
                </a:lnTo>
                <a:lnTo>
                  <a:pt x="483209" y="1622640"/>
                </a:lnTo>
                <a:lnTo>
                  <a:pt x="479069" y="1675117"/>
                </a:lnTo>
                <a:lnTo>
                  <a:pt x="474497" y="1727504"/>
                </a:lnTo>
                <a:lnTo>
                  <a:pt x="469544" y="1779714"/>
                </a:lnTo>
                <a:lnTo>
                  <a:pt x="464299" y="1831708"/>
                </a:lnTo>
                <a:lnTo>
                  <a:pt x="458838" y="1883410"/>
                </a:lnTo>
                <a:lnTo>
                  <a:pt x="453199" y="1934756"/>
                </a:lnTo>
                <a:lnTo>
                  <a:pt x="447497" y="1985683"/>
                </a:lnTo>
                <a:lnTo>
                  <a:pt x="441756" y="2036152"/>
                </a:lnTo>
                <a:lnTo>
                  <a:pt x="435991" y="2087930"/>
                </a:lnTo>
                <a:lnTo>
                  <a:pt x="430352" y="2138997"/>
                </a:lnTo>
                <a:lnTo>
                  <a:pt x="424929" y="2189289"/>
                </a:lnTo>
                <a:lnTo>
                  <a:pt x="419773" y="2238819"/>
                </a:lnTo>
                <a:lnTo>
                  <a:pt x="414959" y="2287536"/>
                </a:lnTo>
                <a:lnTo>
                  <a:pt x="410540" y="2335428"/>
                </a:lnTo>
                <a:lnTo>
                  <a:pt x="406577" y="2382456"/>
                </a:lnTo>
                <a:lnTo>
                  <a:pt x="403555" y="2442984"/>
                </a:lnTo>
                <a:lnTo>
                  <a:pt x="403821" y="2500515"/>
                </a:lnTo>
                <a:lnTo>
                  <a:pt x="407149" y="2553906"/>
                </a:lnTo>
                <a:lnTo>
                  <a:pt x="407225" y="2555214"/>
                </a:lnTo>
                <a:lnTo>
                  <a:pt x="413664" y="2607233"/>
                </a:lnTo>
                <a:lnTo>
                  <a:pt x="422998" y="2656713"/>
                </a:lnTo>
                <a:lnTo>
                  <a:pt x="435102" y="2703817"/>
                </a:lnTo>
                <a:lnTo>
                  <a:pt x="449846" y="2748686"/>
                </a:lnTo>
                <a:lnTo>
                  <a:pt x="467106" y="2791485"/>
                </a:lnTo>
                <a:lnTo>
                  <a:pt x="486752" y="2832354"/>
                </a:lnTo>
                <a:lnTo>
                  <a:pt x="508673" y="2871457"/>
                </a:lnTo>
                <a:lnTo>
                  <a:pt x="532714" y="2908947"/>
                </a:lnTo>
                <a:lnTo>
                  <a:pt x="558774" y="2944965"/>
                </a:lnTo>
                <a:lnTo>
                  <a:pt x="586714" y="2979674"/>
                </a:lnTo>
                <a:lnTo>
                  <a:pt x="616407" y="3013227"/>
                </a:lnTo>
                <a:lnTo>
                  <a:pt x="647712" y="3045777"/>
                </a:lnTo>
                <a:lnTo>
                  <a:pt x="680529" y="3077464"/>
                </a:lnTo>
                <a:lnTo>
                  <a:pt x="714717" y="3108452"/>
                </a:lnTo>
                <a:lnTo>
                  <a:pt x="750150" y="3138894"/>
                </a:lnTo>
                <a:lnTo>
                  <a:pt x="786688" y="3168942"/>
                </a:lnTo>
                <a:lnTo>
                  <a:pt x="824230" y="3198736"/>
                </a:lnTo>
                <a:lnTo>
                  <a:pt x="862634" y="3228454"/>
                </a:lnTo>
                <a:lnTo>
                  <a:pt x="1054620" y="3373348"/>
                </a:lnTo>
                <a:lnTo>
                  <a:pt x="1093000" y="3403130"/>
                </a:lnTo>
                <a:lnTo>
                  <a:pt x="1131646" y="3433965"/>
                </a:lnTo>
                <a:lnTo>
                  <a:pt x="1433245" y="3682771"/>
                </a:lnTo>
                <a:lnTo>
                  <a:pt x="1750872" y="3946194"/>
                </a:lnTo>
                <a:lnTo>
                  <a:pt x="1867141" y="4045280"/>
                </a:lnTo>
                <a:lnTo>
                  <a:pt x="1943785" y="4111968"/>
                </a:lnTo>
                <a:lnTo>
                  <a:pt x="2019706" y="4179392"/>
                </a:lnTo>
                <a:lnTo>
                  <a:pt x="2057400" y="4213441"/>
                </a:lnTo>
                <a:lnTo>
                  <a:pt x="2094915" y="4247743"/>
                </a:lnTo>
                <a:lnTo>
                  <a:pt x="2132241" y="4282338"/>
                </a:lnTo>
                <a:lnTo>
                  <a:pt x="2151799" y="4300715"/>
                </a:lnTo>
                <a:lnTo>
                  <a:pt x="2151799" y="4199839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63040" cy="1958339"/>
          </a:xfrm>
          <a:custGeom>
            <a:avLst/>
            <a:gdLst/>
            <a:ahLst/>
            <a:cxnLst/>
            <a:rect l="l" t="t" r="r" b="b"/>
            <a:pathLst>
              <a:path w="1463040" h="1958339">
                <a:moveTo>
                  <a:pt x="1462473" y="0"/>
                </a:moveTo>
                <a:lnTo>
                  <a:pt x="1386743" y="0"/>
                </a:lnTo>
                <a:lnTo>
                  <a:pt x="1376664" y="30517"/>
                </a:lnTo>
                <a:lnTo>
                  <a:pt x="1358633" y="82041"/>
                </a:lnTo>
                <a:lnTo>
                  <a:pt x="1340816" y="127446"/>
                </a:lnTo>
                <a:lnTo>
                  <a:pt x="1320610" y="172102"/>
                </a:lnTo>
                <a:lnTo>
                  <a:pt x="1298197" y="216050"/>
                </a:lnTo>
                <a:lnTo>
                  <a:pt x="1273761" y="259330"/>
                </a:lnTo>
                <a:lnTo>
                  <a:pt x="1247484" y="301982"/>
                </a:lnTo>
                <a:lnTo>
                  <a:pt x="1219549" y="344045"/>
                </a:lnTo>
                <a:lnTo>
                  <a:pt x="1190140" y="385558"/>
                </a:lnTo>
                <a:lnTo>
                  <a:pt x="1159440" y="426563"/>
                </a:lnTo>
                <a:lnTo>
                  <a:pt x="1127631" y="467097"/>
                </a:lnTo>
                <a:lnTo>
                  <a:pt x="1094897" y="507202"/>
                </a:lnTo>
                <a:lnTo>
                  <a:pt x="1061420" y="546916"/>
                </a:lnTo>
                <a:lnTo>
                  <a:pt x="1027384" y="586280"/>
                </a:lnTo>
                <a:lnTo>
                  <a:pt x="992972" y="625333"/>
                </a:lnTo>
                <a:lnTo>
                  <a:pt x="851991" y="782690"/>
                </a:lnTo>
                <a:lnTo>
                  <a:pt x="816291" y="823172"/>
                </a:lnTo>
                <a:lnTo>
                  <a:pt x="781191" y="863835"/>
                </a:lnTo>
                <a:lnTo>
                  <a:pt x="747051" y="904577"/>
                </a:lnTo>
                <a:lnTo>
                  <a:pt x="681754" y="985795"/>
                </a:lnTo>
                <a:lnTo>
                  <a:pt x="648668" y="1026265"/>
                </a:lnTo>
                <a:lnTo>
                  <a:pt x="615110" y="1066685"/>
                </a:lnTo>
                <a:lnTo>
                  <a:pt x="581214" y="1107028"/>
                </a:lnTo>
                <a:lnTo>
                  <a:pt x="444955" y="1267129"/>
                </a:lnTo>
                <a:lnTo>
                  <a:pt x="378481" y="1343967"/>
                </a:lnTo>
                <a:lnTo>
                  <a:pt x="312062" y="1421574"/>
                </a:lnTo>
                <a:lnTo>
                  <a:pt x="279041" y="1460702"/>
                </a:lnTo>
                <a:lnTo>
                  <a:pt x="246235" y="1500063"/>
                </a:lnTo>
                <a:lnTo>
                  <a:pt x="213710" y="1539674"/>
                </a:lnTo>
                <a:lnTo>
                  <a:pt x="181533" y="1579547"/>
                </a:lnTo>
                <a:lnTo>
                  <a:pt x="149771" y="1619697"/>
                </a:lnTo>
                <a:lnTo>
                  <a:pt x="118491" y="1660138"/>
                </a:lnTo>
                <a:lnTo>
                  <a:pt x="87759" y="1700885"/>
                </a:lnTo>
                <a:lnTo>
                  <a:pt x="57643" y="1741950"/>
                </a:lnTo>
                <a:lnTo>
                  <a:pt x="28210" y="1783349"/>
                </a:lnTo>
                <a:lnTo>
                  <a:pt x="0" y="1824405"/>
                </a:lnTo>
                <a:lnTo>
                  <a:pt x="0" y="1958012"/>
                </a:lnTo>
                <a:lnTo>
                  <a:pt x="6092" y="1947987"/>
                </a:lnTo>
                <a:lnTo>
                  <a:pt x="32589" y="1906307"/>
                </a:lnTo>
                <a:lnTo>
                  <a:pt x="59981" y="1864947"/>
                </a:lnTo>
                <a:lnTo>
                  <a:pt x="88198" y="1823897"/>
                </a:lnTo>
                <a:lnTo>
                  <a:pt x="117173" y="1783146"/>
                </a:lnTo>
                <a:lnTo>
                  <a:pt x="146836" y="1742681"/>
                </a:lnTo>
                <a:lnTo>
                  <a:pt x="177118" y="1702491"/>
                </a:lnTo>
                <a:lnTo>
                  <a:pt x="207953" y="1662566"/>
                </a:lnTo>
                <a:lnTo>
                  <a:pt x="239269" y="1622893"/>
                </a:lnTo>
                <a:lnTo>
                  <a:pt x="271001" y="1583460"/>
                </a:lnTo>
                <a:lnTo>
                  <a:pt x="303077" y="1544257"/>
                </a:lnTo>
                <a:lnTo>
                  <a:pt x="335431" y="1505273"/>
                </a:lnTo>
                <a:lnTo>
                  <a:pt x="367994" y="1466494"/>
                </a:lnTo>
                <a:lnTo>
                  <a:pt x="498956" y="1313218"/>
                </a:lnTo>
                <a:lnTo>
                  <a:pt x="567792" y="1233646"/>
                </a:lnTo>
                <a:lnTo>
                  <a:pt x="602240" y="1193400"/>
                </a:lnTo>
                <a:lnTo>
                  <a:pt x="636563" y="1152926"/>
                </a:lnTo>
                <a:lnTo>
                  <a:pt x="670649" y="1112284"/>
                </a:lnTo>
                <a:lnTo>
                  <a:pt x="704389" y="1071532"/>
                </a:lnTo>
                <a:lnTo>
                  <a:pt x="737674" y="1030731"/>
                </a:lnTo>
                <a:lnTo>
                  <a:pt x="770393" y="989939"/>
                </a:lnTo>
                <a:lnTo>
                  <a:pt x="802598" y="950182"/>
                </a:lnTo>
                <a:lnTo>
                  <a:pt x="835804" y="910685"/>
                </a:lnTo>
                <a:lnTo>
                  <a:pt x="869930" y="871229"/>
                </a:lnTo>
                <a:lnTo>
                  <a:pt x="904897" y="831593"/>
                </a:lnTo>
                <a:lnTo>
                  <a:pt x="1043792" y="676317"/>
                </a:lnTo>
                <a:lnTo>
                  <a:pt x="1077004" y="638702"/>
                </a:lnTo>
                <a:lnTo>
                  <a:pt x="1109904" y="600807"/>
                </a:lnTo>
                <a:lnTo>
                  <a:pt x="1142344" y="562582"/>
                </a:lnTo>
                <a:lnTo>
                  <a:pt x="1174176" y="523979"/>
                </a:lnTo>
                <a:lnTo>
                  <a:pt x="1205250" y="484950"/>
                </a:lnTo>
                <a:lnTo>
                  <a:pt x="1235419" y="445447"/>
                </a:lnTo>
                <a:lnTo>
                  <a:pt x="1264533" y="405421"/>
                </a:lnTo>
                <a:lnTo>
                  <a:pt x="1292443" y="364823"/>
                </a:lnTo>
                <a:lnTo>
                  <a:pt x="1319002" y="323605"/>
                </a:lnTo>
                <a:lnTo>
                  <a:pt x="1344060" y="281718"/>
                </a:lnTo>
                <a:lnTo>
                  <a:pt x="1367468" y="239114"/>
                </a:lnTo>
                <a:lnTo>
                  <a:pt x="1389079" y="195744"/>
                </a:lnTo>
                <a:lnTo>
                  <a:pt x="1408743" y="151561"/>
                </a:lnTo>
                <a:lnTo>
                  <a:pt x="1426311" y="106514"/>
                </a:lnTo>
                <a:lnTo>
                  <a:pt x="1443959" y="56161"/>
                </a:lnTo>
                <a:lnTo>
                  <a:pt x="1460573" y="6064"/>
                </a:lnTo>
                <a:lnTo>
                  <a:pt x="1462473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624" y="4482389"/>
            <a:ext cx="8677126" cy="300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4960" algn="r">
              <a:lnSpc>
                <a:spcPct val="100600"/>
              </a:lnSpc>
              <a:spcBef>
                <a:spcPts val="100"/>
              </a:spcBef>
            </a:pPr>
            <a:r>
              <a:rPr sz="32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i="1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sz="3200" i="1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i="1" spc="-1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200" i="1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comprometida</a:t>
            </a:r>
            <a:r>
              <a:rPr sz="320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20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9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sostenibilidad.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Nuestro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garantizar</a:t>
            </a:r>
            <a:r>
              <a:rPr sz="3200" i="1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200" i="1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3200" i="1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acciones</a:t>
            </a:r>
            <a:r>
              <a:rPr sz="3200" i="1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realizamos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hoy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comprometan</a:t>
            </a:r>
            <a:r>
              <a:rPr sz="32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generaciones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futuras</a:t>
            </a:r>
            <a:r>
              <a:rPr sz="3200" i="1" spc="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200" i="1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satisfacer</a:t>
            </a:r>
            <a:r>
              <a:rPr sz="3200" i="1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sz="3200" i="1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propias</a:t>
            </a:r>
            <a:endParaRPr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necesidades.</a:t>
            </a: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587" y="3108795"/>
            <a:ext cx="629983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Palatino Linotype"/>
                <a:cs typeface="Palatino Linotype"/>
              </a:rPr>
              <a:t>One</a:t>
            </a:r>
            <a:r>
              <a:rPr spc="-375" dirty="0">
                <a:latin typeface="Palatino Linotype"/>
                <a:cs typeface="Palatino Linotype"/>
              </a:rPr>
              <a:t> </a:t>
            </a:r>
            <a:r>
              <a:rPr spc="315" dirty="0">
                <a:latin typeface="Palatino Linotype"/>
                <a:cs typeface="Palatino Linotype"/>
              </a:rPr>
              <a:t>Tree</a:t>
            </a:r>
            <a:r>
              <a:rPr spc="-370" dirty="0">
                <a:latin typeface="Palatino Linotype"/>
                <a:cs typeface="Palatino Linotype"/>
              </a:rPr>
              <a:t> </a:t>
            </a:r>
            <a:r>
              <a:rPr spc="165" dirty="0">
                <a:latin typeface="Palatino Linotype"/>
                <a:cs typeface="Palatino Linotype"/>
              </a:rPr>
              <a:t>Planted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3603096" y="9558849"/>
            <a:ext cx="4153534" cy="385362"/>
          </a:xfrm>
          <a:prstGeom prst="rect">
            <a:avLst/>
          </a:prstGeom>
          <a:noFill/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>
                <a:solidFill>
                  <a:srgbClr val="E7E7E7"/>
                </a:solidFill>
              </a:rPr>
              <a:t>Nahuel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dirty="0">
                <a:solidFill>
                  <a:srgbClr val="E7E7E7"/>
                </a:solidFill>
              </a:rPr>
              <a:t>Rierra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140" dirty="0">
                <a:solidFill>
                  <a:srgbClr val="E7E7E7"/>
                </a:solidFill>
              </a:rPr>
              <a:t>-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-20" dirty="0">
                <a:solidFill>
                  <a:srgbClr val="E7E7E7"/>
                </a:solidFill>
              </a:rPr>
              <a:t>Joaquín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-10" dirty="0">
                <a:solidFill>
                  <a:srgbClr val="E7E7E7"/>
                </a:solidFill>
              </a:rPr>
              <a:t>Kainer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7B09C41-01E8-A977-63DF-1080888F5767}"/>
              </a:ext>
            </a:extLst>
          </p:cNvPr>
          <p:cNvGrpSpPr/>
          <p:nvPr/>
        </p:nvGrpSpPr>
        <p:grpSpPr>
          <a:xfrm>
            <a:off x="-11073129" y="0"/>
            <a:ext cx="21206333" cy="10299700"/>
            <a:chOff x="6102350" y="0"/>
            <a:chExt cx="21206333" cy="102997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6122467-19F8-58D0-D9D5-09D46D3A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2" r="3243"/>
            <a:stretch/>
          </p:blipFill>
          <p:spPr>
            <a:xfrm>
              <a:off x="6102350" y="0"/>
              <a:ext cx="21183600" cy="1029970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B98EA07-D44D-4523-009C-73E7263DD1F4}"/>
                </a:ext>
              </a:extLst>
            </p:cNvPr>
            <p:cNvSpPr/>
            <p:nvPr/>
          </p:nvSpPr>
          <p:spPr>
            <a:xfrm>
              <a:off x="6102351" y="0"/>
              <a:ext cx="21206332" cy="10299700"/>
            </a:xfrm>
            <a:prstGeom prst="rect">
              <a:avLst/>
            </a:prstGeom>
            <a:gradFill flip="none" rotWithShape="1">
              <a:gsLst>
                <a:gs pos="0">
                  <a:srgbClr val="E7E7E7"/>
                </a:gs>
                <a:gs pos="100000">
                  <a:srgbClr val="E7E7E7"/>
                </a:gs>
                <a:gs pos="51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" name="object 2"/>
          <p:cNvSpPr/>
          <p:nvPr/>
        </p:nvSpPr>
        <p:spPr>
          <a:xfrm>
            <a:off x="16136176" y="0"/>
            <a:ext cx="2152015" cy="4300855"/>
          </a:xfrm>
          <a:custGeom>
            <a:avLst/>
            <a:gdLst/>
            <a:ahLst/>
            <a:cxnLst/>
            <a:rect l="l" t="t" r="r" b="b"/>
            <a:pathLst>
              <a:path w="2152015" h="4300855">
                <a:moveTo>
                  <a:pt x="2151748" y="2158873"/>
                </a:moveTo>
                <a:lnTo>
                  <a:pt x="2115248" y="2113521"/>
                </a:lnTo>
                <a:lnTo>
                  <a:pt x="2082723" y="2073910"/>
                </a:lnTo>
                <a:lnTo>
                  <a:pt x="2049907" y="2034552"/>
                </a:lnTo>
                <a:lnTo>
                  <a:pt x="2016887" y="1995424"/>
                </a:lnTo>
                <a:lnTo>
                  <a:pt x="1950466" y="1917814"/>
                </a:lnTo>
                <a:lnTo>
                  <a:pt x="1883968" y="1840979"/>
                </a:lnTo>
                <a:lnTo>
                  <a:pt x="1747685" y="1680870"/>
                </a:lnTo>
                <a:lnTo>
                  <a:pt x="1713801" y="1640535"/>
                </a:lnTo>
                <a:lnTo>
                  <a:pt x="1680248" y="1600111"/>
                </a:lnTo>
                <a:lnTo>
                  <a:pt x="1647190" y="1559636"/>
                </a:lnTo>
                <a:lnTo>
                  <a:pt x="1581886" y="1478419"/>
                </a:lnTo>
                <a:lnTo>
                  <a:pt x="1547736" y="1437678"/>
                </a:lnTo>
                <a:lnTo>
                  <a:pt x="1512620" y="1397012"/>
                </a:lnTo>
                <a:lnTo>
                  <a:pt x="1476921" y="1356537"/>
                </a:lnTo>
                <a:lnTo>
                  <a:pt x="1335951" y="1199172"/>
                </a:lnTo>
                <a:lnTo>
                  <a:pt x="1301534" y="1160119"/>
                </a:lnTo>
                <a:lnTo>
                  <a:pt x="1267498" y="1120762"/>
                </a:lnTo>
                <a:lnTo>
                  <a:pt x="1234020" y="1081049"/>
                </a:lnTo>
                <a:lnTo>
                  <a:pt x="1201293" y="1040942"/>
                </a:lnTo>
                <a:lnTo>
                  <a:pt x="1169492" y="1000404"/>
                </a:lnTo>
                <a:lnTo>
                  <a:pt x="1138796" y="959408"/>
                </a:lnTo>
                <a:lnTo>
                  <a:pt x="1109395" y="917892"/>
                </a:lnTo>
                <a:lnTo>
                  <a:pt x="1081468" y="875830"/>
                </a:lnTo>
                <a:lnTo>
                  <a:pt x="1055192" y="833170"/>
                </a:lnTo>
                <a:lnTo>
                  <a:pt x="1030757" y="789889"/>
                </a:lnTo>
                <a:lnTo>
                  <a:pt x="1008354" y="745947"/>
                </a:lnTo>
                <a:lnTo>
                  <a:pt x="988148" y="701294"/>
                </a:lnTo>
                <a:lnTo>
                  <a:pt x="970330" y="655891"/>
                </a:lnTo>
                <a:lnTo>
                  <a:pt x="952296" y="604354"/>
                </a:lnTo>
                <a:lnTo>
                  <a:pt x="935355" y="553072"/>
                </a:lnTo>
                <a:lnTo>
                  <a:pt x="919441" y="502005"/>
                </a:lnTo>
                <a:lnTo>
                  <a:pt x="904532" y="451129"/>
                </a:lnTo>
                <a:lnTo>
                  <a:pt x="890574" y="400431"/>
                </a:lnTo>
                <a:lnTo>
                  <a:pt x="877493" y="349885"/>
                </a:lnTo>
                <a:lnTo>
                  <a:pt x="865251" y="299466"/>
                </a:lnTo>
                <a:lnTo>
                  <a:pt x="853808" y="249161"/>
                </a:lnTo>
                <a:lnTo>
                  <a:pt x="843102" y="198932"/>
                </a:lnTo>
                <a:lnTo>
                  <a:pt x="833094" y="148767"/>
                </a:lnTo>
                <a:lnTo>
                  <a:pt x="823722" y="98640"/>
                </a:lnTo>
                <a:lnTo>
                  <a:pt x="814933" y="48539"/>
                </a:lnTo>
                <a:lnTo>
                  <a:pt x="806945" y="12"/>
                </a:lnTo>
                <a:lnTo>
                  <a:pt x="734237" y="12"/>
                </a:lnTo>
                <a:lnTo>
                  <a:pt x="740625" y="39776"/>
                </a:lnTo>
                <a:lnTo>
                  <a:pt x="748931" y="88442"/>
                </a:lnTo>
                <a:lnTo>
                  <a:pt x="757745" y="137121"/>
                </a:lnTo>
                <a:lnTo>
                  <a:pt x="767143" y="185851"/>
                </a:lnTo>
                <a:lnTo>
                  <a:pt x="777151" y="234645"/>
                </a:lnTo>
                <a:lnTo>
                  <a:pt x="787831" y="283540"/>
                </a:lnTo>
                <a:lnTo>
                  <a:pt x="799211" y="332536"/>
                </a:lnTo>
                <a:lnTo>
                  <a:pt x="811352" y="381660"/>
                </a:lnTo>
                <a:lnTo>
                  <a:pt x="824293" y="430949"/>
                </a:lnTo>
                <a:lnTo>
                  <a:pt x="838085" y="480402"/>
                </a:lnTo>
                <a:lnTo>
                  <a:pt x="852766" y="530047"/>
                </a:lnTo>
                <a:lnTo>
                  <a:pt x="868387" y="579907"/>
                </a:lnTo>
                <a:lnTo>
                  <a:pt x="884999" y="630008"/>
                </a:lnTo>
                <a:lnTo>
                  <a:pt x="902639" y="680364"/>
                </a:lnTo>
                <a:lnTo>
                  <a:pt x="920203" y="725411"/>
                </a:lnTo>
                <a:lnTo>
                  <a:pt x="939850" y="769594"/>
                </a:lnTo>
                <a:lnTo>
                  <a:pt x="961453" y="812952"/>
                </a:lnTo>
                <a:lnTo>
                  <a:pt x="984846" y="855560"/>
                </a:lnTo>
                <a:lnTo>
                  <a:pt x="1009904" y="897445"/>
                </a:lnTo>
                <a:lnTo>
                  <a:pt x="1036459" y="938669"/>
                </a:lnTo>
                <a:lnTo>
                  <a:pt x="1064361" y="979258"/>
                </a:lnTo>
                <a:lnTo>
                  <a:pt x="1093482" y="1019289"/>
                </a:lnTo>
                <a:lnTo>
                  <a:pt x="1123645" y="1058799"/>
                </a:lnTo>
                <a:lnTo>
                  <a:pt x="1154722" y="1097826"/>
                </a:lnTo>
                <a:lnTo>
                  <a:pt x="1186548" y="1136421"/>
                </a:lnTo>
                <a:lnTo>
                  <a:pt x="1218984" y="1174648"/>
                </a:lnTo>
                <a:lnTo>
                  <a:pt x="1251889" y="1212545"/>
                </a:lnTo>
                <a:lnTo>
                  <a:pt x="1285087" y="1250162"/>
                </a:lnTo>
                <a:lnTo>
                  <a:pt x="1424038" y="1405432"/>
                </a:lnTo>
                <a:lnTo>
                  <a:pt x="1459014" y="1445069"/>
                </a:lnTo>
                <a:lnTo>
                  <a:pt x="1493139" y="1484528"/>
                </a:lnTo>
                <a:lnTo>
                  <a:pt x="1526311" y="1524025"/>
                </a:lnTo>
                <a:lnTo>
                  <a:pt x="1591221" y="1604581"/>
                </a:lnTo>
                <a:lnTo>
                  <a:pt x="1624533" y="1645386"/>
                </a:lnTo>
                <a:lnTo>
                  <a:pt x="1658277" y="1686128"/>
                </a:lnTo>
                <a:lnTo>
                  <a:pt x="1692376" y="1726780"/>
                </a:lnTo>
                <a:lnTo>
                  <a:pt x="1726704" y="1767243"/>
                </a:lnTo>
                <a:lnTo>
                  <a:pt x="1761159" y="1807489"/>
                </a:lnTo>
                <a:lnTo>
                  <a:pt x="1829993" y="1887067"/>
                </a:lnTo>
                <a:lnTo>
                  <a:pt x="1960956" y="2040343"/>
                </a:lnTo>
                <a:lnTo>
                  <a:pt x="1993519" y="2079117"/>
                </a:lnTo>
                <a:lnTo>
                  <a:pt x="2025878" y="2118106"/>
                </a:lnTo>
                <a:lnTo>
                  <a:pt x="2057946" y="2157311"/>
                </a:lnTo>
                <a:lnTo>
                  <a:pt x="2089683" y="2196744"/>
                </a:lnTo>
                <a:lnTo>
                  <a:pt x="2121001" y="2236419"/>
                </a:lnTo>
                <a:lnTo>
                  <a:pt x="2151748" y="2276335"/>
                </a:lnTo>
                <a:lnTo>
                  <a:pt x="2151748" y="2158873"/>
                </a:lnTo>
                <a:close/>
              </a:path>
              <a:path w="2152015" h="4300855">
                <a:moveTo>
                  <a:pt x="2151799" y="4199839"/>
                </a:moveTo>
                <a:lnTo>
                  <a:pt x="2119757" y="4170324"/>
                </a:lnTo>
                <a:lnTo>
                  <a:pt x="2083092" y="4136974"/>
                </a:lnTo>
                <a:lnTo>
                  <a:pt x="2009305" y="4070972"/>
                </a:lnTo>
                <a:lnTo>
                  <a:pt x="1934857" y="4005770"/>
                </a:lnTo>
                <a:lnTo>
                  <a:pt x="1821992" y="3909022"/>
                </a:lnTo>
                <a:lnTo>
                  <a:pt x="1592059" y="3717163"/>
                </a:lnTo>
                <a:lnTo>
                  <a:pt x="1288338" y="3467125"/>
                </a:lnTo>
                <a:lnTo>
                  <a:pt x="1213662" y="3404844"/>
                </a:lnTo>
                <a:lnTo>
                  <a:pt x="1173861" y="3372358"/>
                </a:lnTo>
                <a:lnTo>
                  <a:pt x="1134440" y="3341027"/>
                </a:lnTo>
                <a:lnTo>
                  <a:pt x="1095451" y="3310712"/>
                </a:lnTo>
                <a:lnTo>
                  <a:pt x="898588" y="3161690"/>
                </a:lnTo>
                <a:lnTo>
                  <a:pt x="859180" y="3131235"/>
                </a:lnTo>
                <a:lnTo>
                  <a:pt x="821131" y="3101022"/>
                </a:lnTo>
                <a:lnTo>
                  <a:pt x="784542" y="3070898"/>
                </a:lnTo>
                <a:lnTo>
                  <a:pt x="749503" y="3040672"/>
                </a:lnTo>
                <a:lnTo>
                  <a:pt x="716127" y="3010141"/>
                </a:lnTo>
                <a:lnTo>
                  <a:pt x="684491" y="2979128"/>
                </a:lnTo>
                <a:lnTo>
                  <a:pt x="654697" y="2947466"/>
                </a:lnTo>
                <a:lnTo>
                  <a:pt x="626846" y="2914954"/>
                </a:lnTo>
                <a:lnTo>
                  <a:pt x="601014" y="2881414"/>
                </a:lnTo>
                <a:lnTo>
                  <a:pt x="577329" y="2846654"/>
                </a:lnTo>
                <a:lnTo>
                  <a:pt x="555853" y="2810497"/>
                </a:lnTo>
                <a:lnTo>
                  <a:pt x="536702" y="2772765"/>
                </a:lnTo>
                <a:lnTo>
                  <a:pt x="519976" y="2733268"/>
                </a:lnTo>
                <a:lnTo>
                  <a:pt x="505752" y="2691815"/>
                </a:lnTo>
                <a:lnTo>
                  <a:pt x="494131" y="2648216"/>
                </a:lnTo>
                <a:lnTo>
                  <a:pt x="485216" y="2602319"/>
                </a:lnTo>
                <a:lnTo>
                  <a:pt x="479094" y="2553906"/>
                </a:lnTo>
                <a:lnTo>
                  <a:pt x="475869" y="2502801"/>
                </a:lnTo>
                <a:lnTo>
                  <a:pt x="475627" y="2448839"/>
                </a:lnTo>
                <a:lnTo>
                  <a:pt x="478459" y="2391816"/>
                </a:lnTo>
                <a:lnTo>
                  <a:pt x="482422" y="2345398"/>
                </a:lnTo>
                <a:lnTo>
                  <a:pt x="486791" y="2298115"/>
                </a:lnTo>
                <a:lnTo>
                  <a:pt x="491515" y="2249970"/>
                </a:lnTo>
                <a:lnTo>
                  <a:pt x="496608" y="2200986"/>
                </a:lnTo>
                <a:lnTo>
                  <a:pt x="502031" y="2151176"/>
                </a:lnTo>
                <a:lnTo>
                  <a:pt x="507758" y="2100541"/>
                </a:lnTo>
                <a:lnTo>
                  <a:pt x="513765" y="2049106"/>
                </a:lnTo>
                <a:lnTo>
                  <a:pt x="519277" y="1999589"/>
                </a:lnTo>
                <a:lnTo>
                  <a:pt x="524789" y="1949640"/>
                </a:lnTo>
                <a:lnTo>
                  <a:pt x="530237" y="1899272"/>
                </a:lnTo>
                <a:lnTo>
                  <a:pt x="535559" y="1848573"/>
                </a:lnTo>
                <a:lnTo>
                  <a:pt x="540689" y="1797570"/>
                </a:lnTo>
                <a:lnTo>
                  <a:pt x="545553" y="1746326"/>
                </a:lnTo>
                <a:lnTo>
                  <a:pt x="550113" y="1694891"/>
                </a:lnTo>
                <a:lnTo>
                  <a:pt x="554266" y="1643329"/>
                </a:lnTo>
                <a:lnTo>
                  <a:pt x="557961" y="1591665"/>
                </a:lnTo>
                <a:lnTo>
                  <a:pt x="561149" y="1539989"/>
                </a:lnTo>
                <a:lnTo>
                  <a:pt x="563740" y="1488325"/>
                </a:lnTo>
                <a:lnTo>
                  <a:pt x="565670" y="1436738"/>
                </a:lnTo>
                <a:lnTo>
                  <a:pt x="566889" y="1385265"/>
                </a:lnTo>
                <a:lnTo>
                  <a:pt x="567321" y="1333982"/>
                </a:lnTo>
                <a:lnTo>
                  <a:pt x="566902" y="1282928"/>
                </a:lnTo>
                <a:lnTo>
                  <a:pt x="565556" y="1232166"/>
                </a:lnTo>
                <a:lnTo>
                  <a:pt x="563245" y="1181735"/>
                </a:lnTo>
                <a:lnTo>
                  <a:pt x="559866" y="1131684"/>
                </a:lnTo>
                <a:lnTo>
                  <a:pt x="555383" y="1082090"/>
                </a:lnTo>
                <a:lnTo>
                  <a:pt x="549719" y="1032979"/>
                </a:lnTo>
                <a:lnTo>
                  <a:pt x="542810" y="984427"/>
                </a:lnTo>
                <a:lnTo>
                  <a:pt x="534581" y="936472"/>
                </a:lnTo>
                <a:lnTo>
                  <a:pt x="524979" y="889165"/>
                </a:lnTo>
                <a:lnTo>
                  <a:pt x="513930" y="842556"/>
                </a:lnTo>
                <a:lnTo>
                  <a:pt x="501370" y="796709"/>
                </a:lnTo>
                <a:lnTo>
                  <a:pt x="487222" y="751687"/>
                </a:lnTo>
                <a:lnTo>
                  <a:pt x="469531" y="703072"/>
                </a:lnTo>
                <a:lnTo>
                  <a:pt x="449846" y="656005"/>
                </a:lnTo>
                <a:lnTo>
                  <a:pt x="428434" y="610323"/>
                </a:lnTo>
                <a:lnTo>
                  <a:pt x="405599" y="565861"/>
                </a:lnTo>
                <a:lnTo>
                  <a:pt x="381596" y="522478"/>
                </a:lnTo>
                <a:lnTo>
                  <a:pt x="356743" y="479996"/>
                </a:lnTo>
                <a:lnTo>
                  <a:pt x="331317" y="438264"/>
                </a:lnTo>
                <a:lnTo>
                  <a:pt x="305574" y="397116"/>
                </a:lnTo>
                <a:lnTo>
                  <a:pt x="279831" y="356400"/>
                </a:lnTo>
                <a:lnTo>
                  <a:pt x="257911" y="322922"/>
                </a:lnTo>
                <a:lnTo>
                  <a:pt x="247103" y="306171"/>
                </a:lnTo>
                <a:lnTo>
                  <a:pt x="209042" y="243281"/>
                </a:lnTo>
                <a:lnTo>
                  <a:pt x="182295" y="196265"/>
                </a:lnTo>
                <a:lnTo>
                  <a:pt x="156349" y="148640"/>
                </a:lnTo>
                <a:lnTo>
                  <a:pt x="131102" y="100584"/>
                </a:lnTo>
                <a:lnTo>
                  <a:pt x="106476" y="52336"/>
                </a:lnTo>
                <a:lnTo>
                  <a:pt x="82384" y="4102"/>
                </a:lnTo>
                <a:lnTo>
                  <a:pt x="80352" y="0"/>
                </a:lnTo>
                <a:lnTo>
                  <a:pt x="0" y="0"/>
                </a:lnTo>
                <a:lnTo>
                  <a:pt x="37947" y="76149"/>
                </a:lnTo>
                <a:lnTo>
                  <a:pt x="59690" y="119176"/>
                </a:lnTo>
                <a:lnTo>
                  <a:pt x="81902" y="162179"/>
                </a:lnTo>
                <a:lnTo>
                  <a:pt x="104686" y="204978"/>
                </a:lnTo>
                <a:lnTo>
                  <a:pt x="128155" y="247408"/>
                </a:lnTo>
                <a:lnTo>
                  <a:pt x="152425" y="289293"/>
                </a:lnTo>
                <a:lnTo>
                  <a:pt x="177596" y="330479"/>
                </a:lnTo>
                <a:lnTo>
                  <a:pt x="188061" y="348157"/>
                </a:lnTo>
                <a:lnTo>
                  <a:pt x="198907" y="365569"/>
                </a:lnTo>
                <a:lnTo>
                  <a:pt x="209892" y="382727"/>
                </a:lnTo>
                <a:lnTo>
                  <a:pt x="220776" y="399605"/>
                </a:lnTo>
                <a:lnTo>
                  <a:pt x="249745" y="445008"/>
                </a:lnTo>
                <a:lnTo>
                  <a:pt x="278130" y="490220"/>
                </a:lnTo>
                <a:lnTo>
                  <a:pt x="305625" y="535533"/>
                </a:lnTo>
                <a:lnTo>
                  <a:pt x="331927" y="581304"/>
                </a:lnTo>
                <a:lnTo>
                  <a:pt x="356692" y="627849"/>
                </a:lnTo>
                <a:lnTo>
                  <a:pt x="379641" y="675500"/>
                </a:lnTo>
                <a:lnTo>
                  <a:pt x="400443" y="724585"/>
                </a:lnTo>
                <a:lnTo>
                  <a:pt x="418769" y="775436"/>
                </a:lnTo>
                <a:lnTo>
                  <a:pt x="432790" y="820077"/>
                </a:lnTo>
                <a:lnTo>
                  <a:pt x="445185" y="865695"/>
                </a:lnTo>
                <a:lnTo>
                  <a:pt x="456018" y="912202"/>
                </a:lnTo>
                <a:lnTo>
                  <a:pt x="465366" y="959548"/>
                </a:lnTo>
                <a:lnTo>
                  <a:pt x="473290" y="1007668"/>
                </a:lnTo>
                <a:lnTo>
                  <a:pt x="479856" y="1056500"/>
                </a:lnTo>
                <a:lnTo>
                  <a:pt x="485152" y="1105966"/>
                </a:lnTo>
                <a:lnTo>
                  <a:pt x="489242" y="1156030"/>
                </a:lnTo>
                <a:lnTo>
                  <a:pt x="492188" y="1206614"/>
                </a:lnTo>
                <a:lnTo>
                  <a:pt x="494080" y="1257668"/>
                </a:lnTo>
                <a:lnTo>
                  <a:pt x="494957" y="1309116"/>
                </a:lnTo>
                <a:lnTo>
                  <a:pt x="494906" y="1360893"/>
                </a:lnTo>
                <a:lnTo>
                  <a:pt x="494004" y="1412938"/>
                </a:lnTo>
                <a:lnTo>
                  <a:pt x="492315" y="1465211"/>
                </a:lnTo>
                <a:lnTo>
                  <a:pt x="489902" y="1517624"/>
                </a:lnTo>
                <a:lnTo>
                  <a:pt x="486854" y="1570113"/>
                </a:lnTo>
                <a:lnTo>
                  <a:pt x="483209" y="1622640"/>
                </a:lnTo>
                <a:lnTo>
                  <a:pt x="479069" y="1675117"/>
                </a:lnTo>
                <a:lnTo>
                  <a:pt x="474497" y="1727504"/>
                </a:lnTo>
                <a:lnTo>
                  <a:pt x="469544" y="1779714"/>
                </a:lnTo>
                <a:lnTo>
                  <a:pt x="464299" y="1831708"/>
                </a:lnTo>
                <a:lnTo>
                  <a:pt x="458838" y="1883410"/>
                </a:lnTo>
                <a:lnTo>
                  <a:pt x="453199" y="1934756"/>
                </a:lnTo>
                <a:lnTo>
                  <a:pt x="447497" y="1985683"/>
                </a:lnTo>
                <a:lnTo>
                  <a:pt x="441756" y="2036152"/>
                </a:lnTo>
                <a:lnTo>
                  <a:pt x="435991" y="2087930"/>
                </a:lnTo>
                <a:lnTo>
                  <a:pt x="430352" y="2138997"/>
                </a:lnTo>
                <a:lnTo>
                  <a:pt x="424929" y="2189289"/>
                </a:lnTo>
                <a:lnTo>
                  <a:pt x="419773" y="2238819"/>
                </a:lnTo>
                <a:lnTo>
                  <a:pt x="414959" y="2287536"/>
                </a:lnTo>
                <a:lnTo>
                  <a:pt x="410540" y="2335428"/>
                </a:lnTo>
                <a:lnTo>
                  <a:pt x="406577" y="2382456"/>
                </a:lnTo>
                <a:lnTo>
                  <a:pt x="403555" y="2442984"/>
                </a:lnTo>
                <a:lnTo>
                  <a:pt x="403821" y="2500515"/>
                </a:lnTo>
                <a:lnTo>
                  <a:pt x="407149" y="2553906"/>
                </a:lnTo>
                <a:lnTo>
                  <a:pt x="407225" y="2555214"/>
                </a:lnTo>
                <a:lnTo>
                  <a:pt x="413664" y="2607233"/>
                </a:lnTo>
                <a:lnTo>
                  <a:pt x="422998" y="2656713"/>
                </a:lnTo>
                <a:lnTo>
                  <a:pt x="435102" y="2703817"/>
                </a:lnTo>
                <a:lnTo>
                  <a:pt x="449846" y="2748686"/>
                </a:lnTo>
                <a:lnTo>
                  <a:pt x="467106" y="2791485"/>
                </a:lnTo>
                <a:lnTo>
                  <a:pt x="486752" y="2832354"/>
                </a:lnTo>
                <a:lnTo>
                  <a:pt x="508673" y="2871457"/>
                </a:lnTo>
                <a:lnTo>
                  <a:pt x="532714" y="2908947"/>
                </a:lnTo>
                <a:lnTo>
                  <a:pt x="558774" y="2944965"/>
                </a:lnTo>
                <a:lnTo>
                  <a:pt x="586714" y="2979674"/>
                </a:lnTo>
                <a:lnTo>
                  <a:pt x="616407" y="3013227"/>
                </a:lnTo>
                <a:lnTo>
                  <a:pt x="647712" y="3045777"/>
                </a:lnTo>
                <a:lnTo>
                  <a:pt x="680529" y="3077464"/>
                </a:lnTo>
                <a:lnTo>
                  <a:pt x="714717" y="3108452"/>
                </a:lnTo>
                <a:lnTo>
                  <a:pt x="750150" y="3138894"/>
                </a:lnTo>
                <a:lnTo>
                  <a:pt x="786688" y="3168942"/>
                </a:lnTo>
                <a:lnTo>
                  <a:pt x="824230" y="3198736"/>
                </a:lnTo>
                <a:lnTo>
                  <a:pt x="862634" y="3228454"/>
                </a:lnTo>
                <a:lnTo>
                  <a:pt x="1054620" y="3373348"/>
                </a:lnTo>
                <a:lnTo>
                  <a:pt x="1093000" y="3403130"/>
                </a:lnTo>
                <a:lnTo>
                  <a:pt x="1131646" y="3433965"/>
                </a:lnTo>
                <a:lnTo>
                  <a:pt x="1433245" y="3682771"/>
                </a:lnTo>
                <a:lnTo>
                  <a:pt x="1750872" y="3946194"/>
                </a:lnTo>
                <a:lnTo>
                  <a:pt x="1867141" y="4045280"/>
                </a:lnTo>
                <a:lnTo>
                  <a:pt x="1943785" y="4111968"/>
                </a:lnTo>
                <a:lnTo>
                  <a:pt x="2019706" y="4179392"/>
                </a:lnTo>
                <a:lnTo>
                  <a:pt x="2057400" y="4213441"/>
                </a:lnTo>
                <a:lnTo>
                  <a:pt x="2094915" y="4247743"/>
                </a:lnTo>
                <a:lnTo>
                  <a:pt x="2132241" y="4282338"/>
                </a:lnTo>
                <a:lnTo>
                  <a:pt x="2151799" y="4300715"/>
                </a:lnTo>
                <a:lnTo>
                  <a:pt x="2151799" y="4199839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63040" cy="1958339"/>
          </a:xfrm>
          <a:custGeom>
            <a:avLst/>
            <a:gdLst/>
            <a:ahLst/>
            <a:cxnLst/>
            <a:rect l="l" t="t" r="r" b="b"/>
            <a:pathLst>
              <a:path w="1463040" h="1958339">
                <a:moveTo>
                  <a:pt x="1462473" y="0"/>
                </a:moveTo>
                <a:lnTo>
                  <a:pt x="1386743" y="0"/>
                </a:lnTo>
                <a:lnTo>
                  <a:pt x="1376664" y="30517"/>
                </a:lnTo>
                <a:lnTo>
                  <a:pt x="1358633" y="82041"/>
                </a:lnTo>
                <a:lnTo>
                  <a:pt x="1340816" y="127446"/>
                </a:lnTo>
                <a:lnTo>
                  <a:pt x="1320610" y="172102"/>
                </a:lnTo>
                <a:lnTo>
                  <a:pt x="1298197" y="216050"/>
                </a:lnTo>
                <a:lnTo>
                  <a:pt x="1273761" y="259330"/>
                </a:lnTo>
                <a:lnTo>
                  <a:pt x="1247484" y="301982"/>
                </a:lnTo>
                <a:lnTo>
                  <a:pt x="1219549" y="344045"/>
                </a:lnTo>
                <a:lnTo>
                  <a:pt x="1190140" y="385558"/>
                </a:lnTo>
                <a:lnTo>
                  <a:pt x="1159440" y="426563"/>
                </a:lnTo>
                <a:lnTo>
                  <a:pt x="1127631" y="467097"/>
                </a:lnTo>
                <a:lnTo>
                  <a:pt x="1094897" y="507202"/>
                </a:lnTo>
                <a:lnTo>
                  <a:pt x="1061420" y="546916"/>
                </a:lnTo>
                <a:lnTo>
                  <a:pt x="1027384" y="586280"/>
                </a:lnTo>
                <a:lnTo>
                  <a:pt x="992972" y="625333"/>
                </a:lnTo>
                <a:lnTo>
                  <a:pt x="851991" y="782690"/>
                </a:lnTo>
                <a:lnTo>
                  <a:pt x="816291" y="823172"/>
                </a:lnTo>
                <a:lnTo>
                  <a:pt x="781191" y="863835"/>
                </a:lnTo>
                <a:lnTo>
                  <a:pt x="747051" y="904577"/>
                </a:lnTo>
                <a:lnTo>
                  <a:pt x="681754" y="985795"/>
                </a:lnTo>
                <a:lnTo>
                  <a:pt x="648668" y="1026265"/>
                </a:lnTo>
                <a:lnTo>
                  <a:pt x="615110" y="1066685"/>
                </a:lnTo>
                <a:lnTo>
                  <a:pt x="581214" y="1107028"/>
                </a:lnTo>
                <a:lnTo>
                  <a:pt x="444955" y="1267129"/>
                </a:lnTo>
                <a:lnTo>
                  <a:pt x="378481" y="1343967"/>
                </a:lnTo>
                <a:lnTo>
                  <a:pt x="312062" y="1421574"/>
                </a:lnTo>
                <a:lnTo>
                  <a:pt x="279041" y="1460702"/>
                </a:lnTo>
                <a:lnTo>
                  <a:pt x="246235" y="1500063"/>
                </a:lnTo>
                <a:lnTo>
                  <a:pt x="213710" y="1539674"/>
                </a:lnTo>
                <a:lnTo>
                  <a:pt x="181533" y="1579547"/>
                </a:lnTo>
                <a:lnTo>
                  <a:pt x="149771" y="1619697"/>
                </a:lnTo>
                <a:lnTo>
                  <a:pt x="118491" y="1660138"/>
                </a:lnTo>
                <a:lnTo>
                  <a:pt x="87759" y="1700885"/>
                </a:lnTo>
                <a:lnTo>
                  <a:pt x="57643" y="1741950"/>
                </a:lnTo>
                <a:lnTo>
                  <a:pt x="28210" y="1783349"/>
                </a:lnTo>
                <a:lnTo>
                  <a:pt x="0" y="1824405"/>
                </a:lnTo>
                <a:lnTo>
                  <a:pt x="0" y="1958012"/>
                </a:lnTo>
                <a:lnTo>
                  <a:pt x="6092" y="1947987"/>
                </a:lnTo>
                <a:lnTo>
                  <a:pt x="32589" y="1906307"/>
                </a:lnTo>
                <a:lnTo>
                  <a:pt x="59981" y="1864947"/>
                </a:lnTo>
                <a:lnTo>
                  <a:pt x="88198" y="1823897"/>
                </a:lnTo>
                <a:lnTo>
                  <a:pt x="117173" y="1783146"/>
                </a:lnTo>
                <a:lnTo>
                  <a:pt x="146836" y="1742681"/>
                </a:lnTo>
                <a:lnTo>
                  <a:pt x="177118" y="1702491"/>
                </a:lnTo>
                <a:lnTo>
                  <a:pt x="207953" y="1662566"/>
                </a:lnTo>
                <a:lnTo>
                  <a:pt x="239269" y="1622893"/>
                </a:lnTo>
                <a:lnTo>
                  <a:pt x="271001" y="1583460"/>
                </a:lnTo>
                <a:lnTo>
                  <a:pt x="303077" y="1544257"/>
                </a:lnTo>
                <a:lnTo>
                  <a:pt x="335431" y="1505273"/>
                </a:lnTo>
                <a:lnTo>
                  <a:pt x="367994" y="1466494"/>
                </a:lnTo>
                <a:lnTo>
                  <a:pt x="498956" y="1313218"/>
                </a:lnTo>
                <a:lnTo>
                  <a:pt x="567792" y="1233646"/>
                </a:lnTo>
                <a:lnTo>
                  <a:pt x="602240" y="1193400"/>
                </a:lnTo>
                <a:lnTo>
                  <a:pt x="636563" y="1152926"/>
                </a:lnTo>
                <a:lnTo>
                  <a:pt x="670649" y="1112284"/>
                </a:lnTo>
                <a:lnTo>
                  <a:pt x="704389" y="1071532"/>
                </a:lnTo>
                <a:lnTo>
                  <a:pt x="737674" y="1030731"/>
                </a:lnTo>
                <a:lnTo>
                  <a:pt x="770393" y="989939"/>
                </a:lnTo>
                <a:lnTo>
                  <a:pt x="802598" y="950182"/>
                </a:lnTo>
                <a:lnTo>
                  <a:pt x="835804" y="910685"/>
                </a:lnTo>
                <a:lnTo>
                  <a:pt x="869930" y="871229"/>
                </a:lnTo>
                <a:lnTo>
                  <a:pt x="904897" y="831593"/>
                </a:lnTo>
                <a:lnTo>
                  <a:pt x="1043792" y="676317"/>
                </a:lnTo>
                <a:lnTo>
                  <a:pt x="1077004" y="638702"/>
                </a:lnTo>
                <a:lnTo>
                  <a:pt x="1109904" y="600807"/>
                </a:lnTo>
                <a:lnTo>
                  <a:pt x="1142344" y="562582"/>
                </a:lnTo>
                <a:lnTo>
                  <a:pt x="1174176" y="523979"/>
                </a:lnTo>
                <a:lnTo>
                  <a:pt x="1205250" y="484950"/>
                </a:lnTo>
                <a:lnTo>
                  <a:pt x="1235419" y="445447"/>
                </a:lnTo>
                <a:lnTo>
                  <a:pt x="1264533" y="405421"/>
                </a:lnTo>
                <a:lnTo>
                  <a:pt x="1292443" y="364823"/>
                </a:lnTo>
                <a:lnTo>
                  <a:pt x="1319002" y="323605"/>
                </a:lnTo>
                <a:lnTo>
                  <a:pt x="1344060" y="281718"/>
                </a:lnTo>
                <a:lnTo>
                  <a:pt x="1367468" y="239114"/>
                </a:lnTo>
                <a:lnTo>
                  <a:pt x="1389079" y="195744"/>
                </a:lnTo>
                <a:lnTo>
                  <a:pt x="1408743" y="151561"/>
                </a:lnTo>
                <a:lnTo>
                  <a:pt x="1426311" y="106514"/>
                </a:lnTo>
                <a:lnTo>
                  <a:pt x="1443959" y="56161"/>
                </a:lnTo>
                <a:lnTo>
                  <a:pt x="1460573" y="6064"/>
                </a:lnTo>
                <a:lnTo>
                  <a:pt x="1462473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5389" y="1776374"/>
            <a:ext cx="6299835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7E7E7"/>
                </a:solidFill>
                <a:latin typeface="Palatino Linotype"/>
                <a:cs typeface="Palatino Linotype"/>
              </a:rPr>
              <a:t>One</a:t>
            </a:r>
            <a:r>
              <a:rPr spc="-375" dirty="0">
                <a:solidFill>
                  <a:srgbClr val="E7E7E7"/>
                </a:solidFill>
                <a:latin typeface="Palatino Linotype"/>
                <a:cs typeface="Palatino Linotype"/>
              </a:rPr>
              <a:t> </a:t>
            </a:r>
            <a:r>
              <a:rPr spc="315" dirty="0">
                <a:solidFill>
                  <a:srgbClr val="E7E7E7"/>
                </a:solidFill>
                <a:latin typeface="Palatino Linotype"/>
                <a:cs typeface="Palatino Linotype"/>
              </a:rPr>
              <a:t>Tree</a:t>
            </a:r>
            <a:r>
              <a:rPr spc="-370" dirty="0">
                <a:solidFill>
                  <a:srgbClr val="E7E7E7"/>
                </a:solidFill>
                <a:latin typeface="Palatino Linotype"/>
                <a:cs typeface="Palatino Linotype"/>
              </a:rPr>
              <a:t> </a:t>
            </a:r>
            <a:r>
              <a:rPr spc="165" dirty="0">
                <a:solidFill>
                  <a:srgbClr val="E7E7E7"/>
                </a:solidFill>
                <a:latin typeface="Palatino Linotype"/>
                <a:cs typeface="Palatino Linotype"/>
              </a:rPr>
              <a:t>Planted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  <a:noFill/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1AD92EAC-A694-BDAE-65E7-1D8CC4957E6B}"/>
              </a:ext>
            </a:extLst>
          </p:cNvPr>
          <p:cNvSpPr txBox="1"/>
          <p:nvPr/>
        </p:nvSpPr>
        <p:spPr>
          <a:xfrm>
            <a:off x="9302751" y="4878172"/>
            <a:ext cx="7616678" cy="2483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800"/>
              </a:lnSpc>
              <a:spcBef>
                <a:spcPts val="95"/>
              </a:spcBef>
            </a:pPr>
            <a:r>
              <a:rPr sz="32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Queremos</a:t>
            </a:r>
            <a:r>
              <a:rPr sz="320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cualquiera</a:t>
            </a:r>
            <a:r>
              <a:rPr sz="320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 </a:t>
            </a:r>
            <a:r>
              <a:rPr sz="320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sencillo</a:t>
            </a:r>
            <a:r>
              <a:rPr sz="3200" i="1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ayudar</a:t>
            </a:r>
            <a:r>
              <a:rPr sz="32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2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medio</a:t>
            </a:r>
            <a:r>
              <a:rPr sz="32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</a:t>
            </a:r>
            <a:r>
              <a:rPr sz="3200" i="1" spc="60" dirty="0" err="1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plantando</a:t>
            </a:r>
            <a:r>
              <a:rPr sz="32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3200" i="1" dirty="0" err="1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rboles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3200" i="1" spc="-110" dirty="0">
              <a:solidFill>
                <a:srgbClr val="393E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indent="-635" algn="ctr">
              <a:lnSpc>
                <a:spcPct val="100800"/>
              </a:lnSpc>
              <a:spcBef>
                <a:spcPts val="95"/>
              </a:spcBef>
            </a:pP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Juntos</a:t>
            </a:r>
            <a:r>
              <a:rPr sz="32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restaurar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bosques,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2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hábitat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2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biodiversidad</a:t>
            </a:r>
            <a:r>
              <a:rPr sz="32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sz="32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2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 </a:t>
            </a:r>
            <a:r>
              <a:rPr sz="3200" i="1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3200" i="1" spc="-1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positivo</a:t>
            </a:r>
            <a:r>
              <a:rPr sz="3200" i="1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i="1" spc="-1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sz="3200" i="1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200" i="1" spc="-1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mundo.</a:t>
            </a: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11B207-E759-AC3C-517C-E036FEE8F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55" y="1776374"/>
            <a:ext cx="685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5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825" cy="3500754"/>
          </a:xfrm>
          <a:custGeom>
            <a:avLst/>
            <a:gdLst/>
            <a:ahLst/>
            <a:cxnLst/>
            <a:rect l="l" t="t" r="r" b="b"/>
            <a:pathLst>
              <a:path w="1139825" h="3500754">
                <a:moveTo>
                  <a:pt x="900182" y="0"/>
                </a:moveTo>
                <a:lnTo>
                  <a:pt x="838027" y="0"/>
                </a:lnTo>
                <a:lnTo>
                  <a:pt x="826514" y="38381"/>
                </a:lnTo>
                <a:lnTo>
                  <a:pt x="811415" y="83515"/>
                </a:lnTo>
                <a:lnTo>
                  <a:pt x="806025" y="98079"/>
                </a:lnTo>
                <a:lnTo>
                  <a:pt x="800703" y="112579"/>
                </a:lnTo>
                <a:lnTo>
                  <a:pt x="795518" y="126945"/>
                </a:lnTo>
                <a:lnTo>
                  <a:pt x="790535" y="141109"/>
                </a:lnTo>
                <a:lnTo>
                  <a:pt x="774223" y="185786"/>
                </a:lnTo>
                <a:lnTo>
                  <a:pt x="758339" y="231028"/>
                </a:lnTo>
                <a:lnTo>
                  <a:pt x="743400" y="276963"/>
                </a:lnTo>
                <a:lnTo>
                  <a:pt x="729922" y="323715"/>
                </a:lnTo>
                <a:lnTo>
                  <a:pt x="718421" y="371412"/>
                </a:lnTo>
                <a:lnTo>
                  <a:pt x="709413" y="420178"/>
                </a:lnTo>
                <a:lnTo>
                  <a:pt x="703416" y="470141"/>
                </a:lnTo>
                <a:lnTo>
                  <a:pt x="700660" y="516533"/>
                </a:lnTo>
                <a:lnTo>
                  <a:pt x="700293" y="563439"/>
                </a:lnTo>
                <a:lnTo>
                  <a:pt x="702176" y="610797"/>
                </a:lnTo>
                <a:lnTo>
                  <a:pt x="706169" y="658550"/>
                </a:lnTo>
                <a:lnTo>
                  <a:pt x="712134" y="706638"/>
                </a:lnTo>
                <a:lnTo>
                  <a:pt x="719933" y="755001"/>
                </a:lnTo>
                <a:lnTo>
                  <a:pt x="729426" y="803580"/>
                </a:lnTo>
                <a:lnTo>
                  <a:pt x="740475" y="852315"/>
                </a:lnTo>
                <a:lnTo>
                  <a:pt x="752941" y="901148"/>
                </a:lnTo>
                <a:lnTo>
                  <a:pt x="766685" y="950018"/>
                </a:lnTo>
                <a:lnTo>
                  <a:pt x="781568" y="998867"/>
                </a:lnTo>
                <a:lnTo>
                  <a:pt x="797452" y="1047635"/>
                </a:lnTo>
                <a:lnTo>
                  <a:pt x="814198" y="1096262"/>
                </a:lnTo>
                <a:lnTo>
                  <a:pt x="831667" y="1144689"/>
                </a:lnTo>
                <a:lnTo>
                  <a:pt x="849720" y="1192858"/>
                </a:lnTo>
                <a:lnTo>
                  <a:pt x="868218" y="1240708"/>
                </a:lnTo>
                <a:lnTo>
                  <a:pt x="887024" y="1288179"/>
                </a:lnTo>
                <a:lnTo>
                  <a:pt x="905997" y="1335214"/>
                </a:lnTo>
                <a:lnTo>
                  <a:pt x="925000" y="1381752"/>
                </a:lnTo>
                <a:lnTo>
                  <a:pt x="943893" y="1427733"/>
                </a:lnTo>
                <a:lnTo>
                  <a:pt x="965128" y="1479042"/>
                </a:lnTo>
                <a:lnTo>
                  <a:pt x="985569" y="1529282"/>
                </a:lnTo>
                <a:lnTo>
                  <a:pt x="1005111" y="1578418"/>
                </a:lnTo>
                <a:lnTo>
                  <a:pt x="1023652" y="1626415"/>
                </a:lnTo>
                <a:lnTo>
                  <a:pt x="1041087" y="1673237"/>
                </a:lnTo>
                <a:lnTo>
                  <a:pt x="1058498" y="1726413"/>
                </a:lnTo>
                <a:lnTo>
                  <a:pt x="1070748" y="1776839"/>
                </a:lnTo>
                <a:lnTo>
                  <a:pt x="1078086" y="1824771"/>
                </a:lnTo>
                <a:lnTo>
                  <a:pt x="1080762" y="1870463"/>
                </a:lnTo>
                <a:lnTo>
                  <a:pt x="1079026" y="1914170"/>
                </a:lnTo>
                <a:lnTo>
                  <a:pt x="1073127" y="1956148"/>
                </a:lnTo>
                <a:lnTo>
                  <a:pt x="1063414" y="1996246"/>
                </a:lnTo>
                <a:lnTo>
                  <a:pt x="1063315" y="1996651"/>
                </a:lnTo>
                <a:lnTo>
                  <a:pt x="1049841" y="2035935"/>
                </a:lnTo>
                <a:lnTo>
                  <a:pt x="1032952" y="2074254"/>
                </a:lnTo>
                <a:lnTo>
                  <a:pt x="1012901" y="2111863"/>
                </a:lnTo>
                <a:lnTo>
                  <a:pt x="989935" y="2149018"/>
                </a:lnTo>
                <a:lnTo>
                  <a:pt x="964305" y="2185973"/>
                </a:lnTo>
                <a:lnTo>
                  <a:pt x="936260" y="2222983"/>
                </a:lnTo>
                <a:lnTo>
                  <a:pt x="906051" y="2260304"/>
                </a:lnTo>
                <a:lnTo>
                  <a:pt x="873927" y="2298190"/>
                </a:lnTo>
                <a:lnTo>
                  <a:pt x="840137" y="2336896"/>
                </a:lnTo>
                <a:lnTo>
                  <a:pt x="775044" y="2410151"/>
                </a:lnTo>
                <a:lnTo>
                  <a:pt x="745018" y="2444212"/>
                </a:lnTo>
                <a:lnTo>
                  <a:pt x="714888" y="2479103"/>
                </a:lnTo>
                <a:lnTo>
                  <a:pt x="684689" y="2515066"/>
                </a:lnTo>
                <a:lnTo>
                  <a:pt x="654456" y="2552344"/>
                </a:lnTo>
                <a:lnTo>
                  <a:pt x="621118" y="2594166"/>
                </a:lnTo>
                <a:lnTo>
                  <a:pt x="325839" y="2959834"/>
                </a:lnTo>
                <a:lnTo>
                  <a:pt x="262687" y="3039489"/>
                </a:lnTo>
                <a:lnTo>
                  <a:pt x="231477" y="3079380"/>
                </a:lnTo>
                <a:lnTo>
                  <a:pt x="200527" y="3119362"/>
                </a:lnTo>
                <a:lnTo>
                  <a:pt x="169848" y="3159472"/>
                </a:lnTo>
                <a:lnTo>
                  <a:pt x="139454" y="3199748"/>
                </a:lnTo>
                <a:lnTo>
                  <a:pt x="109356" y="3240225"/>
                </a:lnTo>
                <a:lnTo>
                  <a:pt x="79566" y="3280941"/>
                </a:lnTo>
                <a:lnTo>
                  <a:pt x="50097" y="3321934"/>
                </a:lnTo>
                <a:lnTo>
                  <a:pt x="20960" y="3363239"/>
                </a:lnTo>
                <a:lnTo>
                  <a:pt x="0" y="3393561"/>
                </a:lnTo>
                <a:lnTo>
                  <a:pt x="0" y="3500474"/>
                </a:lnTo>
                <a:lnTo>
                  <a:pt x="14000" y="3479311"/>
                </a:lnTo>
                <a:lnTo>
                  <a:pt x="42193" y="3437658"/>
                </a:lnTo>
                <a:lnTo>
                  <a:pt x="70745" y="3396372"/>
                </a:lnTo>
                <a:lnTo>
                  <a:pt x="99645" y="3355416"/>
                </a:lnTo>
                <a:lnTo>
                  <a:pt x="128878" y="3314757"/>
                </a:lnTo>
                <a:lnTo>
                  <a:pt x="158433" y="3274359"/>
                </a:lnTo>
                <a:lnTo>
                  <a:pt x="188296" y="3234187"/>
                </a:lnTo>
                <a:lnTo>
                  <a:pt x="218455" y="3194206"/>
                </a:lnTo>
                <a:lnTo>
                  <a:pt x="248897" y="3154380"/>
                </a:lnTo>
                <a:lnTo>
                  <a:pt x="279609" y="3114675"/>
                </a:lnTo>
                <a:lnTo>
                  <a:pt x="310579" y="3075055"/>
                </a:lnTo>
                <a:lnTo>
                  <a:pt x="373239" y="2995930"/>
                </a:lnTo>
                <a:lnTo>
                  <a:pt x="533499" y="2797149"/>
                </a:lnTo>
                <a:lnTo>
                  <a:pt x="600635" y="2714724"/>
                </a:lnTo>
                <a:lnTo>
                  <a:pt x="738198" y="2544253"/>
                </a:lnTo>
                <a:lnTo>
                  <a:pt x="775413" y="2500331"/>
                </a:lnTo>
                <a:lnTo>
                  <a:pt x="812627" y="2457762"/>
                </a:lnTo>
                <a:lnTo>
                  <a:pt x="882630" y="2378965"/>
                </a:lnTo>
                <a:lnTo>
                  <a:pt x="914905" y="2342031"/>
                </a:lnTo>
                <a:lnTo>
                  <a:pt x="946116" y="2305289"/>
                </a:lnTo>
                <a:lnTo>
                  <a:pt x="975985" y="2268556"/>
                </a:lnTo>
                <a:lnTo>
                  <a:pt x="1004233" y="2231648"/>
                </a:lnTo>
                <a:lnTo>
                  <a:pt x="1030581" y="2194382"/>
                </a:lnTo>
                <a:lnTo>
                  <a:pt x="1054752" y="2156573"/>
                </a:lnTo>
                <a:lnTo>
                  <a:pt x="1076467" y="2118039"/>
                </a:lnTo>
                <a:lnTo>
                  <a:pt x="1095447" y="2078596"/>
                </a:lnTo>
                <a:lnTo>
                  <a:pt x="1111413" y="2038059"/>
                </a:lnTo>
                <a:lnTo>
                  <a:pt x="1123965" y="1996651"/>
                </a:lnTo>
                <a:lnTo>
                  <a:pt x="1133192" y="1952972"/>
                </a:lnTo>
                <a:lnTo>
                  <a:pt x="1138448" y="1908053"/>
                </a:lnTo>
                <a:lnTo>
                  <a:pt x="1139695" y="1861307"/>
                </a:lnTo>
                <a:lnTo>
                  <a:pt x="1136298" y="1812550"/>
                </a:lnTo>
                <a:lnTo>
                  <a:pt x="1128336" y="1761597"/>
                </a:lnTo>
                <a:lnTo>
                  <a:pt x="1115411" y="1708265"/>
                </a:lnTo>
                <a:lnTo>
                  <a:pt x="1097245" y="1652371"/>
                </a:lnTo>
                <a:lnTo>
                  <a:pt x="1079390" y="1605120"/>
                </a:lnTo>
                <a:lnTo>
                  <a:pt x="1060498" y="1556729"/>
                </a:lnTo>
                <a:lnTo>
                  <a:pt x="1040742" y="1507267"/>
                </a:lnTo>
                <a:lnTo>
                  <a:pt x="1020295" y="1456803"/>
                </a:lnTo>
                <a:lnTo>
                  <a:pt x="979893" y="1357912"/>
                </a:lnTo>
                <a:lnTo>
                  <a:pt x="960337" y="1309834"/>
                </a:lnTo>
                <a:lnTo>
                  <a:pt x="940822" y="1261246"/>
                </a:lnTo>
                <a:lnTo>
                  <a:pt x="921503" y="1212223"/>
                </a:lnTo>
                <a:lnTo>
                  <a:pt x="902539" y="1162839"/>
                </a:lnTo>
                <a:lnTo>
                  <a:pt x="884087" y="1113168"/>
                </a:lnTo>
                <a:lnTo>
                  <a:pt x="866305" y="1063286"/>
                </a:lnTo>
                <a:lnTo>
                  <a:pt x="849350" y="1013265"/>
                </a:lnTo>
                <a:lnTo>
                  <a:pt x="833379" y="963180"/>
                </a:lnTo>
                <a:lnTo>
                  <a:pt x="818550" y="913106"/>
                </a:lnTo>
                <a:lnTo>
                  <a:pt x="805021" y="863118"/>
                </a:lnTo>
                <a:lnTo>
                  <a:pt x="792948" y="813288"/>
                </a:lnTo>
                <a:lnTo>
                  <a:pt x="782489" y="763692"/>
                </a:lnTo>
                <a:lnTo>
                  <a:pt x="773803" y="714404"/>
                </a:lnTo>
                <a:lnTo>
                  <a:pt x="767045" y="665498"/>
                </a:lnTo>
                <a:lnTo>
                  <a:pt x="762374" y="617049"/>
                </a:lnTo>
                <a:lnTo>
                  <a:pt x="759947" y="569130"/>
                </a:lnTo>
                <a:lnTo>
                  <a:pt x="759922" y="521817"/>
                </a:lnTo>
                <a:lnTo>
                  <a:pt x="762455" y="475183"/>
                </a:lnTo>
                <a:lnTo>
                  <a:pt x="769244" y="420731"/>
                </a:lnTo>
                <a:lnTo>
                  <a:pt x="779814" y="367901"/>
                </a:lnTo>
                <a:lnTo>
                  <a:pt x="793503" y="316152"/>
                </a:lnTo>
                <a:lnTo>
                  <a:pt x="809653" y="264943"/>
                </a:lnTo>
                <a:lnTo>
                  <a:pt x="827603" y="213735"/>
                </a:lnTo>
                <a:lnTo>
                  <a:pt x="852081" y="147407"/>
                </a:lnTo>
                <a:lnTo>
                  <a:pt x="857402" y="132829"/>
                </a:lnTo>
                <a:lnTo>
                  <a:pt x="862589" y="118250"/>
                </a:lnTo>
                <a:lnTo>
                  <a:pt x="867573" y="103670"/>
                </a:lnTo>
                <a:lnTo>
                  <a:pt x="883283" y="56958"/>
                </a:lnTo>
                <a:lnTo>
                  <a:pt x="897492" y="9806"/>
                </a:lnTo>
                <a:lnTo>
                  <a:pt x="900182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48503" y="0"/>
            <a:ext cx="6639559" cy="9249410"/>
            <a:chOff x="11648503" y="0"/>
            <a:chExt cx="6639559" cy="9249410"/>
          </a:xfrm>
        </p:grpSpPr>
        <p:sp>
          <p:nvSpPr>
            <p:cNvPr id="4" name="object 4"/>
            <p:cNvSpPr/>
            <p:nvPr/>
          </p:nvSpPr>
          <p:spPr>
            <a:xfrm>
              <a:off x="15509926" y="12"/>
              <a:ext cx="2778125" cy="3496310"/>
            </a:xfrm>
            <a:custGeom>
              <a:avLst/>
              <a:gdLst/>
              <a:ahLst/>
              <a:cxnLst/>
              <a:rect l="l" t="t" r="r" b="b"/>
              <a:pathLst>
                <a:path w="2778125" h="3496310">
                  <a:moveTo>
                    <a:pt x="2778036" y="3430740"/>
                  </a:moveTo>
                  <a:lnTo>
                    <a:pt x="2566797" y="3272447"/>
                  </a:lnTo>
                  <a:lnTo>
                    <a:pt x="2486139" y="3213176"/>
                  </a:lnTo>
                  <a:lnTo>
                    <a:pt x="2404580" y="3154502"/>
                  </a:lnTo>
                  <a:lnTo>
                    <a:pt x="2363457" y="3125508"/>
                  </a:lnTo>
                  <a:lnTo>
                    <a:pt x="2322106" y="3096831"/>
                  </a:lnTo>
                  <a:lnTo>
                    <a:pt x="2280526" y="3068485"/>
                  </a:lnTo>
                  <a:lnTo>
                    <a:pt x="2238692" y="3040557"/>
                  </a:lnTo>
                  <a:lnTo>
                    <a:pt x="2195487" y="3012922"/>
                  </a:lnTo>
                  <a:lnTo>
                    <a:pt x="2151151" y="2985833"/>
                  </a:lnTo>
                  <a:lnTo>
                    <a:pt x="1968144" y="2876994"/>
                  </a:lnTo>
                  <a:lnTo>
                    <a:pt x="1923084" y="2849308"/>
                  </a:lnTo>
                  <a:lnTo>
                    <a:pt x="1878545" y="2820949"/>
                  </a:lnTo>
                  <a:lnTo>
                    <a:pt x="1834807" y="2791764"/>
                  </a:lnTo>
                  <a:lnTo>
                    <a:pt x="1792147" y="2761551"/>
                  </a:lnTo>
                  <a:lnTo>
                    <a:pt x="1750847" y="2730144"/>
                  </a:lnTo>
                  <a:lnTo>
                    <a:pt x="1711159" y="2697353"/>
                  </a:lnTo>
                  <a:lnTo>
                    <a:pt x="1673390" y="2662999"/>
                  </a:lnTo>
                  <a:lnTo>
                    <a:pt x="1637792" y="2626918"/>
                  </a:lnTo>
                  <a:lnTo>
                    <a:pt x="1604645" y="2588907"/>
                  </a:lnTo>
                  <a:lnTo>
                    <a:pt x="1574228" y="2548801"/>
                  </a:lnTo>
                  <a:lnTo>
                    <a:pt x="1549501" y="2510396"/>
                  </a:lnTo>
                  <a:lnTo>
                    <a:pt x="1527009" y="2469807"/>
                  </a:lnTo>
                  <a:lnTo>
                    <a:pt x="1506512" y="2427351"/>
                  </a:lnTo>
                  <a:lnTo>
                    <a:pt x="1487728" y="2383345"/>
                  </a:lnTo>
                  <a:lnTo>
                    <a:pt x="1470380" y="2338120"/>
                  </a:lnTo>
                  <a:lnTo>
                    <a:pt x="1454200" y="2291994"/>
                  </a:lnTo>
                  <a:lnTo>
                    <a:pt x="1438935" y="2245271"/>
                  </a:lnTo>
                  <a:lnTo>
                    <a:pt x="1424292" y="2198281"/>
                  </a:lnTo>
                  <a:lnTo>
                    <a:pt x="1410017" y="2151354"/>
                  </a:lnTo>
                  <a:lnTo>
                    <a:pt x="1395171" y="2101850"/>
                  </a:lnTo>
                  <a:lnTo>
                    <a:pt x="1379880" y="2052281"/>
                  </a:lnTo>
                  <a:lnTo>
                    <a:pt x="1363814" y="2003031"/>
                  </a:lnTo>
                  <a:lnTo>
                    <a:pt x="1346657" y="1954504"/>
                  </a:lnTo>
                  <a:lnTo>
                    <a:pt x="1328089" y="1907082"/>
                  </a:lnTo>
                  <a:lnTo>
                    <a:pt x="1307782" y="1861197"/>
                  </a:lnTo>
                  <a:lnTo>
                    <a:pt x="1286395" y="1819313"/>
                  </a:lnTo>
                  <a:lnTo>
                    <a:pt x="1262354" y="1779333"/>
                  </a:lnTo>
                  <a:lnTo>
                    <a:pt x="1235976" y="1740877"/>
                  </a:lnTo>
                  <a:lnTo>
                    <a:pt x="1207579" y="1703603"/>
                  </a:lnTo>
                  <a:lnTo>
                    <a:pt x="1177505" y="1667179"/>
                  </a:lnTo>
                  <a:lnTo>
                    <a:pt x="1146048" y="1631251"/>
                  </a:lnTo>
                  <a:lnTo>
                    <a:pt x="1113561" y="1595488"/>
                  </a:lnTo>
                  <a:lnTo>
                    <a:pt x="1045679" y="1521942"/>
                  </a:lnTo>
                  <a:lnTo>
                    <a:pt x="1034224" y="1509115"/>
                  </a:lnTo>
                  <a:lnTo>
                    <a:pt x="998448" y="1472323"/>
                  </a:lnTo>
                  <a:lnTo>
                    <a:pt x="960843" y="1437297"/>
                  </a:lnTo>
                  <a:lnTo>
                    <a:pt x="922299" y="1403616"/>
                  </a:lnTo>
                  <a:lnTo>
                    <a:pt x="838962" y="1333195"/>
                  </a:lnTo>
                  <a:lnTo>
                    <a:pt x="795934" y="1295184"/>
                  </a:lnTo>
                  <a:lnTo>
                    <a:pt x="755599" y="1255953"/>
                  </a:lnTo>
                  <a:lnTo>
                    <a:pt x="718947" y="1214704"/>
                  </a:lnTo>
                  <a:lnTo>
                    <a:pt x="692556" y="1182001"/>
                  </a:lnTo>
                  <a:lnTo>
                    <a:pt x="666584" y="1149108"/>
                  </a:lnTo>
                  <a:lnTo>
                    <a:pt x="641007" y="1116215"/>
                  </a:lnTo>
                  <a:lnTo>
                    <a:pt x="585787" y="1044206"/>
                  </a:lnTo>
                  <a:lnTo>
                    <a:pt x="555142" y="1004633"/>
                  </a:lnTo>
                  <a:lnTo>
                    <a:pt x="523798" y="965060"/>
                  </a:lnTo>
                  <a:lnTo>
                    <a:pt x="491553" y="925677"/>
                  </a:lnTo>
                  <a:lnTo>
                    <a:pt x="458216" y="886637"/>
                  </a:lnTo>
                  <a:lnTo>
                    <a:pt x="423608" y="848156"/>
                  </a:lnTo>
                  <a:lnTo>
                    <a:pt x="394335" y="817918"/>
                  </a:lnTo>
                  <a:lnTo>
                    <a:pt x="326136" y="750074"/>
                  </a:lnTo>
                  <a:lnTo>
                    <a:pt x="290106" y="711530"/>
                  </a:lnTo>
                  <a:lnTo>
                    <a:pt x="258406" y="671639"/>
                  </a:lnTo>
                  <a:lnTo>
                    <a:pt x="233616" y="629996"/>
                  </a:lnTo>
                  <a:lnTo>
                    <a:pt x="216433" y="587044"/>
                  </a:lnTo>
                  <a:lnTo>
                    <a:pt x="203034" y="540169"/>
                  </a:lnTo>
                  <a:lnTo>
                    <a:pt x="192316" y="490880"/>
                  </a:lnTo>
                  <a:lnTo>
                    <a:pt x="183197" y="440639"/>
                  </a:lnTo>
                  <a:lnTo>
                    <a:pt x="177749" y="412775"/>
                  </a:lnTo>
                  <a:lnTo>
                    <a:pt x="166331" y="356793"/>
                  </a:lnTo>
                  <a:lnTo>
                    <a:pt x="147320" y="282028"/>
                  </a:lnTo>
                  <a:lnTo>
                    <a:pt x="134353" y="234962"/>
                  </a:lnTo>
                  <a:lnTo>
                    <a:pt x="120942" y="188379"/>
                  </a:lnTo>
                  <a:lnTo>
                    <a:pt x="106870" y="142125"/>
                  </a:lnTo>
                  <a:lnTo>
                    <a:pt x="91897" y="96024"/>
                  </a:lnTo>
                  <a:lnTo>
                    <a:pt x="75793" y="49923"/>
                  </a:lnTo>
                  <a:lnTo>
                    <a:pt x="58318" y="3644"/>
                  </a:lnTo>
                  <a:lnTo>
                    <a:pt x="56819" y="0"/>
                  </a:lnTo>
                  <a:lnTo>
                    <a:pt x="0" y="0"/>
                  </a:lnTo>
                  <a:lnTo>
                    <a:pt x="9652" y="23533"/>
                  </a:lnTo>
                  <a:lnTo>
                    <a:pt x="26758" y="68846"/>
                  </a:lnTo>
                  <a:lnTo>
                    <a:pt x="42532" y="114007"/>
                  </a:lnTo>
                  <a:lnTo>
                    <a:pt x="57175" y="159181"/>
                  </a:lnTo>
                  <a:lnTo>
                    <a:pt x="70929" y="204495"/>
                  </a:lnTo>
                  <a:lnTo>
                    <a:pt x="84010" y="250088"/>
                  </a:lnTo>
                  <a:lnTo>
                    <a:pt x="96634" y="296113"/>
                  </a:lnTo>
                  <a:lnTo>
                    <a:pt x="109029" y="342722"/>
                  </a:lnTo>
                  <a:lnTo>
                    <a:pt x="120738" y="395097"/>
                  </a:lnTo>
                  <a:lnTo>
                    <a:pt x="131381" y="450723"/>
                  </a:lnTo>
                  <a:lnTo>
                    <a:pt x="141351" y="503174"/>
                  </a:lnTo>
                  <a:lnTo>
                    <a:pt x="152806" y="555028"/>
                  </a:lnTo>
                  <a:lnTo>
                    <a:pt x="167233" y="605116"/>
                  </a:lnTo>
                  <a:lnTo>
                    <a:pt x="186118" y="652322"/>
                  </a:lnTo>
                  <a:lnTo>
                    <a:pt x="213575" y="699566"/>
                  </a:lnTo>
                  <a:lnTo>
                    <a:pt x="247954" y="743572"/>
                  </a:lnTo>
                  <a:lnTo>
                    <a:pt x="286689" y="785152"/>
                  </a:lnTo>
                  <a:lnTo>
                    <a:pt x="327215" y="825119"/>
                  </a:lnTo>
                  <a:lnTo>
                    <a:pt x="357314" y="855167"/>
                  </a:lnTo>
                  <a:lnTo>
                    <a:pt x="384746" y="884161"/>
                  </a:lnTo>
                  <a:lnTo>
                    <a:pt x="418668" y="921677"/>
                  </a:lnTo>
                  <a:lnTo>
                    <a:pt x="451421" y="959916"/>
                  </a:lnTo>
                  <a:lnTo>
                    <a:pt x="483196" y="998626"/>
                  </a:lnTo>
                  <a:lnTo>
                    <a:pt x="514121" y="1037590"/>
                  </a:lnTo>
                  <a:lnTo>
                    <a:pt x="544372" y="1076553"/>
                  </a:lnTo>
                  <a:lnTo>
                    <a:pt x="574103" y="1115275"/>
                  </a:lnTo>
                  <a:lnTo>
                    <a:pt x="625462" y="1181519"/>
                  </a:lnTo>
                  <a:lnTo>
                    <a:pt x="651535" y="1214704"/>
                  </a:lnTo>
                  <a:lnTo>
                    <a:pt x="677862" y="1247762"/>
                  </a:lnTo>
                  <a:lnTo>
                    <a:pt x="709091" y="1283411"/>
                  </a:lnTo>
                  <a:lnTo>
                    <a:pt x="742708" y="1317205"/>
                  </a:lnTo>
                  <a:lnTo>
                    <a:pt x="777976" y="1349514"/>
                  </a:lnTo>
                  <a:lnTo>
                    <a:pt x="814184" y="1380718"/>
                  </a:lnTo>
                  <a:lnTo>
                    <a:pt x="850582" y="1411198"/>
                  </a:lnTo>
                  <a:lnTo>
                    <a:pt x="888085" y="1443240"/>
                  </a:lnTo>
                  <a:lnTo>
                    <a:pt x="925410" y="1475905"/>
                  </a:lnTo>
                  <a:lnTo>
                    <a:pt x="961517" y="1509509"/>
                  </a:lnTo>
                  <a:lnTo>
                    <a:pt x="995362" y="1544396"/>
                  </a:lnTo>
                  <a:lnTo>
                    <a:pt x="1018692" y="1569859"/>
                  </a:lnTo>
                  <a:lnTo>
                    <a:pt x="1030312" y="1582369"/>
                  </a:lnTo>
                  <a:lnTo>
                    <a:pt x="1078776" y="1634667"/>
                  </a:lnTo>
                  <a:lnTo>
                    <a:pt x="1114437" y="1674329"/>
                  </a:lnTo>
                  <a:lnTo>
                    <a:pt x="1148600" y="1714169"/>
                  </a:lnTo>
                  <a:lnTo>
                    <a:pt x="1180757" y="1754606"/>
                  </a:lnTo>
                  <a:lnTo>
                    <a:pt x="1210424" y="1796046"/>
                  </a:lnTo>
                  <a:lnTo>
                    <a:pt x="1237094" y="1838871"/>
                  </a:lnTo>
                  <a:lnTo>
                    <a:pt x="1260284" y="1883511"/>
                  </a:lnTo>
                  <a:lnTo>
                    <a:pt x="1279626" y="1927771"/>
                  </a:lnTo>
                  <a:lnTo>
                    <a:pt x="1297520" y="1973834"/>
                  </a:lnTo>
                  <a:lnTo>
                    <a:pt x="1314234" y="2021217"/>
                  </a:lnTo>
                  <a:lnTo>
                    <a:pt x="1329994" y="2069439"/>
                  </a:lnTo>
                  <a:lnTo>
                    <a:pt x="1345031" y="2118017"/>
                  </a:lnTo>
                  <a:lnTo>
                    <a:pt x="1359598" y="2166480"/>
                  </a:lnTo>
                  <a:lnTo>
                    <a:pt x="1374330" y="2214854"/>
                  </a:lnTo>
                  <a:lnTo>
                    <a:pt x="1389430" y="2263292"/>
                  </a:lnTo>
                  <a:lnTo>
                    <a:pt x="1405204" y="2311514"/>
                  </a:lnTo>
                  <a:lnTo>
                    <a:pt x="1421980" y="2359190"/>
                  </a:lnTo>
                  <a:lnTo>
                    <a:pt x="1440053" y="2406040"/>
                  </a:lnTo>
                  <a:lnTo>
                    <a:pt x="1459750" y="2451747"/>
                  </a:lnTo>
                  <a:lnTo>
                    <a:pt x="1481378" y="2496020"/>
                  </a:lnTo>
                  <a:lnTo>
                    <a:pt x="1505254" y="2538552"/>
                  </a:lnTo>
                  <a:lnTo>
                    <a:pt x="1531683" y="2579039"/>
                  </a:lnTo>
                  <a:lnTo>
                    <a:pt x="1561147" y="2618041"/>
                  </a:lnTo>
                  <a:lnTo>
                    <a:pt x="1592872" y="2655074"/>
                  </a:lnTo>
                  <a:lnTo>
                    <a:pt x="1626666" y="2690291"/>
                  </a:lnTo>
                  <a:lnTo>
                    <a:pt x="1662315" y="2723845"/>
                  </a:lnTo>
                  <a:lnTo>
                    <a:pt x="1699602" y="2755887"/>
                  </a:lnTo>
                  <a:lnTo>
                    <a:pt x="1738325" y="2786545"/>
                  </a:lnTo>
                  <a:lnTo>
                    <a:pt x="1778279" y="2816009"/>
                  </a:lnTo>
                  <a:lnTo>
                    <a:pt x="1819249" y="2844406"/>
                  </a:lnTo>
                  <a:lnTo>
                    <a:pt x="1861032" y="2871889"/>
                  </a:lnTo>
                  <a:lnTo>
                    <a:pt x="1903412" y="2898610"/>
                  </a:lnTo>
                  <a:lnTo>
                    <a:pt x="1946186" y="2924733"/>
                  </a:lnTo>
                  <a:lnTo>
                    <a:pt x="2123694" y="3030385"/>
                  </a:lnTo>
                  <a:lnTo>
                    <a:pt x="2167369" y="3057258"/>
                  </a:lnTo>
                  <a:lnTo>
                    <a:pt x="2209990" y="3084474"/>
                  </a:lnTo>
                  <a:lnTo>
                    <a:pt x="2251456" y="3112071"/>
                  </a:lnTo>
                  <a:lnTo>
                    <a:pt x="2292705" y="3140138"/>
                  </a:lnTo>
                  <a:lnTo>
                    <a:pt x="2333764" y="3168586"/>
                  </a:lnTo>
                  <a:lnTo>
                    <a:pt x="2374608" y="3197377"/>
                  </a:lnTo>
                  <a:lnTo>
                    <a:pt x="2455722" y="3255746"/>
                  </a:lnTo>
                  <a:lnTo>
                    <a:pt x="2536063" y="3314763"/>
                  </a:lnTo>
                  <a:lnTo>
                    <a:pt x="2778036" y="3496106"/>
                  </a:lnTo>
                  <a:lnTo>
                    <a:pt x="2778036" y="3430740"/>
                  </a:lnTo>
                  <a:close/>
                </a:path>
                <a:path w="2778125" h="3496310">
                  <a:moveTo>
                    <a:pt x="2778125" y="1190942"/>
                  </a:moveTo>
                  <a:lnTo>
                    <a:pt x="2740837" y="1201534"/>
                  </a:lnTo>
                  <a:lnTo>
                    <a:pt x="2689377" y="1213929"/>
                  </a:lnTo>
                  <a:lnTo>
                    <a:pt x="2638996" y="1223251"/>
                  </a:lnTo>
                  <a:lnTo>
                    <a:pt x="2597277" y="1228496"/>
                  </a:lnTo>
                  <a:lnTo>
                    <a:pt x="2556230" y="1232331"/>
                  </a:lnTo>
                  <a:lnTo>
                    <a:pt x="2515705" y="1234694"/>
                  </a:lnTo>
                  <a:lnTo>
                    <a:pt x="2475547" y="1235494"/>
                  </a:lnTo>
                  <a:lnTo>
                    <a:pt x="2428710" y="1234490"/>
                  </a:lnTo>
                  <a:lnTo>
                    <a:pt x="2382253" y="1231544"/>
                  </a:lnTo>
                  <a:lnTo>
                    <a:pt x="2336139" y="1226731"/>
                  </a:lnTo>
                  <a:lnTo>
                    <a:pt x="2290305" y="1220127"/>
                  </a:lnTo>
                  <a:lnTo>
                    <a:pt x="2244687" y="1211808"/>
                  </a:lnTo>
                  <a:lnTo>
                    <a:pt x="2199221" y="1201851"/>
                  </a:lnTo>
                  <a:lnTo>
                    <a:pt x="2153843" y="1190332"/>
                  </a:lnTo>
                  <a:lnTo>
                    <a:pt x="2108517" y="1177328"/>
                  </a:lnTo>
                  <a:lnTo>
                    <a:pt x="2063153" y="1162913"/>
                  </a:lnTo>
                  <a:lnTo>
                    <a:pt x="2017712" y="1147178"/>
                  </a:lnTo>
                  <a:lnTo>
                    <a:pt x="1972132" y="1130185"/>
                  </a:lnTo>
                  <a:lnTo>
                    <a:pt x="1926336" y="1112012"/>
                  </a:lnTo>
                  <a:lnTo>
                    <a:pt x="1880285" y="1092733"/>
                  </a:lnTo>
                  <a:lnTo>
                    <a:pt x="1833905" y="1072438"/>
                  </a:lnTo>
                  <a:lnTo>
                    <a:pt x="1787144" y="1051191"/>
                  </a:lnTo>
                  <a:lnTo>
                    <a:pt x="1739938" y="1029081"/>
                  </a:lnTo>
                  <a:lnTo>
                    <a:pt x="1643964" y="982548"/>
                  </a:lnTo>
                  <a:lnTo>
                    <a:pt x="1570634" y="945997"/>
                  </a:lnTo>
                  <a:lnTo>
                    <a:pt x="1545932" y="933983"/>
                  </a:lnTo>
                  <a:lnTo>
                    <a:pt x="1520964" y="922248"/>
                  </a:lnTo>
                  <a:lnTo>
                    <a:pt x="1495742" y="910780"/>
                  </a:lnTo>
                  <a:lnTo>
                    <a:pt x="1452448" y="890308"/>
                  </a:lnTo>
                  <a:lnTo>
                    <a:pt x="1409166" y="869416"/>
                  </a:lnTo>
                  <a:lnTo>
                    <a:pt x="1366151" y="847750"/>
                  </a:lnTo>
                  <a:lnTo>
                    <a:pt x="1323632" y="824979"/>
                  </a:lnTo>
                  <a:lnTo>
                    <a:pt x="1281874" y="800760"/>
                  </a:lnTo>
                  <a:lnTo>
                    <a:pt x="1241107" y="774750"/>
                  </a:lnTo>
                  <a:lnTo>
                    <a:pt x="1201597" y="746607"/>
                  </a:lnTo>
                  <a:lnTo>
                    <a:pt x="1163586" y="716000"/>
                  </a:lnTo>
                  <a:lnTo>
                    <a:pt x="1127328" y="682599"/>
                  </a:lnTo>
                  <a:lnTo>
                    <a:pt x="1093063" y="646036"/>
                  </a:lnTo>
                  <a:lnTo>
                    <a:pt x="1061034" y="605980"/>
                  </a:lnTo>
                  <a:lnTo>
                    <a:pt x="1031494" y="562102"/>
                  </a:lnTo>
                  <a:lnTo>
                    <a:pt x="1004697" y="514057"/>
                  </a:lnTo>
                  <a:lnTo>
                    <a:pt x="980884" y="461505"/>
                  </a:lnTo>
                  <a:lnTo>
                    <a:pt x="963345" y="417118"/>
                  </a:lnTo>
                  <a:lnTo>
                    <a:pt x="946302" y="371792"/>
                  </a:lnTo>
                  <a:lnTo>
                    <a:pt x="929741" y="325602"/>
                  </a:lnTo>
                  <a:lnTo>
                    <a:pt x="913625" y="278612"/>
                  </a:lnTo>
                  <a:lnTo>
                    <a:pt x="897928" y="230911"/>
                  </a:lnTo>
                  <a:lnTo>
                    <a:pt x="882624" y="182575"/>
                  </a:lnTo>
                  <a:lnTo>
                    <a:pt x="867664" y="133680"/>
                  </a:lnTo>
                  <a:lnTo>
                    <a:pt x="853033" y="84315"/>
                  </a:lnTo>
                  <a:lnTo>
                    <a:pt x="838695" y="34556"/>
                  </a:lnTo>
                  <a:lnTo>
                    <a:pt x="828992" y="0"/>
                  </a:lnTo>
                  <a:lnTo>
                    <a:pt x="772934" y="0"/>
                  </a:lnTo>
                  <a:lnTo>
                    <a:pt x="790257" y="62077"/>
                  </a:lnTo>
                  <a:lnTo>
                    <a:pt x="804735" y="112483"/>
                  </a:lnTo>
                  <a:lnTo>
                    <a:pt x="819556" y="162496"/>
                  </a:lnTo>
                  <a:lnTo>
                    <a:pt x="834720" y="212039"/>
                  </a:lnTo>
                  <a:lnTo>
                    <a:pt x="850265" y="261048"/>
                  </a:lnTo>
                  <a:lnTo>
                    <a:pt x="866228" y="309435"/>
                  </a:lnTo>
                  <a:lnTo>
                    <a:pt x="882650" y="357136"/>
                  </a:lnTo>
                  <a:lnTo>
                    <a:pt x="899541" y="404075"/>
                  </a:lnTo>
                  <a:lnTo>
                    <a:pt x="916952" y="450164"/>
                  </a:lnTo>
                  <a:lnTo>
                    <a:pt x="934910" y="495338"/>
                  </a:lnTo>
                  <a:lnTo>
                    <a:pt x="959129" y="549224"/>
                  </a:lnTo>
                  <a:lnTo>
                    <a:pt x="986155" y="598779"/>
                  </a:lnTo>
                  <a:lnTo>
                    <a:pt x="1015733" y="644271"/>
                  </a:lnTo>
                  <a:lnTo>
                    <a:pt x="1047610" y="686003"/>
                  </a:lnTo>
                  <a:lnTo>
                    <a:pt x="1081544" y="724230"/>
                  </a:lnTo>
                  <a:lnTo>
                    <a:pt x="1117269" y="759269"/>
                  </a:lnTo>
                  <a:lnTo>
                    <a:pt x="1154544" y="791400"/>
                  </a:lnTo>
                  <a:lnTo>
                    <a:pt x="1193126" y="820889"/>
                  </a:lnTo>
                  <a:lnTo>
                    <a:pt x="1232750" y="848042"/>
                  </a:lnTo>
                  <a:lnTo>
                    <a:pt x="1273175" y="873137"/>
                  </a:lnTo>
                  <a:lnTo>
                    <a:pt x="1314145" y="896467"/>
                  </a:lnTo>
                  <a:lnTo>
                    <a:pt x="1355407" y="918298"/>
                  </a:lnTo>
                  <a:lnTo>
                    <a:pt x="1396720" y="938923"/>
                  </a:lnTo>
                  <a:lnTo>
                    <a:pt x="1437830" y="958646"/>
                  </a:lnTo>
                  <a:lnTo>
                    <a:pt x="1528559" y="1001217"/>
                  </a:lnTo>
                  <a:lnTo>
                    <a:pt x="1553044" y="1013066"/>
                  </a:lnTo>
                  <a:lnTo>
                    <a:pt x="1626717" y="1049845"/>
                  </a:lnTo>
                  <a:lnTo>
                    <a:pt x="1724228" y="1097000"/>
                  </a:lnTo>
                  <a:lnTo>
                    <a:pt x="1772183" y="1119416"/>
                  </a:lnTo>
                  <a:lnTo>
                    <a:pt x="1819694" y="1140942"/>
                  </a:lnTo>
                  <a:lnTo>
                    <a:pt x="1866823" y="1161503"/>
                  </a:lnTo>
                  <a:lnTo>
                    <a:pt x="1913636" y="1181023"/>
                  </a:lnTo>
                  <a:lnTo>
                    <a:pt x="1960181" y="1199426"/>
                  </a:lnTo>
                  <a:lnTo>
                    <a:pt x="2006549" y="1216647"/>
                  </a:lnTo>
                  <a:lnTo>
                    <a:pt x="2052802" y="1232585"/>
                  </a:lnTo>
                  <a:lnTo>
                    <a:pt x="2098979" y="1247178"/>
                  </a:lnTo>
                  <a:lnTo>
                    <a:pt x="2145182" y="1260348"/>
                  </a:lnTo>
                  <a:lnTo>
                    <a:pt x="2191435" y="1272006"/>
                  </a:lnTo>
                  <a:lnTo>
                    <a:pt x="2237841" y="1282077"/>
                  </a:lnTo>
                  <a:lnTo>
                    <a:pt x="2284438" y="1290510"/>
                  </a:lnTo>
                  <a:lnTo>
                    <a:pt x="2331313" y="1297190"/>
                  </a:lnTo>
                  <a:lnTo>
                    <a:pt x="2378506" y="1302054"/>
                  </a:lnTo>
                  <a:lnTo>
                    <a:pt x="2426106" y="1305039"/>
                  </a:lnTo>
                  <a:lnTo>
                    <a:pt x="2474150" y="1306055"/>
                  </a:lnTo>
                  <a:lnTo>
                    <a:pt x="2516009" y="1305242"/>
                  </a:lnTo>
                  <a:lnTo>
                    <a:pt x="2558313" y="1302804"/>
                  </a:lnTo>
                  <a:lnTo>
                    <a:pt x="2601010" y="1298752"/>
                  </a:lnTo>
                  <a:lnTo>
                    <a:pt x="2644076" y="1293088"/>
                  </a:lnTo>
                  <a:lnTo>
                    <a:pt x="2688831" y="1285265"/>
                  </a:lnTo>
                  <a:lnTo>
                    <a:pt x="2734132" y="1275054"/>
                  </a:lnTo>
                  <a:lnTo>
                    <a:pt x="2778125" y="1263332"/>
                  </a:lnTo>
                  <a:lnTo>
                    <a:pt x="2778125" y="1235494"/>
                  </a:lnTo>
                  <a:lnTo>
                    <a:pt x="2778125" y="1190942"/>
                  </a:lnTo>
                  <a:close/>
                </a:path>
              </a:pathLst>
            </a:custGeom>
            <a:solidFill>
              <a:srgbClr val="393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8503" y="1676810"/>
              <a:ext cx="4591050" cy="757237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8861" y="3174365"/>
            <a:ext cx="6258560" cy="1905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55"/>
              </a:spcBef>
            </a:pPr>
            <a:r>
              <a:rPr spc="180" dirty="0"/>
              <a:t>Nuestra</a:t>
            </a:r>
            <a:r>
              <a:rPr spc="-235" dirty="0"/>
              <a:t> </a:t>
            </a:r>
            <a:r>
              <a:rPr spc="275" dirty="0"/>
              <a:t>huella</a:t>
            </a:r>
            <a:r>
              <a:rPr spc="-235" dirty="0"/>
              <a:t> </a:t>
            </a:r>
            <a:r>
              <a:rPr spc="135" dirty="0"/>
              <a:t>de </a:t>
            </a:r>
            <a:r>
              <a:rPr spc="225" dirty="0"/>
              <a:t>carbono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8861" y="5889739"/>
            <a:ext cx="7726045" cy="2130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65"/>
              </a:spcBef>
            </a:pPr>
            <a:r>
              <a:rPr sz="275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75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Estamos</a:t>
            </a:r>
            <a:r>
              <a:rPr sz="275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orgullosos</a:t>
            </a:r>
            <a:r>
              <a:rPr sz="275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75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haber</a:t>
            </a:r>
            <a:r>
              <a:rPr sz="275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compensado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completamente</a:t>
            </a:r>
            <a:r>
              <a:rPr sz="2750" i="1" spc="1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nuestras</a:t>
            </a:r>
            <a:r>
              <a:rPr sz="2750" i="1" spc="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emisiones</a:t>
            </a:r>
            <a:r>
              <a:rPr sz="2750" i="1" spc="1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750" i="1" spc="1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carbono</a:t>
            </a:r>
            <a:r>
              <a:rPr sz="2750" i="1" spc="1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través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asociación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sz="2750" i="1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seguimiento</a:t>
            </a:r>
            <a:r>
              <a:rPr sz="275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75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compensación</a:t>
            </a:r>
            <a:r>
              <a:rPr sz="275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750" i="1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i="1" spc="-10" dirty="0" err="1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carbono</a:t>
            </a:r>
            <a:r>
              <a:rPr lang="es-ES" sz="275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75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825" cy="3500754"/>
          </a:xfrm>
          <a:custGeom>
            <a:avLst/>
            <a:gdLst/>
            <a:ahLst/>
            <a:cxnLst/>
            <a:rect l="l" t="t" r="r" b="b"/>
            <a:pathLst>
              <a:path w="1139825" h="3500754">
                <a:moveTo>
                  <a:pt x="900182" y="0"/>
                </a:moveTo>
                <a:lnTo>
                  <a:pt x="838027" y="0"/>
                </a:lnTo>
                <a:lnTo>
                  <a:pt x="826514" y="38381"/>
                </a:lnTo>
                <a:lnTo>
                  <a:pt x="811415" y="83515"/>
                </a:lnTo>
                <a:lnTo>
                  <a:pt x="806025" y="98079"/>
                </a:lnTo>
                <a:lnTo>
                  <a:pt x="800703" y="112579"/>
                </a:lnTo>
                <a:lnTo>
                  <a:pt x="795518" y="126945"/>
                </a:lnTo>
                <a:lnTo>
                  <a:pt x="790535" y="141109"/>
                </a:lnTo>
                <a:lnTo>
                  <a:pt x="774223" y="185786"/>
                </a:lnTo>
                <a:lnTo>
                  <a:pt x="758339" y="231028"/>
                </a:lnTo>
                <a:lnTo>
                  <a:pt x="743400" y="276963"/>
                </a:lnTo>
                <a:lnTo>
                  <a:pt x="729922" y="323715"/>
                </a:lnTo>
                <a:lnTo>
                  <a:pt x="718421" y="371412"/>
                </a:lnTo>
                <a:lnTo>
                  <a:pt x="709413" y="420178"/>
                </a:lnTo>
                <a:lnTo>
                  <a:pt x="703416" y="470141"/>
                </a:lnTo>
                <a:lnTo>
                  <a:pt x="700660" y="516533"/>
                </a:lnTo>
                <a:lnTo>
                  <a:pt x="700293" y="563439"/>
                </a:lnTo>
                <a:lnTo>
                  <a:pt x="702176" y="610797"/>
                </a:lnTo>
                <a:lnTo>
                  <a:pt x="706169" y="658550"/>
                </a:lnTo>
                <a:lnTo>
                  <a:pt x="712134" y="706638"/>
                </a:lnTo>
                <a:lnTo>
                  <a:pt x="719933" y="755001"/>
                </a:lnTo>
                <a:lnTo>
                  <a:pt x="729426" y="803580"/>
                </a:lnTo>
                <a:lnTo>
                  <a:pt x="740475" y="852315"/>
                </a:lnTo>
                <a:lnTo>
                  <a:pt x="752941" y="901148"/>
                </a:lnTo>
                <a:lnTo>
                  <a:pt x="766685" y="950018"/>
                </a:lnTo>
                <a:lnTo>
                  <a:pt x="781568" y="998867"/>
                </a:lnTo>
                <a:lnTo>
                  <a:pt x="797452" y="1047635"/>
                </a:lnTo>
                <a:lnTo>
                  <a:pt x="814198" y="1096262"/>
                </a:lnTo>
                <a:lnTo>
                  <a:pt x="831667" y="1144689"/>
                </a:lnTo>
                <a:lnTo>
                  <a:pt x="849720" y="1192858"/>
                </a:lnTo>
                <a:lnTo>
                  <a:pt x="868218" y="1240708"/>
                </a:lnTo>
                <a:lnTo>
                  <a:pt x="887024" y="1288179"/>
                </a:lnTo>
                <a:lnTo>
                  <a:pt x="905997" y="1335214"/>
                </a:lnTo>
                <a:lnTo>
                  <a:pt x="925000" y="1381752"/>
                </a:lnTo>
                <a:lnTo>
                  <a:pt x="943893" y="1427733"/>
                </a:lnTo>
                <a:lnTo>
                  <a:pt x="965128" y="1479042"/>
                </a:lnTo>
                <a:lnTo>
                  <a:pt x="985569" y="1529283"/>
                </a:lnTo>
                <a:lnTo>
                  <a:pt x="1005111" y="1578421"/>
                </a:lnTo>
                <a:lnTo>
                  <a:pt x="1023652" y="1626422"/>
                </a:lnTo>
                <a:lnTo>
                  <a:pt x="1041087" y="1673250"/>
                </a:lnTo>
                <a:lnTo>
                  <a:pt x="1058498" y="1726423"/>
                </a:lnTo>
                <a:lnTo>
                  <a:pt x="1070748" y="1776848"/>
                </a:lnTo>
                <a:lnTo>
                  <a:pt x="1078086" y="1824778"/>
                </a:lnTo>
                <a:lnTo>
                  <a:pt x="1080762" y="1870468"/>
                </a:lnTo>
                <a:lnTo>
                  <a:pt x="1079026" y="1914175"/>
                </a:lnTo>
                <a:lnTo>
                  <a:pt x="1073127" y="1956151"/>
                </a:lnTo>
                <a:lnTo>
                  <a:pt x="1063414" y="1996246"/>
                </a:lnTo>
                <a:lnTo>
                  <a:pt x="1049841" y="2035937"/>
                </a:lnTo>
                <a:lnTo>
                  <a:pt x="1032952" y="2074255"/>
                </a:lnTo>
                <a:lnTo>
                  <a:pt x="1012901" y="2111864"/>
                </a:lnTo>
                <a:lnTo>
                  <a:pt x="989935" y="2149019"/>
                </a:lnTo>
                <a:lnTo>
                  <a:pt x="964305" y="2185973"/>
                </a:lnTo>
                <a:lnTo>
                  <a:pt x="936260" y="2222984"/>
                </a:lnTo>
                <a:lnTo>
                  <a:pt x="906051" y="2260304"/>
                </a:lnTo>
                <a:lnTo>
                  <a:pt x="873927" y="2298190"/>
                </a:lnTo>
                <a:lnTo>
                  <a:pt x="840137" y="2336896"/>
                </a:lnTo>
                <a:lnTo>
                  <a:pt x="775044" y="2410153"/>
                </a:lnTo>
                <a:lnTo>
                  <a:pt x="745018" y="2444216"/>
                </a:lnTo>
                <a:lnTo>
                  <a:pt x="714888" y="2479108"/>
                </a:lnTo>
                <a:lnTo>
                  <a:pt x="684689" y="2515071"/>
                </a:lnTo>
                <a:lnTo>
                  <a:pt x="654456" y="2552344"/>
                </a:lnTo>
                <a:lnTo>
                  <a:pt x="621118" y="2594166"/>
                </a:lnTo>
                <a:lnTo>
                  <a:pt x="325839" y="2959839"/>
                </a:lnTo>
                <a:lnTo>
                  <a:pt x="262687" y="3039495"/>
                </a:lnTo>
                <a:lnTo>
                  <a:pt x="231477" y="3079386"/>
                </a:lnTo>
                <a:lnTo>
                  <a:pt x="200527" y="3119368"/>
                </a:lnTo>
                <a:lnTo>
                  <a:pt x="169848" y="3159478"/>
                </a:lnTo>
                <a:lnTo>
                  <a:pt x="139454" y="3199753"/>
                </a:lnTo>
                <a:lnTo>
                  <a:pt x="109356" y="3240230"/>
                </a:lnTo>
                <a:lnTo>
                  <a:pt x="79566" y="3280946"/>
                </a:lnTo>
                <a:lnTo>
                  <a:pt x="50097" y="3321937"/>
                </a:lnTo>
                <a:lnTo>
                  <a:pt x="20960" y="3363242"/>
                </a:lnTo>
                <a:lnTo>
                  <a:pt x="0" y="3393564"/>
                </a:lnTo>
                <a:lnTo>
                  <a:pt x="0" y="3500474"/>
                </a:lnTo>
                <a:lnTo>
                  <a:pt x="14000" y="3479311"/>
                </a:lnTo>
                <a:lnTo>
                  <a:pt x="42193" y="3437658"/>
                </a:lnTo>
                <a:lnTo>
                  <a:pt x="70745" y="3396372"/>
                </a:lnTo>
                <a:lnTo>
                  <a:pt x="99645" y="3355416"/>
                </a:lnTo>
                <a:lnTo>
                  <a:pt x="128878" y="3314757"/>
                </a:lnTo>
                <a:lnTo>
                  <a:pt x="158433" y="3274359"/>
                </a:lnTo>
                <a:lnTo>
                  <a:pt x="188296" y="3234187"/>
                </a:lnTo>
                <a:lnTo>
                  <a:pt x="218455" y="3194206"/>
                </a:lnTo>
                <a:lnTo>
                  <a:pt x="248897" y="3154380"/>
                </a:lnTo>
                <a:lnTo>
                  <a:pt x="279609" y="3114675"/>
                </a:lnTo>
                <a:lnTo>
                  <a:pt x="310579" y="3075055"/>
                </a:lnTo>
                <a:lnTo>
                  <a:pt x="373239" y="2995930"/>
                </a:lnTo>
                <a:lnTo>
                  <a:pt x="533499" y="2797149"/>
                </a:lnTo>
                <a:lnTo>
                  <a:pt x="600635" y="2714724"/>
                </a:lnTo>
                <a:lnTo>
                  <a:pt x="738198" y="2544253"/>
                </a:lnTo>
                <a:lnTo>
                  <a:pt x="775413" y="2500331"/>
                </a:lnTo>
                <a:lnTo>
                  <a:pt x="812627" y="2457762"/>
                </a:lnTo>
                <a:lnTo>
                  <a:pt x="882630" y="2378965"/>
                </a:lnTo>
                <a:lnTo>
                  <a:pt x="914905" y="2342031"/>
                </a:lnTo>
                <a:lnTo>
                  <a:pt x="946116" y="2305289"/>
                </a:lnTo>
                <a:lnTo>
                  <a:pt x="975985" y="2268556"/>
                </a:lnTo>
                <a:lnTo>
                  <a:pt x="1004233" y="2231648"/>
                </a:lnTo>
                <a:lnTo>
                  <a:pt x="1030581" y="2194382"/>
                </a:lnTo>
                <a:lnTo>
                  <a:pt x="1054752" y="2156573"/>
                </a:lnTo>
                <a:lnTo>
                  <a:pt x="1076467" y="2118039"/>
                </a:lnTo>
                <a:lnTo>
                  <a:pt x="1095447" y="2078596"/>
                </a:lnTo>
                <a:lnTo>
                  <a:pt x="1111413" y="2038059"/>
                </a:lnTo>
                <a:lnTo>
                  <a:pt x="1123964" y="1996654"/>
                </a:lnTo>
                <a:lnTo>
                  <a:pt x="1124088" y="1996246"/>
                </a:lnTo>
                <a:lnTo>
                  <a:pt x="1133192" y="1952972"/>
                </a:lnTo>
                <a:lnTo>
                  <a:pt x="1138448" y="1908053"/>
                </a:lnTo>
                <a:lnTo>
                  <a:pt x="1139695" y="1861307"/>
                </a:lnTo>
                <a:lnTo>
                  <a:pt x="1136298" y="1812550"/>
                </a:lnTo>
                <a:lnTo>
                  <a:pt x="1128336" y="1761597"/>
                </a:lnTo>
                <a:lnTo>
                  <a:pt x="1115411" y="1708265"/>
                </a:lnTo>
                <a:lnTo>
                  <a:pt x="1097245" y="1652371"/>
                </a:lnTo>
                <a:lnTo>
                  <a:pt x="1079390" y="1605120"/>
                </a:lnTo>
                <a:lnTo>
                  <a:pt x="1060498" y="1556729"/>
                </a:lnTo>
                <a:lnTo>
                  <a:pt x="1040742" y="1507267"/>
                </a:lnTo>
                <a:lnTo>
                  <a:pt x="1020295" y="1456803"/>
                </a:lnTo>
                <a:lnTo>
                  <a:pt x="979893" y="1357912"/>
                </a:lnTo>
                <a:lnTo>
                  <a:pt x="960337" y="1309834"/>
                </a:lnTo>
                <a:lnTo>
                  <a:pt x="940822" y="1261246"/>
                </a:lnTo>
                <a:lnTo>
                  <a:pt x="921503" y="1212223"/>
                </a:lnTo>
                <a:lnTo>
                  <a:pt x="902539" y="1162839"/>
                </a:lnTo>
                <a:lnTo>
                  <a:pt x="884087" y="1113168"/>
                </a:lnTo>
                <a:lnTo>
                  <a:pt x="866305" y="1063286"/>
                </a:lnTo>
                <a:lnTo>
                  <a:pt x="849350" y="1013265"/>
                </a:lnTo>
                <a:lnTo>
                  <a:pt x="833379" y="963180"/>
                </a:lnTo>
                <a:lnTo>
                  <a:pt x="818550" y="913106"/>
                </a:lnTo>
                <a:lnTo>
                  <a:pt x="805021" y="863118"/>
                </a:lnTo>
                <a:lnTo>
                  <a:pt x="792948" y="813288"/>
                </a:lnTo>
                <a:lnTo>
                  <a:pt x="782489" y="763692"/>
                </a:lnTo>
                <a:lnTo>
                  <a:pt x="773803" y="714404"/>
                </a:lnTo>
                <a:lnTo>
                  <a:pt x="767045" y="665498"/>
                </a:lnTo>
                <a:lnTo>
                  <a:pt x="762374" y="617049"/>
                </a:lnTo>
                <a:lnTo>
                  <a:pt x="759947" y="569130"/>
                </a:lnTo>
                <a:lnTo>
                  <a:pt x="759922" y="521817"/>
                </a:lnTo>
                <a:lnTo>
                  <a:pt x="762455" y="475183"/>
                </a:lnTo>
                <a:lnTo>
                  <a:pt x="769244" y="420732"/>
                </a:lnTo>
                <a:lnTo>
                  <a:pt x="779814" y="367904"/>
                </a:lnTo>
                <a:lnTo>
                  <a:pt x="793503" y="316156"/>
                </a:lnTo>
                <a:lnTo>
                  <a:pt x="809653" y="264949"/>
                </a:lnTo>
                <a:lnTo>
                  <a:pt x="827603" y="213740"/>
                </a:lnTo>
                <a:lnTo>
                  <a:pt x="852081" y="147407"/>
                </a:lnTo>
                <a:lnTo>
                  <a:pt x="857402" y="132829"/>
                </a:lnTo>
                <a:lnTo>
                  <a:pt x="862589" y="118250"/>
                </a:lnTo>
                <a:lnTo>
                  <a:pt x="867573" y="103670"/>
                </a:lnTo>
                <a:lnTo>
                  <a:pt x="883283" y="56958"/>
                </a:lnTo>
                <a:lnTo>
                  <a:pt x="897492" y="9806"/>
                </a:lnTo>
                <a:lnTo>
                  <a:pt x="900182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09926" y="12"/>
            <a:ext cx="2778125" cy="3496310"/>
          </a:xfrm>
          <a:custGeom>
            <a:avLst/>
            <a:gdLst/>
            <a:ahLst/>
            <a:cxnLst/>
            <a:rect l="l" t="t" r="r" b="b"/>
            <a:pathLst>
              <a:path w="2778125" h="3496310">
                <a:moveTo>
                  <a:pt x="2778036" y="3430740"/>
                </a:moveTo>
                <a:lnTo>
                  <a:pt x="2566797" y="3272447"/>
                </a:lnTo>
                <a:lnTo>
                  <a:pt x="2486139" y="3213176"/>
                </a:lnTo>
                <a:lnTo>
                  <a:pt x="2404580" y="3154502"/>
                </a:lnTo>
                <a:lnTo>
                  <a:pt x="2363457" y="3125508"/>
                </a:lnTo>
                <a:lnTo>
                  <a:pt x="2322106" y="3096831"/>
                </a:lnTo>
                <a:lnTo>
                  <a:pt x="2280526" y="3068485"/>
                </a:lnTo>
                <a:lnTo>
                  <a:pt x="2238692" y="3040557"/>
                </a:lnTo>
                <a:lnTo>
                  <a:pt x="2195487" y="3012922"/>
                </a:lnTo>
                <a:lnTo>
                  <a:pt x="2151151" y="2985833"/>
                </a:lnTo>
                <a:lnTo>
                  <a:pt x="1968144" y="2876994"/>
                </a:lnTo>
                <a:lnTo>
                  <a:pt x="1923084" y="2849308"/>
                </a:lnTo>
                <a:lnTo>
                  <a:pt x="1878545" y="2820949"/>
                </a:lnTo>
                <a:lnTo>
                  <a:pt x="1834807" y="2791764"/>
                </a:lnTo>
                <a:lnTo>
                  <a:pt x="1792147" y="2761551"/>
                </a:lnTo>
                <a:lnTo>
                  <a:pt x="1750847" y="2730144"/>
                </a:lnTo>
                <a:lnTo>
                  <a:pt x="1711159" y="2697353"/>
                </a:lnTo>
                <a:lnTo>
                  <a:pt x="1673390" y="2662999"/>
                </a:lnTo>
                <a:lnTo>
                  <a:pt x="1637792" y="2626918"/>
                </a:lnTo>
                <a:lnTo>
                  <a:pt x="1604645" y="2588907"/>
                </a:lnTo>
                <a:lnTo>
                  <a:pt x="1574228" y="2548801"/>
                </a:lnTo>
                <a:lnTo>
                  <a:pt x="1549501" y="2510396"/>
                </a:lnTo>
                <a:lnTo>
                  <a:pt x="1527009" y="2469807"/>
                </a:lnTo>
                <a:lnTo>
                  <a:pt x="1506512" y="2427351"/>
                </a:lnTo>
                <a:lnTo>
                  <a:pt x="1487728" y="2383345"/>
                </a:lnTo>
                <a:lnTo>
                  <a:pt x="1470380" y="2338120"/>
                </a:lnTo>
                <a:lnTo>
                  <a:pt x="1454200" y="2291994"/>
                </a:lnTo>
                <a:lnTo>
                  <a:pt x="1438935" y="2245271"/>
                </a:lnTo>
                <a:lnTo>
                  <a:pt x="1424292" y="2198281"/>
                </a:lnTo>
                <a:lnTo>
                  <a:pt x="1410017" y="2151354"/>
                </a:lnTo>
                <a:lnTo>
                  <a:pt x="1395171" y="2101850"/>
                </a:lnTo>
                <a:lnTo>
                  <a:pt x="1379880" y="2052281"/>
                </a:lnTo>
                <a:lnTo>
                  <a:pt x="1363814" y="2003031"/>
                </a:lnTo>
                <a:lnTo>
                  <a:pt x="1346657" y="1954504"/>
                </a:lnTo>
                <a:lnTo>
                  <a:pt x="1328089" y="1907082"/>
                </a:lnTo>
                <a:lnTo>
                  <a:pt x="1307782" y="1861197"/>
                </a:lnTo>
                <a:lnTo>
                  <a:pt x="1286395" y="1819313"/>
                </a:lnTo>
                <a:lnTo>
                  <a:pt x="1262354" y="1779333"/>
                </a:lnTo>
                <a:lnTo>
                  <a:pt x="1235976" y="1740877"/>
                </a:lnTo>
                <a:lnTo>
                  <a:pt x="1207579" y="1703603"/>
                </a:lnTo>
                <a:lnTo>
                  <a:pt x="1177505" y="1667179"/>
                </a:lnTo>
                <a:lnTo>
                  <a:pt x="1146048" y="1631251"/>
                </a:lnTo>
                <a:lnTo>
                  <a:pt x="1113561" y="1595488"/>
                </a:lnTo>
                <a:lnTo>
                  <a:pt x="1045679" y="1521942"/>
                </a:lnTo>
                <a:lnTo>
                  <a:pt x="1034224" y="1509115"/>
                </a:lnTo>
                <a:lnTo>
                  <a:pt x="998448" y="1472323"/>
                </a:lnTo>
                <a:lnTo>
                  <a:pt x="960843" y="1437297"/>
                </a:lnTo>
                <a:lnTo>
                  <a:pt x="922299" y="1403616"/>
                </a:lnTo>
                <a:lnTo>
                  <a:pt x="838962" y="1333195"/>
                </a:lnTo>
                <a:lnTo>
                  <a:pt x="795934" y="1295184"/>
                </a:lnTo>
                <a:lnTo>
                  <a:pt x="755599" y="1255953"/>
                </a:lnTo>
                <a:lnTo>
                  <a:pt x="718947" y="1214704"/>
                </a:lnTo>
                <a:lnTo>
                  <a:pt x="692556" y="1182001"/>
                </a:lnTo>
                <a:lnTo>
                  <a:pt x="666584" y="1149108"/>
                </a:lnTo>
                <a:lnTo>
                  <a:pt x="641007" y="1116215"/>
                </a:lnTo>
                <a:lnTo>
                  <a:pt x="585787" y="1044206"/>
                </a:lnTo>
                <a:lnTo>
                  <a:pt x="555142" y="1004633"/>
                </a:lnTo>
                <a:lnTo>
                  <a:pt x="523798" y="965060"/>
                </a:lnTo>
                <a:lnTo>
                  <a:pt x="491553" y="925677"/>
                </a:lnTo>
                <a:lnTo>
                  <a:pt x="458216" y="886637"/>
                </a:lnTo>
                <a:lnTo>
                  <a:pt x="423608" y="848156"/>
                </a:lnTo>
                <a:lnTo>
                  <a:pt x="394335" y="817918"/>
                </a:lnTo>
                <a:lnTo>
                  <a:pt x="326136" y="750074"/>
                </a:lnTo>
                <a:lnTo>
                  <a:pt x="290106" y="711530"/>
                </a:lnTo>
                <a:lnTo>
                  <a:pt x="258406" y="671639"/>
                </a:lnTo>
                <a:lnTo>
                  <a:pt x="233616" y="629996"/>
                </a:lnTo>
                <a:lnTo>
                  <a:pt x="216433" y="587044"/>
                </a:lnTo>
                <a:lnTo>
                  <a:pt x="203034" y="540169"/>
                </a:lnTo>
                <a:lnTo>
                  <a:pt x="192316" y="490880"/>
                </a:lnTo>
                <a:lnTo>
                  <a:pt x="183197" y="440639"/>
                </a:lnTo>
                <a:lnTo>
                  <a:pt x="177749" y="412775"/>
                </a:lnTo>
                <a:lnTo>
                  <a:pt x="166331" y="356793"/>
                </a:lnTo>
                <a:lnTo>
                  <a:pt x="147320" y="282028"/>
                </a:lnTo>
                <a:lnTo>
                  <a:pt x="134353" y="234962"/>
                </a:lnTo>
                <a:lnTo>
                  <a:pt x="120942" y="188379"/>
                </a:lnTo>
                <a:lnTo>
                  <a:pt x="106870" y="142125"/>
                </a:lnTo>
                <a:lnTo>
                  <a:pt x="91897" y="96024"/>
                </a:lnTo>
                <a:lnTo>
                  <a:pt x="75793" y="49923"/>
                </a:lnTo>
                <a:lnTo>
                  <a:pt x="58318" y="3644"/>
                </a:lnTo>
                <a:lnTo>
                  <a:pt x="56819" y="0"/>
                </a:lnTo>
                <a:lnTo>
                  <a:pt x="0" y="0"/>
                </a:lnTo>
                <a:lnTo>
                  <a:pt x="9652" y="23533"/>
                </a:lnTo>
                <a:lnTo>
                  <a:pt x="26758" y="68846"/>
                </a:lnTo>
                <a:lnTo>
                  <a:pt x="42532" y="114007"/>
                </a:lnTo>
                <a:lnTo>
                  <a:pt x="57175" y="159181"/>
                </a:lnTo>
                <a:lnTo>
                  <a:pt x="70929" y="204495"/>
                </a:lnTo>
                <a:lnTo>
                  <a:pt x="84010" y="250088"/>
                </a:lnTo>
                <a:lnTo>
                  <a:pt x="96634" y="296113"/>
                </a:lnTo>
                <a:lnTo>
                  <a:pt x="109029" y="342722"/>
                </a:lnTo>
                <a:lnTo>
                  <a:pt x="120738" y="395097"/>
                </a:lnTo>
                <a:lnTo>
                  <a:pt x="131381" y="450723"/>
                </a:lnTo>
                <a:lnTo>
                  <a:pt x="141351" y="503174"/>
                </a:lnTo>
                <a:lnTo>
                  <a:pt x="152806" y="555028"/>
                </a:lnTo>
                <a:lnTo>
                  <a:pt x="167233" y="605116"/>
                </a:lnTo>
                <a:lnTo>
                  <a:pt x="186118" y="652322"/>
                </a:lnTo>
                <a:lnTo>
                  <a:pt x="213575" y="699566"/>
                </a:lnTo>
                <a:lnTo>
                  <a:pt x="247954" y="743572"/>
                </a:lnTo>
                <a:lnTo>
                  <a:pt x="286689" y="785152"/>
                </a:lnTo>
                <a:lnTo>
                  <a:pt x="327215" y="825119"/>
                </a:lnTo>
                <a:lnTo>
                  <a:pt x="357314" y="855167"/>
                </a:lnTo>
                <a:lnTo>
                  <a:pt x="384746" y="884161"/>
                </a:lnTo>
                <a:lnTo>
                  <a:pt x="418668" y="921677"/>
                </a:lnTo>
                <a:lnTo>
                  <a:pt x="451421" y="959916"/>
                </a:lnTo>
                <a:lnTo>
                  <a:pt x="483196" y="998626"/>
                </a:lnTo>
                <a:lnTo>
                  <a:pt x="514121" y="1037590"/>
                </a:lnTo>
                <a:lnTo>
                  <a:pt x="544372" y="1076553"/>
                </a:lnTo>
                <a:lnTo>
                  <a:pt x="574103" y="1115275"/>
                </a:lnTo>
                <a:lnTo>
                  <a:pt x="625462" y="1181519"/>
                </a:lnTo>
                <a:lnTo>
                  <a:pt x="651535" y="1214704"/>
                </a:lnTo>
                <a:lnTo>
                  <a:pt x="677862" y="1247762"/>
                </a:lnTo>
                <a:lnTo>
                  <a:pt x="709091" y="1283411"/>
                </a:lnTo>
                <a:lnTo>
                  <a:pt x="742708" y="1317205"/>
                </a:lnTo>
                <a:lnTo>
                  <a:pt x="777976" y="1349514"/>
                </a:lnTo>
                <a:lnTo>
                  <a:pt x="814184" y="1380718"/>
                </a:lnTo>
                <a:lnTo>
                  <a:pt x="850582" y="1411198"/>
                </a:lnTo>
                <a:lnTo>
                  <a:pt x="888085" y="1443240"/>
                </a:lnTo>
                <a:lnTo>
                  <a:pt x="925410" y="1475905"/>
                </a:lnTo>
                <a:lnTo>
                  <a:pt x="961517" y="1509509"/>
                </a:lnTo>
                <a:lnTo>
                  <a:pt x="995362" y="1544396"/>
                </a:lnTo>
                <a:lnTo>
                  <a:pt x="1018692" y="1569859"/>
                </a:lnTo>
                <a:lnTo>
                  <a:pt x="1030312" y="1582369"/>
                </a:lnTo>
                <a:lnTo>
                  <a:pt x="1078776" y="1634667"/>
                </a:lnTo>
                <a:lnTo>
                  <a:pt x="1114437" y="1674329"/>
                </a:lnTo>
                <a:lnTo>
                  <a:pt x="1148600" y="1714169"/>
                </a:lnTo>
                <a:lnTo>
                  <a:pt x="1180757" y="1754606"/>
                </a:lnTo>
                <a:lnTo>
                  <a:pt x="1210424" y="1796046"/>
                </a:lnTo>
                <a:lnTo>
                  <a:pt x="1237094" y="1838871"/>
                </a:lnTo>
                <a:lnTo>
                  <a:pt x="1260284" y="1883511"/>
                </a:lnTo>
                <a:lnTo>
                  <a:pt x="1279626" y="1927771"/>
                </a:lnTo>
                <a:lnTo>
                  <a:pt x="1297520" y="1973834"/>
                </a:lnTo>
                <a:lnTo>
                  <a:pt x="1314234" y="2021217"/>
                </a:lnTo>
                <a:lnTo>
                  <a:pt x="1329994" y="2069439"/>
                </a:lnTo>
                <a:lnTo>
                  <a:pt x="1345031" y="2118017"/>
                </a:lnTo>
                <a:lnTo>
                  <a:pt x="1359598" y="2166480"/>
                </a:lnTo>
                <a:lnTo>
                  <a:pt x="1374330" y="2214854"/>
                </a:lnTo>
                <a:lnTo>
                  <a:pt x="1389430" y="2263292"/>
                </a:lnTo>
                <a:lnTo>
                  <a:pt x="1405204" y="2311514"/>
                </a:lnTo>
                <a:lnTo>
                  <a:pt x="1421980" y="2359190"/>
                </a:lnTo>
                <a:lnTo>
                  <a:pt x="1440053" y="2406040"/>
                </a:lnTo>
                <a:lnTo>
                  <a:pt x="1459750" y="2451747"/>
                </a:lnTo>
                <a:lnTo>
                  <a:pt x="1481378" y="2496020"/>
                </a:lnTo>
                <a:lnTo>
                  <a:pt x="1505254" y="2538552"/>
                </a:lnTo>
                <a:lnTo>
                  <a:pt x="1531683" y="2579039"/>
                </a:lnTo>
                <a:lnTo>
                  <a:pt x="1561147" y="2618041"/>
                </a:lnTo>
                <a:lnTo>
                  <a:pt x="1592872" y="2655074"/>
                </a:lnTo>
                <a:lnTo>
                  <a:pt x="1626666" y="2690291"/>
                </a:lnTo>
                <a:lnTo>
                  <a:pt x="1662315" y="2723845"/>
                </a:lnTo>
                <a:lnTo>
                  <a:pt x="1699602" y="2755887"/>
                </a:lnTo>
                <a:lnTo>
                  <a:pt x="1738325" y="2786545"/>
                </a:lnTo>
                <a:lnTo>
                  <a:pt x="1778279" y="2816009"/>
                </a:lnTo>
                <a:lnTo>
                  <a:pt x="1819249" y="2844406"/>
                </a:lnTo>
                <a:lnTo>
                  <a:pt x="1861032" y="2871889"/>
                </a:lnTo>
                <a:lnTo>
                  <a:pt x="1903412" y="2898610"/>
                </a:lnTo>
                <a:lnTo>
                  <a:pt x="1946186" y="2924733"/>
                </a:lnTo>
                <a:lnTo>
                  <a:pt x="2123694" y="3030385"/>
                </a:lnTo>
                <a:lnTo>
                  <a:pt x="2167369" y="3057258"/>
                </a:lnTo>
                <a:lnTo>
                  <a:pt x="2209990" y="3084474"/>
                </a:lnTo>
                <a:lnTo>
                  <a:pt x="2251456" y="3112071"/>
                </a:lnTo>
                <a:lnTo>
                  <a:pt x="2292705" y="3140138"/>
                </a:lnTo>
                <a:lnTo>
                  <a:pt x="2333764" y="3168586"/>
                </a:lnTo>
                <a:lnTo>
                  <a:pt x="2374608" y="3197377"/>
                </a:lnTo>
                <a:lnTo>
                  <a:pt x="2455722" y="3255746"/>
                </a:lnTo>
                <a:lnTo>
                  <a:pt x="2536063" y="3314763"/>
                </a:lnTo>
                <a:lnTo>
                  <a:pt x="2778036" y="3496106"/>
                </a:lnTo>
                <a:lnTo>
                  <a:pt x="2778036" y="3430740"/>
                </a:lnTo>
                <a:close/>
              </a:path>
              <a:path w="2778125" h="3496310">
                <a:moveTo>
                  <a:pt x="2778125" y="1190942"/>
                </a:moveTo>
                <a:lnTo>
                  <a:pt x="2740837" y="1201534"/>
                </a:lnTo>
                <a:lnTo>
                  <a:pt x="2689377" y="1213929"/>
                </a:lnTo>
                <a:lnTo>
                  <a:pt x="2638996" y="1223251"/>
                </a:lnTo>
                <a:lnTo>
                  <a:pt x="2597277" y="1228496"/>
                </a:lnTo>
                <a:lnTo>
                  <a:pt x="2556230" y="1232331"/>
                </a:lnTo>
                <a:lnTo>
                  <a:pt x="2515705" y="1234694"/>
                </a:lnTo>
                <a:lnTo>
                  <a:pt x="2475547" y="1235494"/>
                </a:lnTo>
                <a:lnTo>
                  <a:pt x="2428710" y="1234490"/>
                </a:lnTo>
                <a:lnTo>
                  <a:pt x="2382253" y="1231544"/>
                </a:lnTo>
                <a:lnTo>
                  <a:pt x="2336139" y="1226731"/>
                </a:lnTo>
                <a:lnTo>
                  <a:pt x="2290305" y="1220127"/>
                </a:lnTo>
                <a:lnTo>
                  <a:pt x="2244687" y="1211808"/>
                </a:lnTo>
                <a:lnTo>
                  <a:pt x="2199221" y="1201851"/>
                </a:lnTo>
                <a:lnTo>
                  <a:pt x="2153843" y="1190332"/>
                </a:lnTo>
                <a:lnTo>
                  <a:pt x="2108517" y="1177328"/>
                </a:lnTo>
                <a:lnTo>
                  <a:pt x="2063153" y="1162913"/>
                </a:lnTo>
                <a:lnTo>
                  <a:pt x="2017712" y="1147178"/>
                </a:lnTo>
                <a:lnTo>
                  <a:pt x="1972132" y="1130185"/>
                </a:lnTo>
                <a:lnTo>
                  <a:pt x="1926336" y="1112012"/>
                </a:lnTo>
                <a:lnTo>
                  <a:pt x="1880285" y="1092733"/>
                </a:lnTo>
                <a:lnTo>
                  <a:pt x="1833905" y="1072438"/>
                </a:lnTo>
                <a:lnTo>
                  <a:pt x="1787144" y="1051191"/>
                </a:lnTo>
                <a:lnTo>
                  <a:pt x="1739938" y="1029081"/>
                </a:lnTo>
                <a:lnTo>
                  <a:pt x="1643964" y="982548"/>
                </a:lnTo>
                <a:lnTo>
                  <a:pt x="1570634" y="945997"/>
                </a:lnTo>
                <a:lnTo>
                  <a:pt x="1545932" y="933983"/>
                </a:lnTo>
                <a:lnTo>
                  <a:pt x="1520964" y="922248"/>
                </a:lnTo>
                <a:lnTo>
                  <a:pt x="1495742" y="910780"/>
                </a:lnTo>
                <a:lnTo>
                  <a:pt x="1452448" y="890308"/>
                </a:lnTo>
                <a:lnTo>
                  <a:pt x="1409166" y="869416"/>
                </a:lnTo>
                <a:lnTo>
                  <a:pt x="1366151" y="847750"/>
                </a:lnTo>
                <a:lnTo>
                  <a:pt x="1323632" y="824979"/>
                </a:lnTo>
                <a:lnTo>
                  <a:pt x="1281874" y="800760"/>
                </a:lnTo>
                <a:lnTo>
                  <a:pt x="1241107" y="774750"/>
                </a:lnTo>
                <a:lnTo>
                  <a:pt x="1201597" y="746607"/>
                </a:lnTo>
                <a:lnTo>
                  <a:pt x="1163586" y="716000"/>
                </a:lnTo>
                <a:lnTo>
                  <a:pt x="1127328" y="682599"/>
                </a:lnTo>
                <a:lnTo>
                  <a:pt x="1093063" y="646036"/>
                </a:lnTo>
                <a:lnTo>
                  <a:pt x="1061034" y="605980"/>
                </a:lnTo>
                <a:lnTo>
                  <a:pt x="1031494" y="562102"/>
                </a:lnTo>
                <a:lnTo>
                  <a:pt x="1004697" y="514057"/>
                </a:lnTo>
                <a:lnTo>
                  <a:pt x="980884" y="461505"/>
                </a:lnTo>
                <a:lnTo>
                  <a:pt x="963345" y="417118"/>
                </a:lnTo>
                <a:lnTo>
                  <a:pt x="946302" y="371792"/>
                </a:lnTo>
                <a:lnTo>
                  <a:pt x="929741" y="325602"/>
                </a:lnTo>
                <a:lnTo>
                  <a:pt x="913625" y="278612"/>
                </a:lnTo>
                <a:lnTo>
                  <a:pt x="897928" y="230911"/>
                </a:lnTo>
                <a:lnTo>
                  <a:pt x="882624" y="182575"/>
                </a:lnTo>
                <a:lnTo>
                  <a:pt x="867664" y="133680"/>
                </a:lnTo>
                <a:lnTo>
                  <a:pt x="853033" y="84315"/>
                </a:lnTo>
                <a:lnTo>
                  <a:pt x="838695" y="34556"/>
                </a:lnTo>
                <a:lnTo>
                  <a:pt x="828992" y="0"/>
                </a:lnTo>
                <a:lnTo>
                  <a:pt x="772934" y="0"/>
                </a:lnTo>
                <a:lnTo>
                  <a:pt x="790257" y="62077"/>
                </a:lnTo>
                <a:lnTo>
                  <a:pt x="804735" y="112483"/>
                </a:lnTo>
                <a:lnTo>
                  <a:pt x="819556" y="162496"/>
                </a:lnTo>
                <a:lnTo>
                  <a:pt x="834720" y="212039"/>
                </a:lnTo>
                <a:lnTo>
                  <a:pt x="850265" y="261048"/>
                </a:lnTo>
                <a:lnTo>
                  <a:pt x="866228" y="309435"/>
                </a:lnTo>
                <a:lnTo>
                  <a:pt x="882650" y="357136"/>
                </a:lnTo>
                <a:lnTo>
                  <a:pt x="899541" y="404075"/>
                </a:lnTo>
                <a:lnTo>
                  <a:pt x="916952" y="450164"/>
                </a:lnTo>
                <a:lnTo>
                  <a:pt x="934910" y="495338"/>
                </a:lnTo>
                <a:lnTo>
                  <a:pt x="959129" y="549224"/>
                </a:lnTo>
                <a:lnTo>
                  <a:pt x="986155" y="598779"/>
                </a:lnTo>
                <a:lnTo>
                  <a:pt x="1015733" y="644271"/>
                </a:lnTo>
                <a:lnTo>
                  <a:pt x="1047610" y="686003"/>
                </a:lnTo>
                <a:lnTo>
                  <a:pt x="1081544" y="724230"/>
                </a:lnTo>
                <a:lnTo>
                  <a:pt x="1117269" y="759269"/>
                </a:lnTo>
                <a:lnTo>
                  <a:pt x="1154544" y="791400"/>
                </a:lnTo>
                <a:lnTo>
                  <a:pt x="1193126" y="820889"/>
                </a:lnTo>
                <a:lnTo>
                  <a:pt x="1232750" y="848042"/>
                </a:lnTo>
                <a:lnTo>
                  <a:pt x="1273175" y="873137"/>
                </a:lnTo>
                <a:lnTo>
                  <a:pt x="1314145" y="896467"/>
                </a:lnTo>
                <a:lnTo>
                  <a:pt x="1355407" y="918298"/>
                </a:lnTo>
                <a:lnTo>
                  <a:pt x="1396720" y="938923"/>
                </a:lnTo>
                <a:lnTo>
                  <a:pt x="1437830" y="958646"/>
                </a:lnTo>
                <a:lnTo>
                  <a:pt x="1528559" y="1001217"/>
                </a:lnTo>
                <a:lnTo>
                  <a:pt x="1553044" y="1013066"/>
                </a:lnTo>
                <a:lnTo>
                  <a:pt x="1626717" y="1049845"/>
                </a:lnTo>
                <a:lnTo>
                  <a:pt x="1724228" y="1097000"/>
                </a:lnTo>
                <a:lnTo>
                  <a:pt x="1772183" y="1119416"/>
                </a:lnTo>
                <a:lnTo>
                  <a:pt x="1819694" y="1140942"/>
                </a:lnTo>
                <a:lnTo>
                  <a:pt x="1866823" y="1161503"/>
                </a:lnTo>
                <a:lnTo>
                  <a:pt x="1913636" y="1181023"/>
                </a:lnTo>
                <a:lnTo>
                  <a:pt x="1960181" y="1199426"/>
                </a:lnTo>
                <a:lnTo>
                  <a:pt x="2006549" y="1216647"/>
                </a:lnTo>
                <a:lnTo>
                  <a:pt x="2052802" y="1232585"/>
                </a:lnTo>
                <a:lnTo>
                  <a:pt x="2098979" y="1247178"/>
                </a:lnTo>
                <a:lnTo>
                  <a:pt x="2145182" y="1260348"/>
                </a:lnTo>
                <a:lnTo>
                  <a:pt x="2191435" y="1272006"/>
                </a:lnTo>
                <a:lnTo>
                  <a:pt x="2237841" y="1282077"/>
                </a:lnTo>
                <a:lnTo>
                  <a:pt x="2284438" y="1290510"/>
                </a:lnTo>
                <a:lnTo>
                  <a:pt x="2331313" y="1297190"/>
                </a:lnTo>
                <a:lnTo>
                  <a:pt x="2378506" y="1302054"/>
                </a:lnTo>
                <a:lnTo>
                  <a:pt x="2426106" y="1305039"/>
                </a:lnTo>
                <a:lnTo>
                  <a:pt x="2474150" y="1306055"/>
                </a:lnTo>
                <a:lnTo>
                  <a:pt x="2516009" y="1305242"/>
                </a:lnTo>
                <a:lnTo>
                  <a:pt x="2558313" y="1302804"/>
                </a:lnTo>
                <a:lnTo>
                  <a:pt x="2601010" y="1298752"/>
                </a:lnTo>
                <a:lnTo>
                  <a:pt x="2644076" y="1293088"/>
                </a:lnTo>
                <a:lnTo>
                  <a:pt x="2688831" y="1285265"/>
                </a:lnTo>
                <a:lnTo>
                  <a:pt x="2734132" y="1275054"/>
                </a:lnTo>
                <a:lnTo>
                  <a:pt x="2778125" y="1263332"/>
                </a:lnTo>
                <a:lnTo>
                  <a:pt x="2778125" y="1235494"/>
                </a:lnTo>
                <a:lnTo>
                  <a:pt x="2778125" y="1190942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Residuos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61" y="1357312"/>
            <a:ext cx="4591050" cy="75723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826769" algn="r">
              <a:lnSpc>
                <a:spcPct val="125800"/>
              </a:lnSpc>
              <a:spcBef>
                <a:spcPts val="65"/>
              </a:spcBef>
            </a:pPr>
            <a:r>
              <a:rPr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“Garantizamos</a:t>
            </a:r>
            <a:r>
              <a:rPr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cumplimiento</a:t>
            </a:r>
            <a:r>
              <a:rPr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estrictas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</a:t>
            </a:r>
            <a:r>
              <a:rPr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sostenibilidad,</a:t>
            </a:r>
            <a:r>
              <a:rPr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sólidas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iniciativas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fábrica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AR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reciclan</a:t>
            </a:r>
            <a:r>
              <a:rPr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s-AR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</a:p>
          <a:p>
            <a:pPr marR="5080" algn="r">
              <a:lnSpc>
                <a:spcPct val="100000"/>
              </a:lnSpc>
              <a:spcBef>
                <a:spcPts val="900"/>
              </a:spcBef>
            </a:pP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residuos.”</a:t>
            </a:r>
          </a:p>
          <a:p>
            <a:pPr marL="12700" marR="5080" indent="218440" algn="r">
              <a:lnSpc>
                <a:spcPct val="126099"/>
              </a:lnSpc>
              <a:spcBef>
                <a:spcPts val="2835"/>
              </a:spcBef>
            </a:pPr>
            <a:r>
              <a:rPr i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“Hemos</a:t>
            </a:r>
            <a:r>
              <a:rPr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introducido</a:t>
            </a:r>
            <a:r>
              <a:rPr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</a:t>
            </a:r>
            <a:r>
              <a:rPr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reutilizables</a:t>
            </a:r>
            <a:r>
              <a:rPr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sustituir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embalaje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envoltorio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regalo,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encontrando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inventivas</a:t>
            </a:r>
            <a:r>
              <a:rPr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pañuelos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carteras</a:t>
            </a:r>
            <a:r>
              <a:rPr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envolver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nuestros</a:t>
            </a:r>
            <a:r>
              <a:rPr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actúen</a:t>
            </a:r>
          </a:p>
          <a:p>
            <a:pPr marR="5080" algn="r">
              <a:lnSpc>
                <a:spcPct val="100000"/>
              </a:lnSpc>
              <a:spcBef>
                <a:spcPts val="825"/>
              </a:spcBef>
            </a:pP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recuerdos</a:t>
            </a:r>
            <a:r>
              <a:rPr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funcionales.”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A69B62DD-DE48-A41A-18B5-FDD8CC09F898}"/>
              </a:ext>
            </a:extLst>
          </p:cNvPr>
          <p:cNvGrpSpPr/>
          <p:nvPr/>
        </p:nvGrpSpPr>
        <p:grpSpPr>
          <a:xfrm>
            <a:off x="10050470" y="-2624"/>
            <a:ext cx="8237751" cy="10302324"/>
            <a:chOff x="10050470" y="-2624"/>
            <a:chExt cx="8237751" cy="10302324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C07993-6F4C-C192-F887-B15D6BC7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755" y="-2624"/>
              <a:ext cx="8237466" cy="10302324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F39EA9A-F439-8359-3997-2D5F400B69AF}"/>
                </a:ext>
              </a:extLst>
            </p:cNvPr>
            <p:cNvSpPr/>
            <p:nvPr/>
          </p:nvSpPr>
          <p:spPr>
            <a:xfrm>
              <a:off x="10050470" y="0"/>
              <a:ext cx="8237466" cy="10299700"/>
            </a:xfrm>
            <a:prstGeom prst="rect">
              <a:avLst/>
            </a:prstGeom>
            <a:gradFill flip="none" rotWithShape="1">
              <a:gsLst>
                <a:gs pos="0">
                  <a:srgbClr val="E7E7E7"/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" name="object 2"/>
          <p:cNvSpPr/>
          <p:nvPr/>
        </p:nvSpPr>
        <p:spPr>
          <a:xfrm>
            <a:off x="15860616" y="0"/>
            <a:ext cx="2427605" cy="3956050"/>
          </a:xfrm>
          <a:custGeom>
            <a:avLst/>
            <a:gdLst/>
            <a:ahLst/>
            <a:cxnLst/>
            <a:rect l="l" t="t" r="r" b="b"/>
            <a:pathLst>
              <a:path w="2427605" h="3956050">
                <a:moveTo>
                  <a:pt x="81121" y="0"/>
                </a:moveTo>
                <a:lnTo>
                  <a:pt x="0" y="0"/>
                </a:lnTo>
                <a:lnTo>
                  <a:pt x="1800" y="4340"/>
                </a:lnTo>
                <a:lnTo>
                  <a:pt x="20498" y="52248"/>
                </a:lnTo>
                <a:lnTo>
                  <a:pt x="38048" y="99994"/>
                </a:lnTo>
                <a:lnTo>
                  <a:pt x="54583" y="147661"/>
                </a:lnTo>
                <a:lnTo>
                  <a:pt x="70233" y="195331"/>
                </a:lnTo>
                <a:lnTo>
                  <a:pt x="85131" y="243085"/>
                </a:lnTo>
                <a:lnTo>
                  <a:pt x="99408" y="291006"/>
                </a:lnTo>
                <a:lnTo>
                  <a:pt x="113196" y="339174"/>
                </a:lnTo>
                <a:lnTo>
                  <a:pt x="126626" y="387674"/>
                </a:lnTo>
                <a:lnTo>
                  <a:pt x="139830" y="436585"/>
                </a:lnTo>
                <a:lnTo>
                  <a:pt x="152940" y="485990"/>
                </a:lnTo>
                <a:lnTo>
                  <a:pt x="161613" y="523136"/>
                </a:lnTo>
                <a:lnTo>
                  <a:pt x="169561" y="561227"/>
                </a:lnTo>
                <a:lnTo>
                  <a:pt x="177103" y="600396"/>
                </a:lnTo>
                <a:lnTo>
                  <a:pt x="184563" y="640778"/>
                </a:lnTo>
                <a:lnTo>
                  <a:pt x="194054" y="691328"/>
                </a:lnTo>
                <a:lnTo>
                  <a:pt x="204149" y="741819"/>
                </a:lnTo>
                <a:lnTo>
                  <a:pt x="215471" y="791710"/>
                </a:lnTo>
                <a:lnTo>
                  <a:pt x="228646" y="840461"/>
                </a:lnTo>
                <a:lnTo>
                  <a:pt x="244297" y="887532"/>
                </a:lnTo>
                <a:lnTo>
                  <a:pt x="263048" y="932383"/>
                </a:lnTo>
                <a:lnTo>
                  <a:pt x="288436" y="978032"/>
                </a:lnTo>
                <a:lnTo>
                  <a:pt x="318576" y="1021581"/>
                </a:lnTo>
                <a:lnTo>
                  <a:pt x="352441" y="1063329"/>
                </a:lnTo>
                <a:lnTo>
                  <a:pt x="389004" y="1103577"/>
                </a:lnTo>
                <a:lnTo>
                  <a:pt x="427240" y="1142623"/>
                </a:lnTo>
                <a:lnTo>
                  <a:pt x="466121" y="1180769"/>
                </a:lnTo>
                <a:lnTo>
                  <a:pt x="509000" y="1223703"/>
                </a:lnTo>
                <a:lnTo>
                  <a:pt x="548163" y="1265008"/>
                </a:lnTo>
                <a:lnTo>
                  <a:pt x="584922" y="1305558"/>
                </a:lnTo>
                <a:lnTo>
                  <a:pt x="620680" y="1346655"/>
                </a:lnTo>
                <a:lnTo>
                  <a:pt x="655534" y="1388172"/>
                </a:lnTo>
                <a:lnTo>
                  <a:pt x="689578" y="1429985"/>
                </a:lnTo>
                <a:lnTo>
                  <a:pt x="722908" y="1471964"/>
                </a:lnTo>
                <a:lnTo>
                  <a:pt x="755618" y="1513986"/>
                </a:lnTo>
                <a:lnTo>
                  <a:pt x="878153" y="1674184"/>
                </a:lnTo>
                <a:lnTo>
                  <a:pt x="907967" y="1712625"/>
                </a:lnTo>
                <a:lnTo>
                  <a:pt x="938134" y="1750997"/>
                </a:lnTo>
                <a:lnTo>
                  <a:pt x="968660" y="1789163"/>
                </a:lnTo>
                <a:lnTo>
                  <a:pt x="1000238" y="1826049"/>
                </a:lnTo>
                <a:lnTo>
                  <a:pt x="1033660" y="1861535"/>
                </a:lnTo>
                <a:lnTo>
                  <a:pt x="1068561" y="1895812"/>
                </a:lnTo>
                <a:lnTo>
                  <a:pt x="1104578" y="1929068"/>
                </a:lnTo>
                <a:lnTo>
                  <a:pt x="1141345" y="1961491"/>
                </a:lnTo>
                <a:lnTo>
                  <a:pt x="1178499" y="1993271"/>
                </a:lnTo>
                <a:lnTo>
                  <a:pt x="1251740" y="2055036"/>
                </a:lnTo>
                <a:lnTo>
                  <a:pt x="1287783" y="2085934"/>
                </a:lnTo>
                <a:lnTo>
                  <a:pt x="1323403" y="2117391"/>
                </a:lnTo>
                <a:lnTo>
                  <a:pt x="1358198" y="2149506"/>
                </a:lnTo>
                <a:lnTo>
                  <a:pt x="1391764" y="2182379"/>
                </a:lnTo>
                <a:lnTo>
                  <a:pt x="1423701" y="2216111"/>
                </a:lnTo>
                <a:lnTo>
                  <a:pt x="1473886" y="2270893"/>
                </a:lnTo>
                <a:lnTo>
                  <a:pt x="1490630" y="2288831"/>
                </a:lnTo>
                <a:lnTo>
                  <a:pt x="1527730" y="2329042"/>
                </a:lnTo>
                <a:lnTo>
                  <a:pt x="1564130" y="2369018"/>
                </a:lnTo>
                <a:lnTo>
                  <a:pt x="1599611" y="2408960"/>
                </a:lnTo>
                <a:lnTo>
                  <a:pt x="1633953" y="2449065"/>
                </a:lnTo>
                <a:lnTo>
                  <a:pt x="1666938" y="2489533"/>
                </a:lnTo>
                <a:lnTo>
                  <a:pt x="1698346" y="2530562"/>
                </a:lnTo>
                <a:lnTo>
                  <a:pt x="1727956" y="2572352"/>
                </a:lnTo>
                <a:lnTo>
                  <a:pt x="1755550" y="2615102"/>
                </a:lnTo>
                <a:lnTo>
                  <a:pt x="1780909" y="2659009"/>
                </a:lnTo>
                <a:lnTo>
                  <a:pt x="1803812" y="2704274"/>
                </a:lnTo>
                <a:lnTo>
                  <a:pt x="1822513" y="2746668"/>
                </a:lnTo>
                <a:lnTo>
                  <a:pt x="1840250" y="2790212"/>
                </a:lnTo>
                <a:lnTo>
                  <a:pt x="1857129" y="2834722"/>
                </a:lnTo>
                <a:lnTo>
                  <a:pt x="1873259" y="2880015"/>
                </a:lnTo>
                <a:lnTo>
                  <a:pt x="1888746" y="2925906"/>
                </a:lnTo>
                <a:lnTo>
                  <a:pt x="1903700" y="2972212"/>
                </a:lnTo>
                <a:lnTo>
                  <a:pt x="1918228" y="3018749"/>
                </a:lnTo>
                <a:lnTo>
                  <a:pt x="1932436" y="3065332"/>
                </a:lnTo>
                <a:lnTo>
                  <a:pt x="1960944" y="3160055"/>
                </a:lnTo>
                <a:lnTo>
                  <a:pt x="1975673" y="3208419"/>
                </a:lnTo>
                <a:lnTo>
                  <a:pt x="1990763" y="3256731"/>
                </a:lnTo>
                <a:lnTo>
                  <a:pt x="2006355" y="3304847"/>
                </a:lnTo>
                <a:lnTo>
                  <a:pt x="2022590" y="3352627"/>
                </a:lnTo>
                <a:lnTo>
                  <a:pt x="2039612" y="3399930"/>
                </a:lnTo>
                <a:lnTo>
                  <a:pt x="2057562" y="3446612"/>
                </a:lnTo>
                <a:lnTo>
                  <a:pt x="2076581" y="3492534"/>
                </a:lnTo>
                <a:lnTo>
                  <a:pt x="2096812" y="3537553"/>
                </a:lnTo>
                <a:lnTo>
                  <a:pt x="2118396" y="3581528"/>
                </a:lnTo>
                <a:lnTo>
                  <a:pt x="2141475" y="3624317"/>
                </a:lnTo>
                <a:lnTo>
                  <a:pt x="2166191" y="3665778"/>
                </a:lnTo>
                <a:lnTo>
                  <a:pt x="2192686" y="3705770"/>
                </a:lnTo>
                <a:lnTo>
                  <a:pt x="2222868" y="3746737"/>
                </a:lnTo>
                <a:lnTo>
                  <a:pt x="2254791" y="3786175"/>
                </a:lnTo>
                <a:lnTo>
                  <a:pt x="2288344" y="3824166"/>
                </a:lnTo>
                <a:lnTo>
                  <a:pt x="2323415" y="3860795"/>
                </a:lnTo>
                <a:lnTo>
                  <a:pt x="2359892" y="3896146"/>
                </a:lnTo>
                <a:lnTo>
                  <a:pt x="2397664" y="3930301"/>
                </a:lnTo>
                <a:lnTo>
                  <a:pt x="2427370" y="3955499"/>
                </a:lnTo>
                <a:lnTo>
                  <a:pt x="2427370" y="3855889"/>
                </a:lnTo>
                <a:lnTo>
                  <a:pt x="2414116" y="3843964"/>
                </a:lnTo>
                <a:lnTo>
                  <a:pt x="2379061" y="3810144"/>
                </a:lnTo>
                <a:lnTo>
                  <a:pt x="2345458" y="3775171"/>
                </a:lnTo>
                <a:lnTo>
                  <a:pt x="2313425" y="3738968"/>
                </a:lnTo>
                <a:lnTo>
                  <a:pt x="2283078" y="3701462"/>
                </a:lnTo>
                <a:lnTo>
                  <a:pt x="2254535" y="3662578"/>
                </a:lnTo>
                <a:lnTo>
                  <a:pt x="2227475" y="3621449"/>
                </a:lnTo>
                <a:lnTo>
                  <a:pt x="2202316" y="3578476"/>
                </a:lnTo>
                <a:lnTo>
                  <a:pt x="2178891" y="3533853"/>
                </a:lnTo>
                <a:lnTo>
                  <a:pt x="2157032" y="3487776"/>
                </a:lnTo>
                <a:lnTo>
                  <a:pt x="2136572" y="3440439"/>
                </a:lnTo>
                <a:lnTo>
                  <a:pt x="2117344" y="3392038"/>
                </a:lnTo>
                <a:lnTo>
                  <a:pt x="2099179" y="3342766"/>
                </a:lnTo>
                <a:lnTo>
                  <a:pt x="2081909" y="3292821"/>
                </a:lnTo>
                <a:lnTo>
                  <a:pt x="2065369" y="3242395"/>
                </a:lnTo>
                <a:lnTo>
                  <a:pt x="2049389" y="3191684"/>
                </a:lnTo>
                <a:lnTo>
                  <a:pt x="2033803" y="3140884"/>
                </a:lnTo>
                <a:lnTo>
                  <a:pt x="2018442" y="3090189"/>
                </a:lnTo>
                <a:lnTo>
                  <a:pt x="2004214" y="3042776"/>
                </a:lnTo>
                <a:lnTo>
                  <a:pt x="1989802" y="2995216"/>
                </a:lnTo>
                <a:lnTo>
                  <a:pt x="1975070" y="2947680"/>
                </a:lnTo>
                <a:lnTo>
                  <a:pt x="1959879" y="2900340"/>
                </a:lnTo>
                <a:lnTo>
                  <a:pt x="1944093" y="2853368"/>
                </a:lnTo>
                <a:lnTo>
                  <a:pt x="1927576" y="2806935"/>
                </a:lnTo>
                <a:lnTo>
                  <a:pt x="1910191" y="2761212"/>
                </a:lnTo>
                <a:lnTo>
                  <a:pt x="1891799" y="2716373"/>
                </a:lnTo>
                <a:lnTo>
                  <a:pt x="1872265" y="2672587"/>
                </a:lnTo>
                <a:lnTo>
                  <a:pt x="1850182" y="2628430"/>
                </a:lnTo>
                <a:lnTo>
                  <a:pt x="1826091" y="2585762"/>
                </a:lnTo>
                <a:lnTo>
                  <a:pt x="1800158" y="2544395"/>
                </a:lnTo>
                <a:lnTo>
                  <a:pt x="1772546" y="2504141"/>
                </a:lnTo>
                <a:lnTo>
                  <a:pt x="1743421" y="2464812"/>
                </a:lnTo>
                <a:lnTo>
                  <a:pt x="1712948" y="2426219"/>
                </a:lnTo>
                <a:lnTo>
                  <a:pt x="1681291" y="2388175"/>
                </a:lnTo>
                <a:lnTo>
                  <a:pt x="1648616" y="2350490"/>
                </a:lnTo>
                <a:lnTo>
                  <a:pt x="1615088" y="2312977"/>
                </a:lnTo>
                <a:lnTo>
                  <a:pt x="1580871" y="2275448"/>
                </a:lnTo>
                <a:lnTo>
                  <a:pt x="1546129" y="2237714"/>
                </a:lnTo>
                <a:lnTo>
                  <a:pt x="1529367" y="2219776"/>
                </a:lnTo>
                <a:lnTo>
                  <a:pt x="1495891" y="2183346"/>
                </a:lnTo>
                <a:lnTo>
                  <a:pt x="1445598" y="2129378"/>
                </a:lnTo>
                <a:lnTo>
                  <a:pt x="1410573" y="2095103"/>
                </a:lnTo>
                <a:lnTo>
                  <a:pt x="1374505" y="2061949"/>
                </a:lnTo>
                <a:lnTo>
                  <a:pt x="1337769" y="2029695"/>
                </a:lnTo>
                <a:lnTo>
                  <a:pt x="1300745" y="1998119"/>
                </a:lnTo>
                <a:lnTo>
                  <a:pt x="1220661" y="1930506"/>
                </a:lnTo>
                <a:lnTo>
                  <a:pt x="1178554" y="1894172"/>
                </a:lnTo>
                <a:lnTo>
                  <a:pt x="1137809" y="1857559"/>
                </a:lnTo>
                <a:lnTo>
                  <a:pt x="1098746" y="1820225"/>
                </a:lnTo>
                <a:lnTo>
                  <a:pt x="1061687" y="1781733"/>
                </a:lnTo>
                <a:lnTo>
                  <a:pt x="1026953" y="1741639"/>
                </a:lnTo>
                <a:lnTo>
                  <a:pt x="996805" y="1703908"/>
                </a:lnTo>
                <a:lnTo>
                  <a:pt x="966906" y="1665970"/>
                </a:lnTo>
                <a:lnTo>
                  <a:pt x="937324" y="1627964"/>
                </a:lnTo>
                <a:lnTo>
                  <a:pt x="908126" y="1590026"/>
                </a:lnTo>
                <a:lnTo>
                  <a:pt x="821704" y="1476979"/>
                </a:lnTo>
                <a:lnTo>
                  <a:pt x="792347" y="1439115"/>
                </a:lnTo>
                <a:lnTo>
                  <a:pt x="762532" y="1401217"/>
                </a:lnTo>
                <a:lnTo>
                  <a:pt x="732175" y="1363360"/>
                </a:lnTo>
                <a:lnTo>
                  <a:pt x="701194" y="1325623"/>
                </a:lnTo>
                <a:lnTo>
                  <a:pt x="669504" y="1288081"/>
                </a:lnTo>
                <a:lnTo>
                  <a:pt x="637021" y="1250811"/>
                </a:lnTo>
                <a:lnTo>
                  <a:pt x="603662" y="1213891"/>
                </a:lnTo>
                <a:lnTo>
                  <a:pt x="561943" y="1170063"/>
                </a:lnTo>
                <a:lnTo>
                  <a:pt x="518699" y="1126769"/>
                </a:lnTo>
                <a:lnTo>
                  <a:pt x="482260" y="1090869"/>
                </a:lnTo>
                <a:lnTo>
                  <a:pt x="446432" y="1054349"/>
                </a:lnTo>
                <a:lnTo>
                  <a:pt x="412289" y="1017068"/>
                </a:lnTo>
                <a:lnTo>
                  <a:pt x="380909" y="978886"/>
                </a:lnTo>
                <a:lnTo>
                  <a:pt x="353367" y="939664"/>
                </a:lnTo>
                <a:lnTo>
                  <a:pt x="330739" y="899261"/>
                </a:lnTo>
                <a:lnTo>
                  <a:pt x="313861" y="858750"/>
                </a:lnTo>
                <a:lnTo>
                  <a:pt x="299596" y="815419"/>
                </a:lnTo>
                <a:lnTo>
                  <a:pt x="287448" y="769929"/>
                </a:lnTo>
                <a:lnTo>
                  <a:pt x="276920" y="722939"/>
                </a:lnTo>
                <a:lnTo>
                  <a:pt x="267513" y="675109"/>
                </a:lnTo>
                <a:lnTo>
                  <a:pt x="258730" y="627100"/>
                </a:lnTo>
                <a:lnTo>
                  <a:pt x="251140" y="586839"/>
                </a:lnTo>
                <a:lnTo>
                  <a:pt x="243252" y="546376"/>
                </a:lnTo>
                <a:lnTo>
                  <a:pt x="234817" y="506317"/>
                </a:lnTo>
                <a:lnTo>
                  <a:pt x="225584" y="467271"/>
                </a:lnTo>
                <a:lnTo>
                  <a:pt x="213158" y="420000"/>
                </a:lnTo>
                <a:lnTo>
                  <a:pt x="200622" y="373178"/>
                </a:lnTo>
                <a:lnTo>
                  <a:pt x="187868" y="326732"/>
                </a:lnTo>
                <a:lnTo>
                  <a:pt x="174789" y="280588"/>
                </a:lnTo>
                <a:lnTo>
                  <a:pt x="161278" y="234672"/>
                </a:lnTo>
                <a:lnTo>
                  <a:pt x="147228" y="188910"/>
                </a:lnTo>
                <a:lnTo>
                  <a:pt x="132530" y="143228"/>
                </a:lnTo>
                <a:lnTo>
                  <a:pt x="117078" y="97553"/>
                </a:lnTo>
                <a:lnTo>
                  <a:pt x="100764" y="51810"/>
                </a:lnTo>
                <a:lnTo>
                  <a:pt x="83481" y="5926"/>
                </a:lnTo>
                <a:lnTo>
                  <a:pt x="81121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439035" cy="4504690"/>
          </a:xfrm>
          <a:custGeom>
            <a:avLst/>
            <a:gdLst/>
            <a:ahLst/>
            <a:cxnLst/>
            <a:rect l="l" t="t" r="r" b="b"/>
            <a:pathLst>
              <a:path w="2439035" h="4504690">
                <a:moveTo>
                  <a:pt x="2438882" y="0"/>
                </a:moveTo>
                <a:lnTo>
                  <a:pt x="2356063" y="0"/>
                </a:lnTo>
                <a:lnTo>
                  <a:pt x="2332857" y="36618"/>
                </a:lnTo>
                <a:lnTo>
                  <a:pt x="2304623" y="76504"/>
                </a:lnTo>
                <a:lnTo>
                  <a:pt x="2273706" y="115201"/>
                </a:lnTo>
                <a:lnTo>
                  <a:pt x="2242946" y="150037"/>
                </a:lnTo>
                <a:lnTo>
                  <a:pt x="2210280" y="183761"/>
                </a:lnTo>
                <a:lnTo>
                  <a:pt x="2175819" y="216415"/>
                </a:lnTo>
                <a:lnTo>
                  <a:pt x="2139672" y="248037"/>
                </a:lnTo>
                <a:lnTo>
                  <a:pt x="2101952" y="278668"/>
                </a:lnTo>
                <a:lnTo>
                  <a:pt x="2062768" y="308348"/>
                </a:lnTo>
                <a:lnTo>
                  <a:pt x="2022232" y="337117"/>
                </a:lnTo>
                <a:lnTo>
                  <a:pt x="1980454" y="365016"/>
                </a:lnTo>
                <a:lnTo>
                  <a:pt x="1937546" y="392084"/>
                </a:lnTo>
                <a:lnTo>
                  <a:pt x="1893617" y="418362"/>
                </a:lnTo>
                <a:lnTo>
                  <a:pt x="1848778" y="443890"/>
                </a:lnTo>
                <a:lnTo>
                  <a:pt x="1803142" y="468708"/>
                </a:lnTo>
                <a:lnTo>
                  <a:pt x="1756817" y="492855"/>
                </a:lnTo>
                <a:lnTo>
                  <a:pt x="1709826" y="516416"/>
                </a:lnTo>
                <a:lnTo>
                  <a:pt x="1662548" y="539301"/>
                </a:lnTo>
                <a:lnTo>
                  <a:pt x="1614826" y="561679"/>
                </a:lnTo>
                <a:lnTo>
                  <a:pt x="1566858" y="583548"/>
                </a:lnTo>
                <a:lnTo>
                  <a:pt x="1470633" y="625918"/>
                </a:lnTo>
                <a:lnTo>
                  <a:pt x="1128028" y="770213"/>
                </a:lnTo>
                <a:lnTo>
                  <a:pt x="1031964" y="812145"/>
                </a:lnTo>
                <a:lnTo>
                  <a:pt x="985653" y="833031"/>
                </a:lnTo>
                <a:lnTo>
                  <a:pt x="933581" y="859144"/>
                </a:lnTo>
                <a:lnTo>
                  <a:pt x="886007" y="886795"/>
                </a:lnTo>
                <a:lnTo>
                  <a:pt x="842713" y="915938"/>
                </a:lnTo>
                <a:lnTo>
                  <a:pt x="803484" y="946531"/>
                </a:lnTo>
                <a:lnTo>
                  <a:pt x="768105" y="978530"/>
                </a:lnTo>
                <a:lnTo>
                  <a:pt x="736360" y="1011891"/>
                </a:lnTo>
                <a:lnTo>
                  <a:pt x="708032" y="1046572"/>
                </a:lnTo>
                <a:lnTo>
                  <a:pt x="682905" y="1082529"/>
                </a:lnTo>
                <a:lnTo>
                  <a:pt x="660765" y="1119718"/>
                </a:lnTo>
                <a:lnTo>
                  <a:pt x="641395" y="1158096"/>
                </a:lnTo>
                <a:lnTo>
                  <a:pt x="624579" y="1197621"/>
                </a:lnTo>
                <a:lnTo>
                  <a:pt x="610102" y="1238247"/>
                </a:lnTo>
                <a:lnTo>
                  <a:pt x="597748" y="1279932"/>
                </a:lnTo>
                <a:lnTo>
                  <a:pt x="587300" y="1322633"/>
                </a:lnTo>
                <a:lnTo>
                  <a:pt x="578543" y="1366306"/>
                </a:lnTo>
                <a:lnTo>
                  <a:pt x="571261" y="1410908"/>
                </a:lnTo>
                <a:lnTo>
                  <a:pt x="565239" y="1456394"/>
                </a:lnTo>
                <a:lnTo>
                  <a:pt x="560260" y="1502723"/>
                </a:lnTo>
                <a:lnTo>
                  <a:pt x="556108" y="1549850"/>
                </a:lnTo>
                <a:lnTo>
                  <a:pt x="552569" y="1597733"/>
                </a:lnTo>
                <a:lnTo>
                  <a:pt x="549519" y="1644876"/>
                </a:lnTo>
                <a:lnTo>
                  <a:pt x="546461" y="1695589"/>
                </a:lnTo>
                <a:lnTo>
                  <a:pt x="543385" y="1748375"/>
                </a:lnTo>
                <a:lnTo>
                  <a:pt x="539998" y="1802163"/>
                </a:lnTo>
                <a:lnTo>
                  <a:pt x="535990" y="1856919"/>
                </a:lnTo>
                <a:lnTo>
                  <a:pt x="531048" y="1912608"/>
                </a:lnTo>
                <a:lnTo>
                  <a:pt x="524861" y="1969198"/>
                </a:lnTo>
                <a:lnTo>
                  <a:pt x="513369" y="2076234"/>
                </a:lnTo>
                <a:lnTo>
                  <a:pt x="507673" y="2129572"/>
                </a:lnTo>
                <a:lnTo>
                  <a:pt x="502036" y="2182790"/>
                </a:lnTo>
                <a:lnTo>
                  <a:pt x="496480" y="2235889"/>
                </a:lnTo>
                <a:lnTo>
                  <a:pt x="491023" y="2288870"/>
                </a:lnTo>
                <a:lnTo>
                  <a:pt x="480392" y="2390140"/>
                </a:lnTo>
                <a:lnTo>
                  <a:pt x="475053" y="2440489"/>
                </a:lnTo>
                <a:lnTo>
                  <a:pt x="469669" y="2490660"/>
                </a:lnTo>
                <a:lnTo>
                  <a:pt x="464218" y="2540665"/>
                </a:lnTo>
                <a:lnTo>
                  <a:pt x="458676" y="2590515"/>
                </a:lnTo>
                <a:lnTo>
                  <a:pt x="453021" y="2640220"/>
                </a:lnTo>
                <a:lnTo>
                  <a:pt x="447232" y="2689792"/>
                </a:lnTo>
                <a:lnTo>
                  <a:pt x="441285" y="2739241"/>
                </a:lnTo>
                <a:lnTo>
                  <a:pt x="435158" y="2788578"/>
                </a:lnTo>
                <a:lnTo>
                  <a:pt x="428829" y="2837813"/>
                </a:lnTo>
                <a:lnTo>
                  <a:pt x="422275" y="2886959"/>
                </a:lnTo>
                <a:lnTo>
                  <a:pt x="415474" y="2936025"/>
                </a:lnTo>
                <a:lnTo>
                  <a:pt x="408404" y="2985022"/>
                </a:lnTo>
                <a:lnTo>
                  <a:pt x="401041" y="3033961"/>
                </a:lnTo>
                <a:lnTo>
                  <a:pt x="393364" y="3082853"/>
                </a:lnTo>
                <a:lnTo>
                  <a:pt x="385350" y="3131709"/>
                </a:lnTo>
                <a:lnTo>
                  <a:pt x="376977" y="3180539"/>
                </a:lnTo>
                <a:lnTo>
                  <a:pt x="368222" y="3229355"/>
                </a:lnTo>
                <a:lnTo>
                  <a:pt x="359062" y="3278168"/>
                </a:lnTo>
                <a:lnTo>
                  <a:pt x="349476" y="3326987"/>
                </a:lnTo>
                <a:lnTo>
                  <a:pt x="339441" y="3375824"/>
                </a:lnTo>
                <a:lnTo>
                  <a:pt x="328935" y="3424690"/>
                </a:lnTo>
                <a:lnTo>
                  <a:pt x="317934" y="3473595"/>
                </a:lnTo>
                <a:lnTo>
                  <a:pt x="306418" y="3522551"/>
                </a:lnTo>
                <a:lnTo>
                  <a:pt x="294362" y="3571568"/>
                </a:lnTo>
                <a:lnTo>
                  <a:pt x="281745" y="3620657"/>
                </a:lnTo>
                <a:lnTo>
                  <a:pt x="268545" y="3669829"/>
                </a:lnTo>
                <a:lnTo>
                  <a:pt x="257047" y="3711680"/>
                </a:lnTo>
                <a:lnTo>
                  <a:pt x="246226" y="3752991"/>
                </a:lnTo>
                <a:lnTo>
                  <a:pt x="235945" y="3793761"/>
                </a:lnTo>
                <a:lnTo>
                  <a:pt x="226070" y="3833990"/>
                </a:lnTo>
                <a:lnTo>
                  <a:pt x="213188" y="3884935"/>
                </a:lnTo>
                <a:lnTo>
                  <a:pt x="200278" y="3934956"/>
                </a:lnTo>
                <a:lnTo>
                  <a:pt x="187063" y="3984047"/>
                </a:lnTo>
                <a:lnTo>
                  <a:pt x="173264" y="4032205"/>
                </a:lnTo>
                <a:lnTo>
                  <a:pt x="158603" y="4079426"/>
                </a:lnTo>
                <a:lnTo>
                  <a:pt x="142804" y="4125707"/>
                </a:lnTo>
                <a:lnTo>
                  <a:pt x="125587" y="4171043"/>
                </a:lnTo>
                <a:lnTo>
                  <a:pt x="106676" y="4215430"/>
                </a:lnTo>
                <a:lnTo>
                  <a:pt x="85792" y="4258866"/>
                </a:lnTo>
                <a:lnTo>
                  <a:pt x="62658" y="4301345"/>
                </a:lnTo>
                <a:lnTo>
                  <a:pt x="36996" y="4342864"/>
                </a:lnTo>
                <a:lnTo>
                  <a:pt x="8529" y="4383420"/>
                </a:lnTo>
                <a:lnTo>
                  <a:pt x="0" y="4394172"/>
                </a:lnTo>
                <a:lnTo>
                  <a:pt x="0" y="4504590"/>
                </a:lnTo>
                <a:lnTo>
                  <a:pt x="27206" y="4474833"/>
                </a:lnTo>
                <a:lnTo>
                  <a:pt x="59620" y="4434940"/>
                </a:lnTo>
                <a:lnTo>
                  <a:pt x="89047" y="4394172"/>
                </a:lnTo>
                <a:lnTo>
                  <a:pt x="115723" y="4352569"/>
                </a:lnTo>
                <a:lnTo>
                  <a:pt x="139885" y="4310171"/>
                </a:lnTo>
                <a:lnTo>
                  <a:pt x="161768" y="4267018"/>
                </a:lnTo>
                <a:lnTo>
                  <a:pt x="181610" y="4223149"/>
                </a:lnTo>
                <a:lnTo>
                  <a:pt x="199646" y="4178606"/>
                </a:lnTo>
                <a:lnTo>
                  <a:pt x="216113" y="4133427"/>
                </a:lnTo>
                <a:lnTo>
                  <a:pt x="231247" y="4087654"/>
                </a:lnTo>
                <a:lnTo>
                  <a:pt x="245283" y="4041325"/>
                </a:lnTo>
                <a:lnTo>
                  <a:pt x="258459" y="3994482"/>
                </a:lnTo>
                <a:lnTo>
                  <a:pt x="271011" y="3947163"/>
                </a:lnTo>
                <a:lnTo>
                  <a:pt x="283174" y="3899410"/>
                </a:lnTo>
                <a:lnTo>
                  <a:pt x="295186" y="3851262"/>
                </a:lnTo>
                <a:lnTo>
                  <a:pt x="315886" y="3771348"/>
                </a:lnTo>
                <a:lnTo>
                  <a:pt x="326573" y="3730580"/>
                </a:lnTo>
                <a:lnTo>
                  <a:pt x="351089" y="3639419"/>
                </a:lnTo>
                <a:lnTo>
                  <a:pt x="363913" y="3589676"/>
                </a:lnTo>
                <a:lnTo>
                  <a:pt x="376161" y="3540030"/>
                </a:lnTo>
                <a:lnTo>
                  <a:pt x="387854" y="3490470"/>
                </a:lnTo>
                <a:lnTo>
                  <a:pt x="399018" y="3440986"/>
                </a:lnTo>
                <a:lnTo>
                  <a:pt x="409674" y="3391564"/>
                </a:lnTo>
                <a:lnTo>
                  <a:pt x="419845" y="3342195"/>
                </a:lnTo>
                <a:lnTo>
                  <a:pt x="429555" y="3292865"/>
                </a:lnTo>
                <a:lnTo>
                  <a:pt x="438826" y="3243564"/>
                </a:lnTo>
                <a:lnTo>
                  <a:pt x="447682" y="3194279"/>
                </a:lnTo>
                <a:lnTo>
                  <a:pt x="456146" y="3145000"/>
                </a:lnTo>
                <a:lnTo>
                  <a:pt x="464240" y="3095714"/>
                </a:lnTo>
                <a:lnTo>
                  <a:pt x="471988" y="3046411"/>
                </a:lnTo>
                <a:lnTo>
                  <a:pt x="479413" y="2997077"/>
                </a:lnTo>
                <a:lnTo>
                  <a:pt x="486537" y="2947702"/>
                </a:lnTo>
                <a:lnTo>
                  <a:pt x="493384" y="2898275"/>
                </a:lnTo>
                <a:lnTo>
                  <a:pt x="499977" y="2848783"/>
                </a:lnTo>
                <a:lnTo>
                  <a:pt x="506339" y="2799215"/>
                </a:lnTo>
                <a:lnTo>
                  <a:pt x="512492" y="2749559"/>
                </a:lnTo>
                <a:lnTo>
                  <a:pt x="518460" y="2699804"/>
                </a:lnTo>
                <a:lnTo>
                  <a:pt x="524266" y="2649938"/>
                </a:lnTo>
                <a:lnTo>
                  <a:pt x="529933" y="2599949"/>
                </a:lnTo>
                <a:lnTo>
                  <a:pt x="535484" y="2549827"/>
                </a:lnTo>
                <a:lnTo>
                  <a:pt x="540942" y="2499558"/>
                </a:lnTo>
                <a:lnTo>
                  <a:pt x="546329" y="2449132"/>
                </a:lnTo>
                <a:lnTo>
                  <a:pt x="551670" y="2398537"/>
                </a:lnTo>
                <a:lnTo>
                  <a:pt x="562302" y="2296794"/>
                </a:lnTo>
                <a:lnTo>
                  <a:pt x="567815" y="2243813"/>
                </a:lnTo>
                <a:lnTo>
                  <a:pt x="573528" y="2190712"/>
                </a:lnTo>
                <a:lnTo>
                  <a:pt x="579401" y="2137490"/>
                </a:lnTo>
                <a:lnTo>
                  <a:pt x="585394" y="2084149"/>
                </a:lnTo>
                <a:lnTo>
                  <a:pt x="591466" y="2030689"/>
                </a:lnTo>
                <a:lnTo>
                  <a:pt x="597579" y="1977110"/>
                </a:lnTo>
                <a:lnTo>
                  <a:pt x="603069" y="1919728"/>
                </a:lnTo>
                <a:lnTo>
                  <a:pt x="607625" y="1863313"/>
                </a:lnTo>
                <a:lnTo>
                  <a:pt x="611525" y="1807799"/>
                </a:lnTo>
                <a:lnTo>
                  <a:pt x="615044" y="1753116"/>
                </a:lnTo>
                <a:lnTo>
                  <a:pt x="618460" y="1699196"/>
                </a:lnTo>
                <a:lnTo>
                  <a:pt x="621614" y="1646327"/>
                </a:lnTo>
                <a:lnTo>
                  <a:pt x="625117" y="1592076"/>
                </a:lnTo>
                <a:lnTo>
                  <a:pt x="628972" y="1540794"/>
                </a:lnTo>
                <a:lnTo>
                  <a:pt x="633528" y="1491027"/>
                </a:lnTo>
                <a:lnTo>
                  <a:pt x="639047" y="1442771"/>
                </a:lnTo>
                <a:lnTo>
                  <a:pt x="645792" y="1396026"/>
                </a:lnTo>
                <a:lnTo>
                  <a:pt x="654025" y="1350787"/>
                </a:lnTo>
                <a:lnTo>
                  <a:pt x="664009" y="1307052"/>
                </a:lnTo>
                <a:lnTo>
                  <a:pt x="676006" y="1264818"/>
                </a:lnTo>
                <a:lnTo>
                  <a:pt x="690278" y="1224083"/>
                </a:lnTo>
                <a:lnTo>
                  <a:pt x="707089" y="1184843"/>
                </a:lnTo>
                <a:lnTo>
                  <a:pt x="726700" y="1147097"/>
                </a:lnTo>
                <a:lnTo>
                  <a:pt x="749373" y="1110841"/>
                </a:lnTo>
                <a:lnTo>
                  <a:pt x="775372" y="1076072"/>
                </a:lnTo>
                <a:lnTo>
                  <a:pt x="804958" y="1042789"/>
                </a:lnTo>
                <a:lnTo>
                  <a:pt x="838395" y="1010988"/>
                </a:lnTo>
                <a:lnTo>
                  <a:pt x="875944" y="980666"/>
                </a:lnTo>
                <a:lnTo>
                  <a:pt x="917868" y="951821"/>
                </a:lnTo>
                <a:lnTo>
                  <a:pt x="964429" y="924450"/>
                </a:lnTo>
                <a:lnTo>
                  <a:pt x="1015890" y="898550"/>
                </a:lnTo>
                <a:lnTo>
                  <a:pt x="1108796" y="857248"/>
                </a:lnTo>
                <a:lnTo>
                  <a:pt x="1256600" y="794039"/>
                </a:lnTo>
                <a:lnTo>
                  <a:pt x="1494174" y="693829"/>
                </a:lnTo>
                <a:lnTo>
                  <a:pt x="1588302" y="652451"/>
                </a:lnTo>
                <a:lnTo>
                  <a:pt x="1635308" y="631118"/>
                </a:lnTo>
                <a:lnTo>
                  <a:pt x="1682145" y="609303"/>
                </a:lnTo>
                <a:lnTo>
                  <a:pt x="1728714" y="586965"/>
                </a:lnTo>
                <a:lnTo>
                  <a:pt x="1774918" y="564065"/>
                </a:lnTo>
                <a:lnTo>
                  <a:pt x="1820658" y="540562"/>
                </a:lnTo>
                <a:lnTo>
                  <a:pt x="1865836" y="516416"/>
                </a:lnTo>
                <a:lnTo>
                  <a:pt x="1910354" y="491588"/>
                </a:lnTo>
                <a:lnTo>
                  <a:pt x="1954114" y="466038"/>
                </a:lnTo>
                <a:lnTo>
                  <a:pt x="1997017" y="439725"/>
                </a:lnTo>
                <a:lnTo>
                  <a:pt x="2038967" y="412610"/>
                </a:lnTo>
                <a:lnTo>
                  <a:pt x="2079863" y="384652"/>
                </a:lnTo>
                <a:lnTo>
                  <a:pt x="2119610" y="355812"/>
                </a:lnTo>
                <a:lnTo>
                  <a:pt x="2158107" y="326049"/>
                </a:lnTo>
                <a:lnTo>
                  <a:pt x="2195258" y="295324"/>
                </a:lnTo>
                <a:lnTo>
                  <a:pt x="2230964" y="263597"/>
                </a:lnTo>
                <a:lnTo>
                  <a:pt x="2265126" y="230827"/>
                </a:lnTo>
                <a:lnTo>
                  <a:pt x="2297648" y="196975"/>
                </a:lnTo>
                <a:lnTo>
                  <a:pt x="2328430" y="162001"/>
                </a:lnTo>
                <a:lnTo>
                  <a:pt x="2361641" y="120291"/>
                </a:lnTo>
                <a:lnTo>
                  <a:pt x="2391898" y="77390"/>
                </a:lnTo>
                <a:lnTo>
                  <a:pt x="2419625" y="33526"/>
                </a:lnTo>
                <a:lnTo>
                  <a:pt x="2438882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52187" y="0"/>
            <a:ext cx="1036319" cy="3027680"/>
          </a:xfrm>
          <a:custGeom>
            <a:avLst/>
            <a:gdLst/>
            <a:ahLst/>
            <a:cxnLst/>
            <a:rect l="l" t="t" r="r" b="b"/>
            <a:pathLst>
              <a:path w="1036319" h="3027680">
                <a:moveTo>
                  <a:pt x="527804" y="0"/>
                </a:moveTo>
                <a:lnTo>
                  <a:pt x="455503" y="0"/>
                </a:lnTo>
                <a:lnTo>
                  <a:pt x="453038" y="36550"/>
                </a:lnTo>
                <a:lnTo>
                  <a:pt x="448000" y="84847"/>
                </a:lnTo>
                <a:lnTo>
                  <a:pt x="441260" y="133513"/>
                </a:lnTo>
                <a:lnTo>
                  <a:pt x="432923" y="182497"/>
                </a:lnTo>
                <a:lnTo>
                  <a:pt x="423097" y="231748"/>
                </a:lnTo>
                <a:lnTo>
                  <a:pt x="411889" y="281217"/>
                </a:lnTo>
                <a:lnTo>
                  <a:pt x="399406" y="330853"/>
                </a:lnTo>
                <a:lnTo>
                  <a:pt x="385754" y="380605"/>
                </a:lnTo>
                <a:lnTo>
                  <a:pt x="371040" y="430423"/>
                </a:lnTo>
                <a:lnTo>
                  <a:pt x="355371" y="480257"/>
                </a:lnTo>
                <a:lnTo>
                  <a:pt x="338855" y="530056"/>
                </a:lnTo>
                <a:lnTo>
                  <a:pt x="321597" y="579770"/>
                </a:lnTo>
                <a:lnTo>
                  <a:pt x="303705" y="629348"/>
                </a:lnTo>
                <a:lnTo>
                  <a:pt x="285285" y="678740"/>
                </a:lnTo>
                <a:lnTo>
                  <a:pt x="266444" y="727896"/>
                </a:lnTo>
                <a:lnTo>
                  <a:pt x="247290" y="776764"/>
                </a:lnTo>
                <a:lnTo>
                  <a:pt x="227929" y="825296"/>
                </a:lnTo>
                <a:lnTo>
                  <a:pt x="208467" y="873439"/>
                </a:lnTo>
                <a:lnTo>
                  <a:pt x="189013" y="921145"/>
                </a:lnTo>
                <a:lnTo>
                  <a:pt x="169671" y="968362"/>
                </a:lnTo>
                <a:lnTo>
                  <a:pt x="148325" y="1020140"/>
                </a:lnTo>
                <a:lnTo>
                  <a:pt x="127507" y="1071079"/>
                </a:lnTo>
                <a:lnTo>
                  <a:pt x="107283" y="1121179"/>
                </a:lnTo>
                <a:lnTo>
                  <a:pt x="87714" y="1170440"/>
                </a:lnTo>
                <a:lnTo>
                  <a:pt x="68865" y="1218862"/>
                </a:lnTo>
                <a:lnTo>
                  <a:pt x="50799" y="1266443"/>
                </a:lnTo>
                <a:lnTo>
                  <a:pt x="32486" y="1321712"/>
                </a:lnTo>
                <a:lnTo>
                  <a:pt x="18431" y="1374889"/>
                </a:lnTo>
                <a:lnTo>
                  <a:pt x="8454" y="1426095"/>
                </a:lnTo>
                <a:lnTo>
                  <a:pt x="2369" y="1475454"/>
                </a:lnTo>
                <a:lnTo>
                  <a:pt x="0" y="1523085"/>
                </a:lnTo>
                <a:lnTo>
                  <a:pt x="1146" y="1569112"/>
                </a:lnTo>
                <a:lnTo>
                  <a:pt x="5640" y="1613655"/>
                </a:lnTo>
                <a:lnTo>
                  <a:pt x="13295" y="1656837"/>
                </a:lnTo>
                <a:lnTo>
                  <a:pt x="23927" y="1698778"/>
                </a:lnTo>
                <a:lnTo>
                  <a:pt x="37352" y="1739602"/>
                </a:lnTo>
                <a:lnTo>
                  <a:pt x="53387" y="1779430"/>
                </a:lnTo>
                <a:lnTo>
                  <a:pt x="71849" y="1818383"/>
                </a:lnTo>
                <a:lnTo>
                  <a:pt x="92555" y="1856582"/>
                </a:lnTo>
                <a:lnTo>
                  <a:pt x="115321" y="1894151"/>
                </a:lnTo>
                <a:lnTo>
                  <a:pt x="139964" y="1931210"/>
                </a:lnTo>
                <a:lnTo>
                  <a:pt x="166301" y="1967882"/>
                </a:lnTo>
                <a:lnTo>
                  <a:pt x="194149" y="2004287"/>
                </a:lnTo>
                <a:lnTo>
                  <a:pt x="223324" y="2040548"/>
                </a:lnTo>
                <a:lnTo>
                  <a:pt x="253643" y="2076787"/>
                </a:lnTo>
                <a:lnTo>
                  <a:pt x="284922" y="2113124"/>
                </a:lnTo>
                <a:lnTo>
                  <a:pt x="316979" y="2149683"/>
                </a:lnTo>
                <a:lnTo>
                  <a:pt x="420659" y="2266821"/>
                </a:lnTo>
                <a:lnTo>
                  <a:pt x="456615" y="2308408"/>
                </a:lnTo>
                <a:lnTo>
                  <a:pt x="492541" y="2351205"/>
                </a:lnTo>
                <a:lnTo>
                  <a:pt x="663010" y="2562687"/>
                </a:lnTo>
                <a:lnTo>
                  <a:pt x="730503" y="2645219"/>
                </a:lnTo>
                <a:lnTo>
                  <a:pt x="826374" y="2763764"/>
                </a:lnTo>
                <a:lnTo>
                  <a:pt x="951976" y="2920612"/>
                </a:lnTo>
                <a:lnTo>
                  <a:pt x="1013677" y="2998943"/>
                </a:lnTo>
                <a:lnTo>
                  <a:pt x="1035869" y="3027437"/>
                </a:lnTo>
                <a:lnTo>
                  <a:pt x="1035869" y="2911048"/>
                </a:lnTo>
                <a:lnTo>
                  <a:pt x="977724" y="2837876"/>
                </a:lnTo>
                <a:lnTo>
                  <a:pt x="685498" y="2475837"/>
                </a:lnTo>
                <a:lnTo>
                  <a:pt x="585088" y="2350020"/>
                </a:lnTo>
                <a:lnTo>
                  <a:pt x="548377" y="2305407"/>
                </a:lnTo>
                <a:lnTo>
                  <a:pt x="511770" y="2262140"/>
                </a:lnTo>
                <a:lnTo>
                  <a:pt x="475370" y="2220012"/>
                </a:lnTo>
                <a:lnTo>
                  <a:pt x="403605" y="2138349"/>
                </a:lnTo>
                <a:lnTo>
                  <a:pt x="367439" y="2097634"/>
                </a:lnTo>
                <a:lnTo>
                  <a:pt x="332481" y="2057875"/>
                </a:lnTo>
                <a:lnTo>
                  <a:pt x="298913" y="2018884"/>
                </a:lnTo>
                <a:lnTo>
                  <a:pt x="266920" y="1980473"/>
                </a:lnTo>
                <a:lnTo>
                  <a:pt x="236684" y="1942453"/>
                </a:lnTo>
                <a:lnTo>
                  <a:pt x="208388" y="1904636"/>
                </a:lnTo>
                <a:lnTo>
                  <a:pt x="182215" y="1866833"/>
                </a:lnTo>
                <a:lnTo>
                  <a:pt x="158349" y="1828855"/>
                </a:lnTo>
                <a:lnTo>
                  <a:pt x="136972" y="1790515"/>
                </a:lnTo>
                <a:lnTo>
                  <a:pt x="118268" y="1751623"/>
                </a:lnTo>
                <a:lnTo>
                  <a:pt x="102420" y="1711992"/>
                </a:lnTo>
                <a:lnTo>
                  <a:pt x="89610" y="1671432"/>
                </a:lnTo>
                <a:lnTo>
                  <a:pt x="80021" y="1629755"/>
                </a:lnTo>
                <a:lnTo>
                  <a:pt x="73838" y="1586774"/>
                </a:lnTo>
                <a:lnTo>
                  <a:pt x="71243" y="1542298"/>
                </a:lnTo>
                <a:lnTo>
                  <a:pt x="72418" y="1496140"/>
                </a:lnTo>
                <a:lnTo>
                  <a:pt x="77547" y="1448112"/>
                </a:lnTo>
                <a:lnTo>
                  <a:pt x="86814" y="1398024"/>
                </a:lnTo>
                <a:lnTo>
                  <a:pt x="100401" y="1345688"/>
                </a:lnTo>
                <a:lnTo>
                  <a:pt x="118490" y="1290916"/>
                </a:lnTo>
                <a:lnTo>
                  <a:pt x="136179" y="1244052"/>
                </a:lnTo>
                <a:lnTo>
                  <a:pt x="154671" y="1196307"/>
                </a:lnTo>
                <a:lnTo>
                  <a:pt x="173926" y="1147641"/>
                </a:lnTo>
                <a:lnTo>
                  <a:pt x="193900" y="1098015"/>
                </a:lnTo>
                <a:lnTo>
                  <a:pt x="214552" y="1047387"/>
                </a:lnTo>
                <a:lnTo>
                  <a:pt x="235838" y="995718"/>
                </a:lnTo>
                <a:lnTo>
                  <a:pt x="273767" y="902954"/>
                </a:lnTo>
                <a:lnTo>
                  <a:pt x="292813" y="855910"/>
                </a:lnTo>
                <a:lnTo>
                  <a:pt x="311786" y="808480"/>
                </a:lnTo>
                <a:lnTo>
                  <a:pt x="330586" y="760705"/>
                </a:lnTo>
                <a:lnTo>
                  <a:pt x="349119" y="712627"/>
                </a:lnTo>
                <a:lnTo>
                  <a:pt x="367285" y="664286"/>
                </a:lnTo>
                <a:lnTo>
                  <a:pt x="384988" y="615723"/>
                </a:lnTo>
                <a:lnTo>
                  <a:pt x="402132" y="566981"/>
                </a:lnTo>
                <a:lnTo>
                  <a:pt x="418618" y="518100"/>
                </a:lnTo>
                <a:lnTo>
                  <a:pt x="434350" y="469122"/>
                </a:lnTo>
                <a:lnTo>
                  <a:pt x="449230" y="420087"/>
                </a:lnTo>
                <a:lnTo>
                  <a:pt x="463162" y="371037"/>
                </a:lnTo>
                <a:lnTo>
                  <a:pt x="476049" y="322014"/>
                </a:lnTo>
                <a:lnTo>
                  <a:pt x="487792" y="273058"/>
                </a:lnTo>
                <a:lnTo>
                  <a:pt x="498296" y="224211"/>
                </a:lnTo>
                <a:lnTo>
                  <a:pt x="507462" y="175515"/>
                </a:lnTo>
                <a:lnTo>
                  <a:pt x="515195" y="127009"/>
                </a:lnTo>
                <a:lnTo>
                  <a:pt x="521396" y="78736"/>
                </a:lnTo>
                <a:lnTo>
                  <a:pt x="525969" y="30737"/>
                </a:lnTo>
                <a:lnTo>
                  <a:pt x="527804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323" y="8892535"/>
            <a:ext cx="6163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Créditos: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Plantilla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creada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Slidesgo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6296" y="938784"/>
            <a:ext cx="7662672" cy="1069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5323" y="2587459"/>
            <a:ext cx="670560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Fragrances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323" y="3568535"/>
            <a:ext cx="5955665" cy="2488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290570">
              <a:lnSpc>
                <a:spcPct val="101600"/>
              </a:lnSpc>
              <a:spcBef>
                <a:spcPts val="60"/>
              </a:spcBef>
            </a:pP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Joaquín</a:t>
            </a:r>
            <a:r>
              <a:rPr sz="3200" spc="-2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Kainer </a:t>
            </a:r>
            <a:r>
              <a:rPr sz="3200" spc="9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Nahuel</a:t>
            </a:r>
            <a:r>
              <a:rPr sz="3200" spc="-1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Riera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  <a:spcBef>
                <a:spcPts val="3825"/>
              </a:spcBef>
            </a:pPr>
            <a:r>
              <a:rPr sz="32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Economía</a:t>
            </a:r>
            <a:r>
              <a:rPr sz="32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Gestión</a:t>
            </a:r>
            <a:r>
              <a:rPr sz="32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sz="32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Organizaciones,</a:t>
            </a:r>
            <a:r>
              <a:rPr sz="3200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sz="3200" spc="1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Práctico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70748" y="6889462"/>
            <a:ext cx="5013094" cy="175145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603096" y="9558849"/>
            <a:ext cx="4153534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>
                <a:solidFill>
                  <a:srgbClr val="E7E7E7"/>
                </a:solidFill>
              </a:rPr>
              <a:t>Nahuel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dirty="0">
                <a:solidFill>
                  <a:srgbClr val="E7E7E7"/>
                </a:solidFill>
              </a:rPr>
              <a:t>Rierra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140" dirty="0">
                <a:solidFill>
                  <a:srgbClr val="E7E7E7"/>
                </a:solidFill>
              </a:rPr>
              <a:t>-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-20" dirty="0">
                <a:solidFill>
                  <a:srgbClr val="E7E7E7"/>
                </a:solidFill>
              </a:rPr>
              <a:t>Joaquín</a:t>
            </a:r>
            <a:r>
              <a:rPr spc="-105" dirty="0">
                <a:solidFill>
                  <a:srgbClr val="E7E7E7"/>
                </a:solidFill>
              </a:rPr>
              <a:t> </a:t>
            </a:r>
            <a:r>
              <a:rPr spc="-10" dirty="0">
                <a:solidFill>
                  <a:srgbClr val="E7E7E7"/>
                </a:solidFill>
              </a:rPr>
              <a:t>Kainer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14980B4-521E-0D54-C72D-29FFD00F5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014" y="3268520"/>
            <a:ext cx="10836671" cy="37860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357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700"/>
    </mc:Choice>
    <mc:Fallback>
      <p:transition advClick="0" advTm="2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339" y="7980115"/>
            <a:ext cx="7553846" cy="830997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 marR="5080" algn="l">
              <a:spcBef>
                <a:spcPts val="2160"/>
              </a:spcBef>
            </a:pPr>
            <a:r>
              <a:rPr lang="es-AR" sz="3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lang="es-AR" sz="3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Fragrances</a:t>
            </a:r>
            <a:r>
              <a:rPr lang="es-AR" sz="3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s-AR" sz="3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lang="es-AR" sz="3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</a:t>
            </a:r>
            <a:endParaRPr lang="es-A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5D54E327-5C7F-091E-45E7-F90A083078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603096" y="9558849"/>
            <a:ext cx="4153534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3C5E525-7DAA-5D2E-6AC0-38D3F3D6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014" y="3268520"/>
            <a:ext cx="10836671" cy="378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2234565" cy="2610485"/>
          </a:xfrm>
          <a:custGeom>
            <a:avLst/>
            <a:gdLst/>
            <a:ahLst/>
            <a:cxnLst/>
            <a:rect l="l" t="t" r="r" b="b"/>
            <a:pathLst>
              <a:path w="2234565" h="2610485">
                <a:moveTo>
                  <a:pt x="1380909" y="0"/>
                </a:moveTo>
                <a:lnTo>
                  <a:pt x="1308074" y="0"/>
                </a:lnTo>
                <a:lnTo>
                  <a:pt x="1303832" y="27749"/>
                </a:lnTo>
                <a:lnTo>
                  <a:pt x="1296428" y="78536"/>
                </a:lnTo>
                <a:lnTo>
                  <a:pt x="1289342" y="129095"/>
                </a:lnTo>
                <a:lnTo>
                  <a:pt x="1282509" y="179349"/>
                </a:lnTo>
                <a:lnTo>
                  <a:pt x="1275867" y="229235"/>
                </a:lnTo>
                <a:lnTo>
                  <a:pt x="1269352" y="278638"/>
                </a:lnTo>
                <a:lnTo>
                  <a:pt x="1262240" y="334187"/>
                </a:lnTo>
                <a:lnTo>
                  <a:pt x="1255242" y="388518"/>
                </a:lnTo>
                <a:lnTo>
                  <a:pt x="1248194" y="441617"/>
                </a:lnTo>
                <a:lnTo>
                  <a:pt x="1240980" y="493458"/>
                </a:lnTo>
                <a:lnTo>
                  <a:pt x="1233436" y="544017"/>
                </a:lnTo>
                <a:lnTo>
                  <a:pt x="1225423" y="593280"/>
                </a:lnTo>
                <a:lnTo>
                  <a:pt x="1213916" y="649770"/>
                </a:lnTo>
                <a:lnTo>
                  <a:pt x="1199705" y="701941"/>
                </a:lnTo>
                <a:lnTo>
                  <a:pt x="1182865" y="750011"/>
                </a:lnTo>
                <a:lnTo>
                  <a:pt x="1163472" y="794258"/>
                </a:lnTo>
                <a:lnTo>
                  <a:pt x="1141590" y="834936"/>
                </a:lnTo>
                <a:lnTo>
                  <a:pt x="1117257" y="872286"/>
                </a:lnTo>
                <a:lnTo>
                  <a:pt x="1090561" y="906564"/>
                </a:lnTo>
                <a:lnTo>
                  <a:pt x="1061567" y="938022"/>
                </a:lnTo>
                <a:lnTo>
                  <a:pt x="1030338" y="966914"/>
                </a:lnTo>
                <a:lnTo>
                  <a:pt x="996924" y="993508"/>
                </a:lnTo>
                <a:lnTo>
                  <a:pt x="961402" y="1018032"/>
                </a:lnTo>
                <a:lnTo>
                  <a:pt x="923823" y="1040752"/>
                </a:lnTo>
                <a:lnTo>
                  <a:pt x="884275" y="1061923"/>
                </a:lnTo>
                <a:lnTo>
                  <a:pt x="842797" y="1081798"/>
                </a:lnTo>
                <a:lnTo>
                  <a:pt x="799477" y="1100632"/>
                </a:lnTo>
                <a:lnTo>
                  <a:pt x="754341" y="1118679"/>
                </a:lnTo>
                <a:lnTo>
                  <a:pt x="707517" y="1136180"/>
                </a:lnTo>
                <a:lnTo>
                  <a:pt x="659003" y="1153401"/>
                </a:lnTo>
                <a:lnTo>
                  <a:pt x="402069" y="1241856"/>
                </a:lnTo>
                <a:lnTo>
                  <a:pt x="348919" y="1261440"/>
                </a:lnTo>
                <a:lnTo>
                  <a:pt x="0" y="1398257"/>
                </a:lnTo>
                <a:lnTo>
                  <a:pt x="0" y="1475574"/>
                </a:lnTo>
                <a:lnTo>
                  <a:pt x="375043" y="1328750"/>
                </a:lnTo>
                <a:lnTo>
                  <a:pt x="427532" y="1309420"/>
                </a:lnTo>
                <a:lnTo>
                  <a:pt x="530199" y="1273441"/>
                </a:lnTo>
                <a:lnTo>
                  <a:pt x="672884" y="1224711"/>
                </a:lnTo>
                <a:lnTo>
                  <a:pt x="718045" y="1208671"/>
                </a:lnTo>
                <a:lnTo>
                  <a:pt x="762330" y="1192250"/>
                </a:lnTo>
                <a:lnTo>
                  <a:pt x="805637" y="1175232"/>
                </a:lnTo>
                <a:lnTo>
                  <a:pt x="847877" y="1157427"/>
                </a:lnTo>
                <a:lnTo>
                  <a:pt x="888923" y="1138643"/>
                </a:lnTo>
                <a:lnTo>
                  <a:pt x="928712" y="1118679"/>
                </a:lnTo>
                <a:lnTo>
                  <a:pt x="967117" y="1097343"/>
                </a:lnTo>
                <a:lnTo>
                  <a:pt x="1004049" y="1074432"/>
                </a:lnTo>
                <a:lnTo>
                  <a:pt x="1039406" y="1049756"/>
                </a:lnTo>
                <a:lnTo>
                  <a:pt x="1073086" y="1023112"/>
                </a:lnTo>
                <a:lnTo>
                  <a:pt x="1104988" y="994321"/>
                </a:lnTo>
                <a:lnTo>
                  <a:pt x="1135024" y="963155"/>
                </a:lnTo>
                <a:lnTo>
                  <a:pt x="1163091" y="929449"/>
                </a:lnTo>
                <a:lnTo>
                  <a:pt x="1189088" y="892987"/>
                </a:lnTo>
                <a:lnTo>
                  <a:pt x="1212913" y="853592"/>
                </a:lnTo>
                <a:lnTo>
                  <a:pt x="1234465" y="811047"/>
                </a:lnTo>
                <a:lnTo>
                  <a:pt x="1253655" y="765162"/>
                </a:lnTo>
                <a:lnTo>
                  <a:pt x="1270368" y="715746"/>
                </a:lnTo>
                <a:lnTo>
                  <a:pt x="1284516" y="662597"/>
                </a:lnTo>
                <a:lnTo>
                  <a:pt x="1295984" y="605523"/>
                </a:lnTo>
                <a:lnTo>
                  <a:pt x="1304048" y="555244"/>
                </a:lnTo>
                <a:lnTo>
                  <a:pt x="1311719" y="503834"/>
                </a:lnTo>
                <a:lnTo>
                  <a:pt x="1319123" y="451345"/>
                </a:lnTo>
                <a:lnTo>
                  <a:pt x="1326337" y="397827"/>
                </a:lnTo>
                <a:lnTo>
                  <a:pt x="1333474" y="343357"/>
                </a:lnTo>
                <a:lnTo>
                  <a:pt x="1340624" y="287997"/>
                </a:lnTo>
                <a:lnTo>
                  <a:pt x="1347343" y="237375"/>
                </a:lnTo>
                <a:lnTo>
                  <a:pt x="1354175" y="186283"/>
                </a:lnTo>
                <a:lnTo>
                  <a:pt x="1361198" y="134810"/>
                </a:lnTo>
                <a:lnTo>
                  <a:pt x="1368488" y="83045"/>
                </a:lnTo>
                <a:lnTo>
                  <a:pt x="1376121" y="31089"/>
                </a:lnTo>
                <a:lnTo>
                  <a:pt x="1380909" y="0"/>
                </a:lnTo>
                <a:close/>
              </a:path>
              <a:path w="2234565" h="2610485">
                <a:moveTo>
                  <a:pt x="2234273" y="0"/>
                </a:moveTo>
                <a:lnTo>
                  <a:pt x="2157565" y="0"/>
                </a:lnTo>
                <a:lnTo>
                  <a:pt x="2123478" y="98005"/>
                </a:lnTo>
                <a:lnTo>
                  <a:pt x="2106663" y="146011"/>
                </a:lnTo>
                <a:lnTo>
                  <a:pt x="2089785" y="193814"/>
                </a:lnTo>
                <a:lnTo>
                  <a:pt x="2072767" y="241427"/>
                </a:lnTo>
                <a:lnTo>
                  <a:pt x="2055596" y="288886"/>
                </a:lnTo>
                <a:lnTo>
                  <a:pt x="2038197" y="336169"/>
                </a:lnTo>
                <a:lnTo>
                  <a:pt x="2020531" y="383298"/>
                </a:lnTo>
                <a:lnTo>
                  <a:pt x="2002561" y="430288"/>
                </a:lnTo>
                <a:lnTo>
                  <a:pt x="1984235" y="477139"/>
                </a:lnTo>
                <a:lnTo>
                  <a:pt x="1965490" y="523862"/>
                </a:lnTo>
                <a:lnTo>
                  <a:pt x="1946287" y="570471"/>
                </a:lnTo>
                <a:lnTo>
                  <a:pt x="1926590" y="616966"/>
                </a:lnTo>
                <a:lnTo>
                  <a:pt x="1906346" y="663371"/>
                </a:lnTo>
                <a:lnTo>
                  <a:pt x="1885505" y="709676"/>
                </a:lnTo>
                <a:lnTo>
                  <a:pt x="1864004" y="755904"/>
                </a:lnTo>
                <a:lnTo>
                  <a:pt x="1841830" y="802055"/>
                </a:lnTo>
                <a:lnTo>
                  <a:pt x="1818906" y="848144"/>
                </a:lnTo>
                <a:lnTo>
                  <a:pt x="1795195" y="894181"/>
                </a:lnTo>
                <a:lnTo>
                  <a:pt x="1770646" y="940181"/>
                </a:lnTo>
                <a:lnTo>
                  <a:pt x="1745221" y="986129"/>
                </a:lnTo>
                <a:lnTo>
                  <a:pt x="1718856" y="1032052"/>
                </a:lnTo>
                <a:lnTo>
                  <a:pt x="1691525" y="1077963"/>
                </a:lnTo>
                <a:lnTo>
                  <a:pt x="1663153" y="1123873"/>
                </a:lnTo>
                <a:lnTo>
                  <a:pt x="1636915" y="1163104"/>
                </a:lnTo>
                <a:lnTo>
                  <a:pt x="1608772" y="1201178"/>
                </a:lnTo>
                <a:lnTo>
                  <a:pt x="1578864" y="1238186"/>
                </a:lnTo>
                <a:lnTo>
                  <a:pt x="1547342" y="1274178"/>
                </a:lnTo>
                <a:lnTo>
                  <a:pt x="1514335" y="1309243"/>
                </a:lnTo>
                <a:lnTo>
                  <a:pt x="1479981" y="1343418"/>
                </a:lnTo>
                <a:lnTo>
                  <a:pt x="1444434" y="1376794"/>
                </a:lnTo>
                <a:lnTo>
                  <a:pt x="1407833" y="1409446"/>
                </a:lnTo>
                <a:lnTo>
                  <a:pt x="1370304" y="1441411"/>
                </a:lnTo>
                <a:lnTo>
                  <a:pt x="1331988" y="1472793"/>
                </a:lnTo>
                <a:lnTo>
                  <a:pt x="1293050" y="1503641"/>
                </a:lnTo>
                <a:lnTo>
                  <a:pt x="1253604" y="1534033"/>
                </a:lnTo>
                <a:lnTo>
                  <a:pt x="1213802" y="1564030"/>
                </a:lnTo>
                <a:lnTo>
                  <a:pt x="1173784" y="1593697"/>
                </a:lnTo>
                <a:lnTo>
                  <a:pt x="1005078" y="1716608"/>
                </a:lnTo>
                <a:lnTo>
                  <a:pt x="960805" y="1749361"/>
                </a:lnTo>
                <a:lnTo>
                  <a:pt x="917003" y="1782470"/>
                </a:lnTo>
                <a:lnTo>
                  <a:pt x="874039" y="1815909"/>
                </a:lnTo>
                <a:lnTo>
                  <a:pt x="791197" y="1883067"/>
                </a:lnTo>
                <a:lnTo>
                  <a:pt x="749566" y="1916404"/>
                </a:lnTo>
                <a:lnTo>
                  <a:pt x="707517" y="1949602"/>
                </a:lnTo>
                <a:lnTo>
                  <a:pt x="622642" y="2015477"/>
                </a:lnTo>
                <a:lnTo>
                  <a:pt x="329514" y="2238730"/>
                </a:lnTo>
                <a:lnTo>
                  <a:pt x="246888" y="2303221"/>
                </a:lnTo>
                <a:lnTo>
                  <a:pt x="205867" y="2335898"/>
                </a:lnTo>
                <a:lnTo>
                  <a:pt x="165125" y="2368918"/>
                </a:lnTo>
                <a:lnTo>
                  <a:pt x="124726" y="2402306"/>
                </a:lnTo>
                <a:lnTo>
                  <a:pt x="84721" y="2436088"/>
                </a:lnTo>
                <a:lnTo>
                  <a:pt x="45199" y="2470302"/>
                </a:lnTo>
                <a:lnTo>
                  <a:pt x="6210" y="2504960"/>
                </a:lnTo>
                <a:lnTo>
                  <a:pt x="0" y="2510650"/>
                </a:lnTo>
                <a:lnTo>
                  <a:pt x="0" y="2610408"/>
                </a:lnTo>
                <a:lnTo>
                  <a:pt x="17106" y="2594267"/>
                </a:lnTo>
                <a:lnTo>
                  <a:pt x="54864" y="2559723"/>
                </a:lnTo>
                <a:lnTo>
                  <a:pt x="93230" y="2525623"/>
                </a:lnTo>
                <a:lnTo>
                  <a:pt x="132118" y="2491956"/>
                </a:lnTo>
                <a:lnTo>
                  <a:pt x="171475" y="2458669"/>
                </a:lnTo>
                <a:lnTo>
                  <a:pt x="211239" y="2425763"/>
                </a:lnTo>
                <a:lnTo>
                  <a:pt x="251358" y="2393200"/>
                </a:lnTo>
                <a:lnTo>
                  <a:pt x="291744" y="2360955"/>
                </a:lnTo>
                <a:lnTo>
                  <a:pt x="373100" y="2297353"/>
                </a:lnTo>
                <a:lnTo>
                  <a:pt x="689165" y="2056422"/>
                </a:lnTo>
                <a:lnTo>
                  <a:pt x="765276" y="1997227"/>
                </a:lnTo>
                <a:lnTo>
                  <a:pt x="802919" y="1967382"/>
                </a:lnTo>
                <a:lnTo>
                  <a:pt x="840168" y="1937385"/>
                </a:lnTo>
                <a:lnTo>
                  <a:pt x="876922" y="1907222"/>
                </a:lnTo>
                <a:lnTo>
                  <a:pt x="917663" y="1874418"/>
                </a:lnTo>
                <a:lnTo>
                  <a:pt x="959243" y="1842096"/>
                </a:lnTo>
                <a:lnTo>
                  <a:pt x="1001661" y="1810029"/>
                </a:lnTo>
                <a:lnTo>
                  <a:pt x="1257642" y="1622425"/>
                </a:lnTo>
                <a:lnTo>
                  <a:pt x="1298587" y="1591652"/>
                </a:lnTo>
                <a:lnTo>
                  <a:pt x="1339151" y="1560449"/>
                </a:lnTo>
                <a:lnTo>
                  <a:pt x="1379220" y="1528699"/>
                </a:lnTo>
                <a:lnTo>
                  <a:pt x="1418666" y="1496326"/>
                </a:lnTo>
                <a:lnTo>
                  <a:pt x="1457325" y="1463268"/>
                </a:lnTo>
                <a:lnTo>
                  <a:pt x="1495094" y="1429410"/>
                </a:lnTo>
                <a:lnTo>
                  <a:pt x="1531823" y="1394688"/>
                </a:lnTo>
                <a:lnTo>
                  <a:pt x="1567383" y="1359014"/>
                </a:lnTo>
                <a:lnTo>
                  <a:pt x="1601635" y="1322311"/>
                </a:lnTo>
                <a:lnTo>
                  <a:pt x="1634439" y="1284490"/>
                </a:lnTo>
                <a:lnTo>
                  <a:pt x="1665681" y="1245463"/>
                </a:lnTo>
                <a:lnTo>
                  <a:pt x="1695221" y="1205153"/>
                </a:lnTo>
                <a:lnTo>
                  <a:pt x="1722907" y="1163485"/>
                </a:lnTo>
                <a:lnTo>
                  <a:pt x="1750745" y="1118565"/>
                </a:lnTo>
                <a:lnTo>
                  <a:pt x="1777606" y="1073670"/>
                </a:lnTo>
                <a:lnTo>
                  <a:pt x="1803527" y="1028776"/>
                </a:lnTo>
                <a:lnTo>
                  <a:pt x="1828546" y="983894"/>
                </a:lnTo>
                <a:lnTo>
                  <a:pt x="1852726" y="938999"/>
                </a:lnTo>
                <a:lnTo>
                  <a:pt x="1876056" y="894181"/>
                </a:lnTo>
                <a:lnTo>
                  <a:pt x="1898726" y="849147"/>
                </a:lnTo>
                <a:lnTo>
                  <a:pt x="1920621" y="804164"/>
                </a:lnTo>
                <a:lnTo>
                  <a:pt x="1941842" y="759142"/>
                </a:lnTo>
                <a:lnTo>
                  <a:pt x="1962429" y="714070"/>
                </a:lnTo>
                <a:lnTo>
                  <a:pt x="1982444" y="668921"/>
                </a:lnTo>
                <a:lnTo>
                  <a:pt x="2001913" y="623709"/>
                </a:lnTo>
                <a:lnTo>
                  <a:pt x="2020874" y="578421"/>
                </a:lnTo>
                <a:lnTo>
                  <a:pt x="2039391" y="533031"/>
                </a:lnTo>
                <a:lnTo>
                  <a:pt x="2057488" y="487553"/>
                </a:lnTo>
                <a:lnTo>
                  <a:pt x="2075218" y="441947"/>
                </a:lnTo>
                <a:lnTo>
                  <a:pt x="2092629" y="396240"/>
                </a:lnTo>
                <a:lnTo>
                  <a:pt x="2109749" y="350393"/>
                </a:lnTo>
                <a:lnTo>
                  <a:pt x="2126640" y="304419"/>
                </a:lnTo>
                <a:lnTo>
                  <a:pt x="2143341" y="258292"/>
                </a:lnTo>
                <a:lnTo>
                  <a:pt x="2159889" y="212026"/>
                </a:lnTo>
                <a:lnTo>
                  <a:pt x="2176335" y="165582"/>
                </a:lnTo>
                <a:lnTo>
                  <a:pt x="2192718" y="118960"/>
                </a:lnTo>
                <a:lnTo>
                  <a:pt x="2234273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03953" y="8497"/>
            <a:ext cx="1884680" cy="6705600"/>
          </a:xfrm>
          <a:custGeom>
            <a:avLst/>
            <a:gdLst/>
            <a:ahLst/>
            <a:cxnLst/>
            <a:rect l="l" t="t" r="r" b="b"/>
            <a:pathLst>
              <a:path w="1884680" h="6705600">
                <a:moveTo>
                  <a:pt x="447801" y="0"/>
                </a:moveTo>
                <a:lnTo>
                  <a:pt x="359975" y="0"/>
                </a:lnTo>
                <a:lnTo>
                  <a:pt x="372823" y="50800"/>
                </a:lnTo>
                <a:lnTo>
                  <a:pt x="393565" y="127000"/>
                </a:lnTo>
                <a:lnTo>
                  <a:pt x="400907" y="152400"/>
                </a:lnTo>
                <a:lnTo>
                  <a:pt x="408392" y="177800"/>
                </a:lnTo>
                <a:lnTo>
                  <a:pt x="415924" y="203200"/>
                </a:lnTo>
                <a:lnTo>
                  <a:pt x="430739" y="254000"/>
                </a:lnTo>
                <a:lnTo>
                  <a:pt x="445220" y="304800"/>
                </a:lnTo>
                <a:lnTo>
                  <a:pt x="459212" y="355600"/>
                </a:lnTo>
                <a:lnTo>
                  <a:pt x="472560" y="406400"/>
                </a:lnTo>
                <a:lnTo>
                  <a:pt x="485106" y="457200"/>
                </a:lnTo>
                <a:lnTo>
                  <a:pt x="496694" y="508000"/>
                </a:lnTo>
                <a:lnTo>
                  <a:pt x="507168" y="558800"/>
                </a:lnTo>
                <a:lnTo>
                  <a:pt x="516371" y="609600"/>
                </a:lnTo>
                <a:lnTo>
                  <a:pt x="524148" y="660400"/>
                </a:lnTo>
                <a:lnTo>
                  <a:pt x="530342" y="711200"/>
                </a:lnTo>
                <a:lnTo>
                  <a:pt x="534796" y="762000"/>
                </a:lnTo>
                <a:lnTo>
                  <a:pt x="537306" y="812800"/>
                </a:lnTo>
                <a:lnTo>
                  <a:pt x="538652" y="863600"/>
                </a:lnTo>
                <a:lnTo>
                  <a:pt x="538872" y="901700"/>
                </a:lnTo>
                <a:lnTo>
                  <a:pt x="538007" y="952500"/>
                </a:lnTo>
                <a:lnTo>
                  <a:pt x="536095" y="1003300"/>
                </a:lnTo>
                <a:lnTo>
                  <a:pt x="533174" y="1054100"/>
                </a:lnTo>
                <a:lnTo>
                  <a:pt x="529283" y="1092200"/>
                </a:lnTo>
                <a:lnTo>
                  <a:pt x="524461" y="1143000"/>
                </a:lnTo>
                <a:lnTo>
                  <a:pt x="518747" y="1193800"/>
                </a:lnTo>
                <a:lnTo>
                  <a:pt x="512180" y="1244600"/>
                </a:lnTo>
                <a:lnTo>
                  <a:pt x="504797" y="1295400"/>
                </a:lnTo>
                <a:lnTo>
                  <a:pt x="496639" y="1346200"/>
                </a:lnTo>
                <a:lnTo>
                  <a:pt x="487743" y="1397000"/>
                </a:lnTo>
                <a:lnTo>
                  <a:pt x="478149" y="1435100"/>
                </a:lnTo>
                <a:lnTo>
                  <a:pt x="467895" y="1485900"/>
                </a:lnTo>
                <a:lnTo>
                  <a:pt x="457020" y="1536700"/>
                </a:lnTo>
                <a:lnTo>
                  <a:pt x="445563" y="1587500"/>
                </a:lnTo>
                <a:lnTo>
                  <a:pt x="433562" y="1638300"/>
                </a:lnTo>
                <a:lnTo>
                  <a:pt x="421057" y="1689100"/>
                </a:lnTo>
                <a:lnTo>
                  <a:pt x="408086" y="1739900"/>
                </a:lnTo>
                <a:lnTo>
                  <a:pt x="394687" y="1790700"/>
                </a:lnTo>
                <a:lnTo>
                  <a:pt x="380900" y="1841500"/>
                </a:lnTo>
                <a:lnTo>
                  <a:pt x="366763" y="1892300"/>
                </a:lnTo>
                <a:lnTo>
                  <a:pt x="352316" y="1943100"/>
                </a:lnTo>
                <a:lnTo>
                  <a:pt x="337596" y="1993900"/>
                </a:lnTo>
                <a:lnTo>
                  <a:pt x="322642" y="2032000"/>
                </a:lnTo>
                <a:lnTo>
                  <a:pt x="307494" y="2082800"/>
                </a:lnTo>
                <a:lnTo>
                  <a:pt x="292191" y="2133600"/>
                </a:lnTo>
                <a:lnTo>
                  <a:pt x="276769" y="2184400"/>
                </a:lnTo>
                <a:lnTo>
                  <a:pt x="245731" y="2286000"/>
                </a:lnTo>
                <a:lnTo>
                  <a:pt x="230190" y="2324100"/>
                </a:lnTo>
                <a:lnTo>
                  <a:pt x="214688" y="2374900"/>
                </a:lnTo>
                <a:lnTo>
                  <a:pt x="199262" y="2425700"/>
                </a:lnTo>
                <a:lnTo>
                  <a:pt x="182544" y="2476500"/>
                </a:lnTo>
                <a:lnTo>
                  <a:pt x="166034" y="2527300"/>
                </a:lnTo>
                <a:lnTo>
                  <a:pt x="149780" y="2578100"/>
                </a:lnTo>
                <a:lnTo>
                  <a:pt x="133829" y="2628900"/>
                </a:lnTo>
                <a:lnTo>
                  <a:pt x="118232" y="2679700"/>
                </a:lnTo>
                <a:lnTo>
                  <a:pt x="103034" y="2717800"/>
                </a:lnTo>
                <a:lnTo>
                  <a:pt x="88285" y="2768600"/>
                </a:lnTo>
                <a:lnTo>
                  <a:pt x="74032" y="2819400"/>
                </a:lnTo>
                <a:lnTo>
                  <a:pt x="60324" y="2870200"/>
                </a:lnTo>
                <a:lnTo>
                  <a:pt x="44413" y="2921000"/>
                </a:lnTo>
                <a:lnTo>
                  <a:pt x="31063" y="2984500"/>
                </a:lnTo>
                <a:lnTo>
                  <a:pt x="20199" y="3035300"/>
                </a:lnTo>
                <a:lnTo>
                  <a:pt x="11743" y="3086100"/>
                </a:lnTo>
                <a:lnTo>
                  <a:pt x="5618" y="3136900"/>
                </a:lnTo>
                <a:lnTo>
                  <a:pt x="1747" y="3187700"/>
                </a:lnTo>
                <a:lnTo>
                  <a:pt x="0" y="3238500"/>
                </a:lnTo>
                <a:lnTo>
                  <a:pt x="342" y="3276600"/>
                </a:lnTo>
                <a:lnTo>
                  <a:pt x="456" y="3289300"/>
                </a:lnTo>
                <a:lnTo>
                  <a:pt x="2882" y="3340100"/>
                </a:lnTo>
                <a:lnTo>
                  <a:pt x="7253" y="3390900"/>
                </a:lnTo>
                <a:lnTo>
                  <a:pt x="13492" y="3429000"/>
                </a:lnTo>
                <a:lnTo>
                  <a:pt x="21522" y="3479800"/>
                </a:lnTo>
                <a:lnTo>
                  <a:pt x="31265" y="3517900"/>
                </a:lnTo>
                <a:lnTo>
                  <a:pt x="42643" y="3556000"/>
                </a:lnTo>
                <a:lnTo>
                  <a:pt x="55581" y="3606800"/>
                </a:lnTo>
                <a:lnTo>
                  <a:pt x="70001" y="3644900"/>
                </a:lnTo>
                <a:lnTo>
                  <a:pt x="85825" y="3683000"/>
                </a:lnTo>
                <a:lnTo>
                  <a:pt x="102976" y="3721100"/>
                </a:lnTo>
                <a:lnTo>
                  <a:pt x="121377" y="3759200"/>
                </a:lnTo>
                <a:lnTo>
                  <a:pt x="140952" y="3810000"/>
                </a:lnTo>
                <a:lnTo>
                  <a:pt x="161622" y="3848100"/>
                </a:lnTo>
                <a:lnTo>
                  <a:pt x="183311" y="3886200"/>
                </a:lnTo>
                <a:lnTo>
                  <a:pt x="205941" y="3924300"/>
                </a:lnTo>
                <a:lnTo>
                  <a:pt x="229435" y="3962400"/>
                </a:lnTo>
                <a:lnTo>
                  <a:pt x="253716" y="4000500"/>
                </a:lnTo>
                <a:lnTo>
                  <a:pt x="278707" y="4038600"/>
                </a:lnTo>
                <a:lnTo>
                  <a:pt x="304331" y="4076700"/>
                </a:lnTo>
                <a:lnTo>
                  <a:pt x="330509" y="4114800"/>
                </a:lnTo>
                <a:lnTo>
                  <a:pt x="357167" y="4152900"/>
                </a:lnTo>
                <a:lnTo>
                  <a:pt x="384225" y="4191000"/>
                </a:lnTo>
                <a:lnTo>
                  <a:pt x="411606" y="4229100"/>
                </a:lnTo>
                <a:lnTo>
                  <a:pt x="471293" y="4305300"/>
                </a:lnTo>
                <a:lnTo>
                  <a:pt x="501384" y="4356100"/>
                </a:lnTo>
                <a:lnTo>
                  <a:pt x="531548" y="4394200"/>
                </a:lnTo>
                <a:lnTo>
                  <a:pt x="561716" y="4445000"/>
                </a:lnTo>
                <a:lnTo>
                  <a:pt x="591821" y="4483100"/>
                </a:lnTo>
                <a:lnTo>
                  <a:pt x="621791" y="4533900"/>
                </a:lnTo>
                <a:lnTo>
                  <a:pt x="648229" y="4572000"/>
                </a:lnTo>
                <a:lnTo>
                  <a:pt x="674704" y="4622800"/>
                </a:lnTo>
                <a:lnTo>
                  <a:pt x="754242" y="4737100"/>
                </a:lnTo>
                <a:lnTo>
                  <a:pt x="807258" y="4826000"/>
                </a:lnTo>
                <a:lnTo>
                  <a:pt x="860170" y="4902200"/>
                </a:lnTo>
                <a:lnTo>
                  <a:pt x="915805" y="4991100"/>
                </a:lnTo>
                <a:lnTo>
                  <a:pt x="943488" y="5029200"/>
                </a:lnTo>
                <a:lnTo>
                  <a:pt x="971075" y="5080000"/>
                </a:lnTo>
                <a:lnTo>
                  <a:pt x="998564" y="5118100"/>
                </a:lnTo>
                <a:lnTo>
                  <a:pt x="1025950" y="5168900"/>
                </a:lnTo>
                <a:lnTo>
                  <a:pt x="1080398" y="5245100"/>
                </a:lnTo>
                <a:lnTo>
                  <a:pt x="1107452" y="5295900"/>
                </a:lnTo>
                <a:lnTo>
                  <a:pt x="1161202" y="5372100"/>
                </a:lnTo>
                <a:lnTo>
                  <a:pt x="1187890" y="5422900"/>
                </a:lnTo>
                <a:lnTo>
                  <a:pt x="1240873" y="5499100"/>
                </a:lnTo>
                <a:lnTo>
                  <a:pt x="1267160" y="5549900"/>
                </a:lnTo>
                <a:lnTo>
                  <a:pt x="1293305" y="5588000"/>
                </a:lnTo>
                <a:lnTo>
                  <a:pt x="1319305" y="5638800"/>
                </a:lnTo>
                <a:lnTo>
                  <a:pt x="1370853" y="5715000"/>
                </a:lnTo>
                <a:lnTo>
                  <a:pt x="1396394" y="5765800"/>
                </a:lnTo>
                <a:lnTo>
                  <a:pt x="1421774" y="5803900"/>
                </a:lnTo>
                <a:lnTo>
                  <a:pt x="1446989" y="5854700"/>
                </a:lnTo>
                <a:lnTo>
                  <a:pt x="1472035" y="5892800"/>
                </a:lnTo>
                <a:lnTo>
                  <a:pt x="1496909" y="5943600"/>
                </a:lnTo>
                <a:lnTo>
                  <a:pt x="1521606" y="5981700"/>
                </a:lnTo>
                <a:lnTo>
                  <a:pt x="1546124" y="6032500"/>
                </a:lnTo>
                <a:lnTo>
                  <a:pt x="1570457" y="6070600"/>
                </a:lnTo>
                <a:lnTo>
                  <a:pt x="1594602" y="6121400"/>
                </a:lnTo>
                <a:lnTo>
                  <a:pt x="1618555" y="6159500"/>
                </a:lnTo>
                <a:lnTo>
                  <a:pt x="1642313" y="6210300"/>
                </a:lnTo>
                <a:lnTo>
                  <a:pt x="1665871" y="6248400"/>
                </a:lnTo>
                <a:lnTo>
                  <a:pt x="1689226" y="6299200"/>
                </a:lnTo>
                <a:lnTo>
                  <a:pt x="1712373" y="6350000"/>
                </a:lnTo>
                <a:lnTo>
                  <a:pt x="1735309" y="6388100"/>
                </a:lnTo>
                <a:lnTo>
                  <a:pt x="1758029" y="6438900"/>
                </a:lnTo>
                <a:lnTo>
                  <a:pt x="1780531" y="6489700"/>
                </a:lnTo>
                <a:lnTo>
                  <a:pt x="1802810" y="6540500"/>
                </a:lnTo>
                <a:lnTo>
                  <a:pt x="1824862" y="6578600"/>
                </a:lnTo>
                <a:lnTo>
                  <a:pt x="1845195" y="6629400"/>
                </a:lnTo>
                <a:lnTo>
                  <a:pt x="1865509" y="6667500"/>
                </a:lnTo>
                <a:lnTo>
                  <a:pt x="1884095" y="6705600"/>
                </a:lnTo>
                <a:lnTo>
                  <a:pt x="1884095" y="6502400"/>
                </a:lnTo>
                <a:lnTo>
                  <a:pt x="1876687" y="6489700"/>
                </a:lnTo>
                <a:lnTo>
                  <a:pt x="1854763" y="6438900"/>
                </a:lnTo>
                <a:lnTo>
                  <a:pt x="1832627" y="6388100"/>
                </a:lnTo>
                <a:lnTo>
                  <a:pt x="1810284" y="6337300"/>
                </a:lnTo>
                <a:lnTo>
                  <a:pt x="1787736" y="6299200"/>
                </a:lnTo>
                <a:lnTo>
                  <a:pt x="1764988" y="6248400"/>
                </a:lnTo>
                <a:lnTo>
                  <a:pt x="1742043" y="6210300"/>
                </a:lnTo>
                <a:lnTo>
                  <a:pt x="1718904" y="6159500"/>
                </a:lnTo>
                <a:lnTo>
                  <a:pt x="1695576" y="6121400"/>
                </a:lnTo>
                <a:lnTo>
                  <a:pt x="1672061" y="6070600"/>
                </a:lnTo>
                <a:lnTo>
                  <a:pt x="1648365" y="6032500"/>
                </a:lnTo>
                <a:lnTo>
                  <a:pt x="1624490" y="5981700"/>
                </a:lnTo>
                <a:lnTo>
                  <a:pt x="1600439" y="5943600"/>
                </a:lnTo>
                <a:lnTo>
                  <a:pt x="1576218" y="5892800"/>
                </a:lnTo>
                <a:lnTo>
                  <a:pt x="1551828" y="5854700"/>
                </a:lnTo>
                <a:lnTo>
                  <a:pt x="1527275" y="5803900"/>
                </a:lnTo>
                <a:lnTo>
                  <a:pt x="1477691" y="5727700"/>
                </a:lnTo>
                <a:lnTo>
                  <a:pt x="1452668" y="5676900"/>
                </a:lnTo>
                <a:lnTo>
                  <a:pt x="1402177" y="5600700"/>
                </a:lnTo>
                <a:lnTo>
                  <a:pt x="1376716" y="5549900"/>
                </a:lnTo>
                <a:lnTo>
                  <a:pt x="1325384" y="5473700"/>
                </a:lnTo>
                <a:lnTo>
                  <a:pt x="1299519" y="5422900"/>
                </a:lnTo>
                <a:lnTo>
                  <a:pt x="1247411" y="5346700"/>
                </a:lnTo>
                <a:lnTo>
                  <a:pt x="1221176" y="5295900"/>
                </a:lnTo>
                <a:lnTo>
                  <a:pt x="1168358" y="5219700"/>
                </a:lnTo>
                <a:lnTo>
                  <a:pt x="1141784" y="5168900"/>
                </a:lnTo>
                <a:lnTo>
                  <a:pt x="1061444" y="5054600"/>
                </a:lnTo>
                <a:lnTo>
                  <a:pt x="1034470" y="5003800"/>
                </a:lnTo>
                <a:lnTo>
                  <a:pt x="1007405" y="4965700"/>
                </a:lnTo>
                <a:lnTo>
                  <a:pt x="925702" y="4838700"/>
                </a:lnTo>
                <a:lnTo>
                  <a:pt x="872895" y="4762500"/>
                </a:lnTo>
                <a:lnTo>
                  <a:pt x="846516" y="4711700"/>
                </a:lnTo>
                <a:lnTo>
                  <a:pt x="767526" y="4597400"/>
                </a:lnTo>
                <a:lnTo>
                  <a:pt x="741260" y="4546600"/>
                </a:lnTo>
                <a:lnTo>
                  <a:pt x="688847" y="4470400"/>
                </a:lnTo>
                <a:lnTo>
                  <a:pt x="627176" y="4368800"/>
                </a:lnTo>
                <a:lnTo>
                  <a:pt x="596434" y="4330700"/>
                </a:lnTo>
                <a:lnTo>
                  <a:pt x="565806" y="4279900"/>
                </a:lnTo>
                <a:lnTo>
                  <a:pt x="505041" y="4203700"/>
                </a:lnTo>
                <a:lnTo>
                  <a:pt x="474979" y="4152900"/>
                </a:lnTo>
                <a:lnTo>
                  <a:pt x="444438" y="4114800"/>
                </a:lnTo>
                <a:lnTo>
                  <a:pt x="414587" y="4064000"/>
                </a:lnTo>
                <a:lnTo>
                  <a:pt x="385507" y="4025900"/>
                </a:lnTo>
                <a:lnTo>
                  <a:pt x="357275" y="3987800"/>
                </a:lnTo>
                <a:lnTo>
                  <a:pt x="329972" y="3949700"/>
                </a:lnTo>
                <a:lnTo>
                  <a:pt x="303674" y="3898900"/>
                </a:lnTo>
                <a:lnTo>
                  <a:pt x="278463" y="3860800"/>
                </a:lnTo>
                <a:lnTo>
                  <a:pt x="254416" y="3822700"/>
                </a:lnTo>
                <a:lnTo>
                  <a:pt x="231612" y="3784600"/>
                </a:lnTo>
                <a:lnTo>
                  <a:pt x="210130" y="3746500"/>
                </a:lnTo>
                <a:lnTo>
                  <a:pt x="190049" y="3708400"/>
                </a:lnTo>
                <a:lnTo>
                  <a:pt x="171448" y="3670300"/>
                </a:lnTo>
                <a:lnTo>
                  <a:pt x="154406" y="3619500"/>
                </a:lnTo>
                <a:lnTo>
                  <a:pt x="139001" y="3581400"/>
                </a:lnTo>
                <a:lnTo>
                  <a:pt x="125313" y="3543300"/>
                </a:lnTo>
                <a:lnTo>
                  <a:pt x="113420" y="3492500"/>
                </a:lnTo>
                <a:lnTo>
                  <a:pt x="103401" y="3454400"/>
                </a:lnTo>
                <a:lnTo>
                  <a:pt x="95335" y="3416300"/>
                </a:lnTo>
                <a:lnTo>
                  <a:pt x="89301" y="3365500"/>
                </a:lnTo>
                <a:lnTo>
                  <a:pt x="85378" y="3314700"/>
                </a:lnTo>
                <a:lnTo>
                  <a:pt x="83645" y="3276600"/>
                </a:lnTo>
                <a:lnTo>
                  <a:pt x="84180" y="3225800"/>
                </a:lnTo>
                <a:lnTo>
                  <a:pt x="87062" y="3175000"/>
                </a:lnTo>
                <a:lnTo>
                  <a:pt x="92371" y="3124200"/>
                </a:lnTo>
                <a:lnTo>
                  <a:pt x="100185" y="3073400"/>
                </a:lnTo>
                <a:lnTo>
                  <a:pt x="110583" y="3009900"/>
                </a:lnTo>
                <a:lnTo>
                  <a:pt x="123643" y="2959100"/>
                </a:lnTo>
                <a:lnTo>
                  <a:pt x="139445" y="2895600"/>
                </a:lnTo>
                <a:lnTo>
                  <a:pt x="153165" y="2857500"/>
                </a:lnTo>
                <a:lnTo>
                  <a:pt x="167377" y="2806700"/>
                </a:lnTo>
                <a:lnTo>
                  <a:pt x="182047" y="2755900"/>
                </a:lnTo>
                <a:lnTo>
                  <a:pt x="197140" y="2717800"/>
                </a:lnTo>
                <a:lnTo>
                  <a:pt x="212622" y="2667000"/>
                </a:lnTo>
                <a:lnTo>
                  <a:pt x="228458" y="2616200"/>
                </a:lnTo>
                <a:lnTo>
                  <a:pt x="244615" y="2565400"/>
                </a:lnTo>
                <a:lnTo>
                  <a:pt x="261056" y="2514600"/>
                </a:lnTo>
                <a:lnTo>
                  <a:pt x="293039" y="2413000"/>
                </a:lnTo>
                <a:lnTo>
                  <a:pt x="308406" y="2374900"/>
                </a:lnTo>
                <a:lnTo>
                  <a:pt x="354601" y="2222500"/>
                </a:lnTo>
                <a:lnTo>
                  <a:pt x="369909" y="2184400"/>
                </a:lnTo>
                <a:lnTo>
                  <a:pt x="385110" y="2133600"/>
                </a:lnTo>
                <a:lnTo>
                  <a:pt x="400169" y="2082800"/>
                </a:lnTo>
                <a:lnTo>
                  <a:pt x="415047" y="2032000"/>
                </a:lnTo>
                <a:lnTo>
                  <a:pt x="429710" y="1981200"/>
                </a:lnTo>
                <a:lnTo>
                  <a:pt x="444120" y="1930400"/>
                </a:lnTo>
                <a:lnTo>
                  <a:pt x="458241" y="1879600"/>
                </a:lnTo>
                <a:lnTo>
                  <a:pt x="472035" y="1841500"/>
                </a:lnTo>
                <a:lnTo>
                  <a:pt x="485468" y="1790700"/>
                </a:lnTo>
                <a:lnTo>
                  <a:pt x="498501" y="1739900"/>
                </a:lnTo>
                <a:lnTo>
                  <a:pt x="511098" y="1689100"/>
                </a:lnTo>
                <a:lnTo>
                  <a:pt x="523223" y="1638300"/>
                </a:lnTo>
                <a:lnTo>
                  <a:pt x="534840" y="1587500"/>
                </a:lnTo>
                <a:lnTo>
                  <a:pt x="545910" y="1536700"/>
                </a:lnTo>
                <a:lnTo>
                  <a:pt x="556399" y="1485900"/>
                </a:lnTo>
                <a:lnTo>
                  <a:pt x="566269" y="1435100"/>
                </a:lnTo>
                <a:lnTo>
                  <a:pt x="575484" y="1384300"/>
                </a:lnTo>
                <a:lnTo>
                  <a:pt x="584007" y="1333500"/>
                </a:lnTo>
                <a:lnTo>
                  <a:pt x="591801" y="1282700"/>
                </a:lnTo>
                <a:lnTo>
                  <a:pt x="598831" y="1244600"/>
                </a:lnTo>
                <a:lnTo>
                  <a:pt x="605059" y="1193800"/>
                </a:lnTo>
                <a:lnTo>
                  <a:pt x="610448" y="1143000"/>
                </a:lnTo>
                <a:lnTo>
                  <a:pt x="614963" y="1092200"/>
                </a:lnTo>
                <a:lnTo>
                  <a:pt x="618566" y="1041400"/>
                </a:lnTo>
                <a:lnTo>
                  <a:pt x="621222" y="990600"/>
                </a:lnTo>
                <a:lnTo>
                  <a:pt x="622892" y="952500"/>
                </a:lnTo>
                <a:lnTo>
                  <a:pt x="623542" y="901700"/>
                </a:lnTo>
                <a:lnTo>
                  <a:pt x="623236" y="863600"/>
                </a:lnTo>
                <a:lnTo>
                  <a:pt x="623134" y="850900"/>
                </a:lnTo>
                <a:lnTo>
                  <a:pt x="621631" y="800100"/>
                </a:lnTo>
                <a:lnTo>
                  <a:pt x="618997" y="762000"/>
                </a:lnTo>
                <a:lnTo>
                  <a:pt x="614711" y="698500"/>
                </a:lnTo>
                <a:lnTo>
                  <a:pt x="608814" y="647700"/>
                </a:lnTo>
                <a:lnTo>
                  <a:pt x="601464" y="596900"/>
                </a:lnTo>
                <a:lnTo>
                  <a:pt x="592817" y="546100"/>
                </a:lnTo>
                <a:lnTo>
                  <a:pt x="583030" y="495300"/>
                </a:lnTo>
                <a:lnTo>
                  <a:pt x="572261" y="457200"/>
                </a:lnTo>
                <a:lnTo>
                  <a:pt x="560667" y="406400"/>
                </a:lnTo>
                <a:lnTo>
                  <a:pt x="548404" y="355600"/>
                </a:lnTo>
                <a:lnTo>
                  <a:pt x="535630" y="304800"/>
                </a:lnTo>
                <a:lnTo>
                  <a:pt x="522501" y="266700"/>
                </a:lnTo>
                <a:lnTo>
                  <a:pt x="509175" y="215900"/>
                </a:lnTo>
                <a:lnTo>
                  <a:pt x="495807" y="165100"/>
                </a:lnTo>
                <a:lnTo>
                  <a:pt x="488293" y="139700"/>
                </a:lnTo>
                <a:lnTo>
                  <a:pt x="480837" y="114300"/>
                </a:lnTo>
                <a:lnTo>
                  <a:pt x="473501" y="88900"/>
                </a:lnTo>
                <a:lnTo>
                  <a:pt x="466343" y="63500"/>
                </a:lnTo>
                <a:lnTo>
                  <a:pt x="453137" y="12700"/>
                </a:lnTo>
                <a:lnTo>
                  <a:pt x="447801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21540000">
            <a:off x="1563475" y="4614155"/>
            <a:ext cx="5521378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30"/>
              </a:lnSpc>
            </a:pPr>
            <a:r>
              <a:rPr sz="7050" spc="170" dirty="0">
                <a:solidFill>
                  <a:srgbClr val="393E46"/>
                </a:solidFill>
                <a:latin typeface="Palatino Linotype"/>
                <a:cs typeface="Palatino Linotype"/>
              </a:rPr>
              <a:t>¿Quiénes</a:t>
            </a:r>
            <a:r>
              <a:rPr sz="7050" spc="-490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7050" spc="40" dirty="0">
                <a:solidFill>
                  <a:srgbClr val="393E46"/>
                </a:solidFill>
                <a:latin typeface="Palatino Linotype"/>
                <a:cs typeface="Palatino Linotype"/>
              </a:rPr>
              <a:t>son</a:t>
            </a:r>
            <a:endParaRPr sz="705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 rot="21540000">
            <a:off x="1589530" y="5669428"/>
            <a:ext cx="6785881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30"/>
              </a:lnSpc>
            </a:pPr>
            <a:r>
              <a:rPr sz="7050" spc="-80" dirty="0">
                <a:solidFill>
                  <a:srgbClr val="393E46"/>
                </a:solidFill>
                <a:latin typeface="Palatino Linotype"/>
                <a:cs typeface="Palatino Linotype"/>
              </a:rPr>
              <a:t>House</a:t>
            </a:r>
            <a:r>
              <a:rPr sz="7050" spc="-484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7050" spc="140" dirty="0">
                <a:solidFill>
                  <a:srgbClr val="393E46"/>
                </a:solidFill>
                <a:latin typeface="Palatino Linotype"/>
                <a:cs typeface="Palatino Linotype"/>
              </a:rPr>
              <a:t>of</a:t>
            </a:r>
            <a:r>
              <a:rPr sz="7050" spc="-484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7050" spc="270" dirty="0">
                <a:solidFill>
                  <a:srgbClr val="393E46"/>
                </a:solidFill>
                <a:latin typeface="Palatino Linotype"/>
                <a:cs typeface="Palatino Linotype"/>
              </a:rPr>
              <a:t>Creed?</a:t>
            </a:r>
            <a:endParaRPr sz="70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 rot="21540000">
            <a:off x="1626612" y="6709660"/>
            <a:ext cx="8729011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9"/>
              </a:lnSpc>
            </a:pPr>
            <a:r>
              <a:rPr sz="375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750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Fragrances</a:t>
            </a:r>
            <a:r>
              <a:rPr sz="3750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750" spc="-1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750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legendaria</a:t>
            </a:r>
            <a:r>
              <a:rPr sz="3750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 rot="21540000">
            <a:off x="1636065" y="7290831"/>
            <a:ext cx="7602546" cy="44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5"/>
              </a:lnSpc>
            </a:pPr>
            <a:r>
              <a:rPr sz="375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75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fragancias</a:t>
            </a:r>
            <a:r>
              <a:rPr sz="375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nicho</a:t>
            </a:r>
            <a:r>
              <a:rPr sz="375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75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375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historia</a:t>
            </a: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 rot="21540000">
            <a:off x="1646538" y="7860782"/>
            <a:ext cx="7766061" cy="44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5"/>
              </a:lnSpc>
            </a:pPr>
            <a:r>
              <a:rPr sz="37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bicentenaria</a:t>
            </a:r>
            <a:r>
              <a:rPr sz="3750" spc="-1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750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estatus</a:t>
            </a:r>
            <a:r>
              <a:rPr sz="3750" spc="-1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750" spc="-1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excelencia.</a:t>
            </a: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825" cy="3806190"/>
          </a:xfrm>
          <a:custGeom>
            <a:avLst/>
            <a:gdLst/>
            <a:ahLst/>
            <a:cxnLst/>
            <a:rect l="l" t="t" r="r" b="b"/>
            <a:pathLst>
              <a:path w="1139825" h="3806190">
                <a:moveTo>
                  <a:pt x="975699" y="0"/>
                </a:moveTo>
                <a:lnTo>
                  <a:pt x="914049" y="0"/>
                </a:lnTo>
                <a:lnTo>
                  <a:pt x="911225" y="10958"/>
                </a:lnTo>
                <a:lnTo>
                  <a:pt x="898948" y="61366"/>
                </a:lnTo>
                <a:lnTo>
                  <a:pt x="887011" y="111594"/>
                </a:lnTo>
                <a:lnTo>
                  <a:pt x="876111" y="157929"/>
                </a:lnTo>
                <a:lnTo>
                  <a:pt x="864851" y="204583"/>
                </a:lnTo>
                <a:lnTo>
                  <a:pt x="852991" y="251277"/>
                </a:lnTo>
                <a:lnTo>
                  <a:pt x="840292" y="297730"/>
                </a:lnTo>
                <a:lnTo>
                  <a:pt x="826514" y="343664"/>
                </a:lnTo>
                <a:lnTo>
                  <a:pt x="811415" y="388797"/>
                </a:lnTo>
                <a:lnTo>
                  <a:pt x="806025" y="403361"/>
                </a:lnTo>
                <a:lnTo>
                  <a:pt x="800703" y="417861"/>
                </a:lnTo>
                <a:lnTo>
                  <a:pt x="795518" y="432228"/>
                </a:lnTo>
                <a:lnTo>
                  <a:pt x="790535" y="446392"/>
                </a:lnTo>
                <a:lnTo>
                  <a:pt x="774223" y="491064"/>
                </a:lnTo>
                <a:lnTo>
                  <a:pt x="758339" y="536305"/>
                </a:lnTo>
                <a:lnTo>
                  <a:pt x="743400" y="582240"/>
                </a:lnTo>
                <a:lnTo>
                  <a:pt x="729922" y="628994"/>
                </a:lnTo>
                <a:lnTo>
                  <a:pt x="718421" y="676692"/>
                </a:lnTo>
                <a:lnTo>
                  <a:pt x="709413" y="725460"/>
                </a:lnTo>
                <a:lnTo>
                  <a:pt x="703416" y="775423"/>
                </a:lnTo>
                <a:lnTo>
                  <a:pt x="700660" y="821816"/>
                </a:lnTo>
                <a:lnTo>
                  <a:pt x="700293" y="868721"/>
                </a:lnTo>
                <a:lnTo>
                  <a:pt x="702176" y="916080"/>
                </a:lnTo>
                <a:lnTo>
                  <a:pt x="706169" y="963833"/>
                </a:lnTo>
                <a:lnTo>
                  <a:pt x="712134" y="1011920"/>
                </a:lnTo>
                <a:lnTo>
                  <a:pt x="719933" y="1060283"/>
                </a:lnTo>
                <a:lnTo>
                  <a:pt x="729426" y="1108862"/>
                </a:lnTo>
                <a:lnTo>
                  <a:pt x="740475" y="1157597"/>
                </a:lnTo>
                <a:lnTo>
                  <a:pt x="752941" y="1206429"/>
                </a:lnTo>
                <a:lnTo>
                  <a:pt x="766685" y="1255299"/>
                </a:lnTo>
                <a:lnTo>
                  <a:pt x="781568" y="1304147"/>
                </a:lnTo>
                <a:lnTo>
                  <a:pt x="797452" y="1352914"/>
                </a:lnTo>
                <a:lnTo>
                  <a:pt x="814198" y="1401541"/>
                </a:lnTo>
                <a:lnTo>
                  <a:pt x="831667" y="1449968"/>
                </a:lnTo>
                <a:lnTo>
                  <a:pt x="849720" y="1498135"/>
                </a:lnTo>
                <a:lnTo>
                  <a:pt x="868218" y="1545984"/>
                </a:lnTo>
                <a:lnTo>
                  <a:pt x="887024" y="1593454"/>
                </a:lnTo>
                <a:lnTo>
                  <a:pt x="905997" y="1640487"/>
                </a:lnTo>
                <a:lnTo>
                  <a:pt x="925000" y="1687023"/>
                </a:lnTo>
                <a:lnTo>
                  <a:pt x="943893" y="1733003"/>
                </a:lnTo>
                <a:lnTo>
                  <a:pt x="965128" y="1784318"/>
                </a:lnTo>
                <a:lnTo>
                  <a:pt x="985569" y="1834562"/>
                </a:lnTo>
                <a:lnTo>
                  <a:pt x="1005111" y="1883700"/>
                </a:lnTo>
                <a:lnTo>
                  <a:pt x="1023652" y="1931698"/>
                </a:lnTo>
                <a:lnTo>
                  <a:pt x="1041087" y="1978520"/>
                </a:lnTo>
                <a:lnTo>
                  <a:pt x="1058498" y="2031695"/>
                </a:lnTo>
                <a:lnTo>
                  <a:pt x="1070748" y="2082121"/>
                </a:lnTo>
                <a:lnTo>
                  <a:pt x="1078086" y="2130052"/>
                </a:lnTo>
                <a:lnTo>
                  <a:pt x="1080762" y="2175744"/>
                </a:lnTo>
                <a:lnTo>
                  <a:pt x="1079026" y="2219450"/>
                </a:lnTo>
                <a:lnTo>
                  <a:pt x="1073127" y="2261427"/>
                </a:lnTo>
                <a:lnTo>
                  <a:pt x="1063413" y="2301528"/>
                </a:lnTo>
                <a:lnTo>
                  <a:pt x="1049841" y="2341213"/>
                </a:lnTo>
                <a:lnTo>
                  <a:pt x="1032952" y="2379532"/>
                </a:lnTo>
                <a:lnTo>
                  <a:pt x="1012901" y="2417141"/>
                </a:lnTo>
                <a:lnTo>
                  <a:pt x="989935" y="2454295"/>
                </a:lnTo>
                <a:lnTo>
                  <a:pt x="964305" y="2491250"/>
                </a:lnTo>
                <a:lnTo>
                  <a:pt x="936260" y="2528261"/>
                </a:lnTo>
                <a:lnTo>
                  <a:pt x="906051" y="2565582"/>
                </a:lnTo>
                <a:lnTo>
                  <a:pt x="873927" y="2603469"/>
                </a:lnTo>
                <a:lnTo>
                  <a:pt x="840137" y="2642177"/>
                </a:lnTo>
                <a:lnTo>
                  <a:pt x="804932" y="2681960"/>
                </a:lnTo>
                <a:lnTo>
                  <a:pt x="775044" y="2715434"/>
                </a:lnTo>
                <a:lnTo>
                  <a:pt x="745018" y="2749495"/>
                </a:lnTo>
                <a:lnTo>
                  <a:pt x="714888" y="2784386"/>
                </a:lnTo>
                <a:lnTo>
                  <a:pt x="684689" y="2820349"/>
                </a:lnTo>
                <a:lnTo>
                  <a:pt x="654456" y="2857626"/>
                </a:lnTo>
                <a:lnTo>
                  <a:pt x="621118" y="2899448"/>
                </a:lnTo>
                <a:lnTo>
                  <a:pt x="325839" y="3265116"/>
                </a:lnTo>
                <a:lnTo>
                  <a:pt x="262687" y="3344772"/>
                </a:lnTo>
                <a:lnTo>
                  <a:pt x="231477" y="3384663"/>
                </a:lnTo>
                <a:lnTo>
                  <a:pt x="200527" y="3424645"/>
                </a:lnTo>
                <a:lnTo>
                  <a:pt x="169848" y="3464755"/>
                </a:lnTo>
                <a:lnTo>
                  <a:pt x="139454" y="3505030"/>
                </a:lnTo>
                <a:lnTo>
                  <a:pt x="109356" y="3545508"/>
                </a:lnTo>
                <a:lnTo>
                  <a:pt x="79566" y="3586224"/>
                </a:lnTo>
                <a:lnTo>
                  <a:pt x="50097" y="3627216"/>
                </a:lnTo>
                <a:lnTo>
                  <a:pt x="20960" y="3668521"/>
                </a:lnTo>
                <a:lnTo>
                  <a:pt x="0" y="3698844"/>
                </a:lnTo>
                <a:lnTo>
                  <a:pt x="0" y="3805757"/>
                </a:lnTo>
                <a:lnTo>
                  <a:pt x="14000" y="3784593"/>
                </a:lnTo>
                <a:lnTo>
                  <a:pt x="42193" y="3742941"/>
                </a:lnTo>
                <a:lnTo>
                  <a:pt x="70745" y="3701654"/>
                </a:lnTo>
                <a:lnTo>
                  <a:pt x="99645" y="3660699"/>
                </a:lnTo>
                <a:lnTo>
                  <a:pt x="128878" y="3620040"/>
                </a:lnTo>
                <a:lnTo>
                  <a:pt x="158433" y="3579642"/>
                </a:lnTo>
                <a:lnTo>
                  <a:pt x="188296" y="3539470"/>
                </a:lnTo>
                <a:lnTo>
                  <a:pt x="218455" y="3499489"/>
                </a:lnTo>
                <a:lnTo>
                  <a:pt x="248897" y="3459663"/>
                </a:lnTo>
                <a:lnTo>
                  <a:pt x="279609" y="3419957"/>
                </a:lnTo>
                <a:lnTo>
                  <a:pt x="310579" y="3380337"/>
                </a:lnTo>
                <a:lnTo>
                  <a:pt x="373239" y="3301212"/>
                </a:lnTo>
                <a:lnTo>
                  <a:pt x="533499" y="3102432"/>
                </a:lnTo>
                <a:lnTo>
                  <a:pt x="600635" y="3020002"/>
                </a:lnTo>
                <a:lnTo>
                  <a:pt x="738198" y="2849530"/>
                </a:lnTo>
                <a:lnTo>
                  <a:pt x="775413" y="2805612"/>
                </a:lnTo>
                <a:lnTo>
                  <a:pt x="812627" y="2763044"/>
                </a:lnTo>
                <a:lnTo>
                  <a:pt x="882630" y="2684248"/>
                </a:lnTo>
                <a:lnTo>
                  <a:pt x="914905" y="2647313"/>
                </a:lnTo>
                <a:lnTo>
                  <a:pt x="946116" y="2610571"/>
                </a:lnTo>
                <a:lnTo>
                  <a:pt x="975985" y="2573838"/>
                </a:lnTo>
                <a:lnTo>
                  <a:pt x="1004233" y="2536930"/>
                </a:lnTo>
                <a:lnTo>
                  <a:pt x="1030581" y="2499664"/>
                </a:lnTo>
                <a:lnTo>
                  <a:pt x="1054752" y="2461856"/>
                </a:lnTo>
                <a:lnTo>
                  <a:pt x="1076467" y="2423322"/>
                </a:lnTo>
                <a:lnTo>
                  <a:pt x="1095447" y="2383878"/>
                </a:lnTo>
                <a:lnTo>
                  <a:pt x="1111413" y="2343342"/>
                </a:lnTo>
                <a:lnTo>
                  <a:pt x="1123966" y="2301930"/>
                </a:lnTo>
                <a:lnTo>
                  <a:pt x="1124088" y="2301528"/>
                </a:lnTo>
                <a:lnTo>
                  <a:pt x="1133192" y="2258254"/>
                </a:lnTo>
                <a:lnTo>
                  <a:pt x="1138448" y="2213336"/>
                </a:lnTo>
                <a:lnTo>
                  <a:pt x="1139695" y="2166590"/>
                </a:lnTo>
                <a:lnTo>
                  <a:pt x="1136298" y="2117832"/>
                </a:lnTo>
                <a:lnTo>
                  <a:pt x="1128336" y="2066880"/>
                </a:lnTo>
                <a:lnTo>
                  <a:pt x="1115411" y="2013548"/>
                </a:lnTo>
                <a:lnTo>
                  <a:pt x="1097245" y="1957654"/>
                </a:lnTo>
                <a:lnTo>
                  <a:pt x="1079390" y="1910398"/>
                </a:lnTo>
                <a:lnTo>
                  <a:pt x="1060498" y="1862006"/>
                </a:lnTo>
                <a:lnTo>
                  <a:pt x="1040742" y="1812546"/>
                </a:lnTo>
                <a:lnTo>
                  <a:pt x="1020295" y="1762084"/>
                </a:lnTo>
                <a:lnTo>
                  <a:pt x="979893" y="1663195"/>
                </a:lnTo>
                <a:lnTo>
                  <a:pt x="960337" y="1615117"/>
                </a:lnTo>
                <a:lnTo>
                  <a:pt x="940822" y="1566529"/>
                </a:lnTo>
                <a:lnTo>
                  <a:pt x="921503" y="1517506"/>
                </a:lnTo>
                <a:lnTo>
                  <a:pt x="902539" y="1468122"/>
                </a:lnTo>
                <a:lnTo>
                  <a:pt x="884087" y="1418451"/>
                </a:lnTo>
                <a:lnTo>
                  <a:pt x="866305" y="1368568"/>
                </a:lnTo>
                <a:lnTo>
                  <a:pt x="849350" y="1318547"/>
                </a:lnTo>
                <a:lnTo>
                  <a:pt x="833379" y="1268463"/>
                </a:lnTo>
                <a:lnTo>
                  <a:pt x="818550" y="1218389"/>
                </a:lnTo>
                <a:lnTo>
                  <a:pt x="805021" y="1168400"/>
                </a:lnTo>
                <a:lnTo>
                  <a:pt x="792948" y="1118571"/>
                </a:lnTo>
                <a:lnTo>
                  <a:pt x="782489" y="1068975"/>
                </a:lnTo>
                <a:lnTo>
                  <a:pt x="773803" y="1019686"/>
                </a:lnTo>
                <a:lnTo>
                  <a:pt x="767045" y="970781"/>
                </a:lnTo>
                <a:lnTo>
                  <a:pt x="762374" y="922331"/>
                </a:lnTo>
                <a:lnTo>
                  <a:pt x="759947" y="874413"/>
                </a:lnTo>
                <a:lnTo>
                  <a:pt x="759922" y="827099"/>
                </a:lnTo>
                <a:lnTo>
                  <a:pt x="762455" y="780465"/>
                </a:lnTo>
                <a:lnTo>
                  <a:pt x="769244" y="726014"/>
                </a:lnTo>
                <a:lnTo>
                  <a:pt x="779814" y="673184"/>
                </a:lnTo>
                <a:lnTo>
                  <a:pt x="793503" y="621434"/>
                </a:lnTo>
                <a:lnTo>
                  <a:pt x="809653" y="570226"/>
                </a:lnTo>
                <a:lnTo>
                  <a:pt x="827603" y="519018"/>
                </a:lnTo>
                <a:lnTo>
                  <a:pt x="852081" y="452688"/>
                </a:lnTo>
                <a:lnTo>
                  <a:pt x="857402" y="438107"/>
                </a:lnTo>
                <a:lnTo>
                  <a:pt x="883283" y="362241"/>
                </a:lnTo>
                <a:lnTo>
                  <a:pt x="897492" y="315088"/>
                </a:lnTo>
                <a:lnTo>
                  <a:pt x="910502" y="267655"/>
                </a:lnTo>
                <a:lnTo>
                  <a:pt x="922611" y="220101"/>
                </a:lnTo>
                <a:lnTo>
                  <a:pt x="934121" y="172587"/>
                </a:lnTo>
                <a:lnTo>
                  <a:pt x="945330" y="125272"/>
                </a:lnTo>
                <a:lnTo>
                  <a:pt x="957206" y="74577"/>
                </a:lnTo>
                <a:lnTo>
                  <a:pt x="969303" y="24741"/>
                </a:lnTo>
                <a:lnTo>
                  <a:pt x="975699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05329" y="12"/>
            <a:ext cx="3082925" cy="3717925"/>
          </a:xfrm>
          <a:custGeom>
            <a:avLst/>
            <a:gdLst/>
            <a:ahLst/>
            <a:cxnLst/>
            <a:rect l="l" t="t" r="r" b="b"/>
            <a:pathLst>
              <a:path w="3082925" h="3717925">
                <a:moveTo>
                  <a:pt x="3082607" y="1089888"/>
                </a:moveTo>
                <a:lnTo>
                  <a:pt x="3045396" y="1101877"/>
                </a:lnTo>
                <a:lnTo>
                  <a:pt x="2898394" y="1152271"/>
                </a:lnTo>
                <a:lnTo>
                  <a:pt x="2845676" y="1170063"/>
                </a:lnTo>
                <a:lnTo>
                  <a:pt x="2793034" y="1186700"/>
                </a:lnTo>
                <a:lnTo>
                  <a:pt x="2740825" y="1201534"/>
                </a:lnTo>
                <a:lnTo>
                  <a:pt x="2689377" y="1213929"/>
                </a:lnTo>
                <a:lnTo>
                  <a:pt x="2639047" y="1223251"/>
                </a:lnTo>
                <a:lnTo>
                  <a:pt x="2597327" y="1228496"/>
                </a:lnTo>
                <a:lnTo>
                  <a:pt x="2556281" y="1232331"/>
                </a:lnTo>
                <a:lnTo>
                  <a:pt x="2515755" y="1234694"/>
                </a:lnTo>
                <a:lnTo>
                  <a:pt x="2475598" y="1235494"/>
                </a:lnTo>
                <a:lnTo>
                  <a:pt x="2428760" y="1234490"/>
                </a:lnTo>
                <a:lnTo>
                  <a:pt x="2382304" y="1231544"/>
                </a:lnTo>
                <a:lnTo>
                  <a:pt x="2336190" y="1226731"/>
                </a:lnTo>
                <a:lnTo>
                  <a:pt x="2290356" y="1220127"/>
                </a:lnTo>
                <a:lnTo>
                  <a:pt x="2244737" y="1211808"/>
                </a:lnTo>
                <a:lnTo>
                  <a:pt x="2199271" y="1201851"/>
                </a:lnTo>
                <a:lnTo>
                  <a:pt x="2153894" y="1190332"/>
                </a:lnTo>
                <a:lnTo>
                  <a:pt x="2108568" y="1177328"/>
                </a:lnTo>
                <a:lnTo>
                  <a:pt x="2063470" y="1163002"/>
                </a:lnTo>
                <a:lnTo>
                  <a:pt x="2017763" y="1147178"/>
                </a:lnTo>
                <a:lnTo>
                  <a:pt x="1972183" y="1130185"/>
                </a:lnTo>
                <a:lnTo>
                  <a:pt x="1926386" y="1112012"/>
                </a:lnTo>
                <a:lnTo>
                  <a:pt x="1880336" y="1092733"/>
                </a:lnTo>
                <a:lnTo>
                  <a:pt x="1833956" y="1072438"/>
                </a:lnTo>
                <a:lnTo>
                  <a:pt x="1787194" y="1051191"/>
                </a:lnTo>
                <a:lnTo>
                  <a:pt x="1739988" y="1029081"/>
                </a:lnTo>
                <a:lnTo>
                  <a:pt x="1644015" y="982548"/>
                </a:lnTo>
                <a:lnTo>
                  <a:pt x="1570685" y="945997"/>
                </a:lnTo>
                <a:lnTo>
                  <a:pt x="1545983" y="933983"/>
                </a:lnTo>
                <a:lnTo>
                  <a:pt x="1521015" y="922248"/>
                </a:lnTo>
                <a:lnTo>
                  <a:pt x="1495793" y="910780"/>
                </a:lnTo>
                <a:lnTo>
                  <a:pt x="1452499" y="890308"/>
                </a:lnTo>
                <a:lnTo>
                  <a:pt x="1409217" y="869416"/>
                </a:lnTo>
                <a:lnTo>
                  <a:pt x="1366202" y="847750"/>
                </a:lnTo>
                <a:lnTo>
                  <a:pt x="1323682" y="824979"/>
                </a:lnTo>
                <a:lnTo>
                  <a:pt x="1281925" y="800760"/>
                </a:lnTo>
                <a:lnTo>
                  <a:pt x="1241158" y="774750"/>
                </a:lnTo>
                <a:lnTo>
                  <a:pt x="1201648" y="746607"/>
                </a:lnTo>
                <a:lnTo>
                  <a:pt x="1163637" y="716000"/>
                </a:lnTo>
                <a:lnTo>
                  <a:pt x="1127379" y="682599"/>
                </a:lnTo>
                <a:lnTo>
                  <a:pt x="1093114" y="646036"/>
                </a:lnTo>
                <a:lnTo>
                  <a:pt x="1061085" y="605980"/>
                </a:lnTo>
                <a:lnTo>
                  <a:pt x="1031544" y="562102"/>
                </a:lnTo>
                <a:lnTo>
                  <a:pt x="1004747" y="514057"/>
                </a:lnTo>
                <a:lnTo>
                  <a:pt x="980935" y="461505"/>
                </a:lnTo>
                <a:lnTo>
                  <a:pt x="963396" y="417118"/>
                </a:lnTo>
                <a:lnTo>
                  <a:pt x="946353" y="371792"/>
                </a:lnTo>
                <a:lnTo>
                  <a:pt x="929792" y="325602"/>
                </a:lnTo>
                <a:lnTo>
                  <a:pt x="913676" y="278612"/>
                </a:lnTo>
                <a:lnTo>
                  <a:pt x="897978" y="230911"/>
                </a:lnTo>
                <a:lnTo>
                  <a:pt x="882675" y="182575"/>
                </a:lnTo>
                <a:lnTo>
                  <a:pt x="867714" y="133680"/>
                </a:lnTo>
                <a:lnTo>
                  <a:pt x="853084" y="84315"/>
                </a:lnTo>
                <a:lnTo>
                  <a:pt x="838746" y="34556"/>
                </a:lnTo>
                <a:lnTo>
                  <a:pt x="829043" y="0"/>
                </a:lnTo>
                <a:lnTo>
                  <a:pt x="772985" y="0"/>
                </a:lnTo>
                <a:lnTo>
                  <a:pt x="790295" y="62077"/>
                </a:lnTo>
                <a:lnTo>
                  <a:pt x="804773" y="112483"/>
                </a:lnTo>
                <a:lnTo>
                  <a:pt x="819581" y="162496"/>
                </a:lnTo>
                <a:lnTo>
                  <a:pt x="834732" y="212039"/>
                </a:lnTo>
                <a:lnTo>
                  <a:pt x="850277" y="261048"/>
                </a:lnTo>
                <a:lnTo>
                  <a:pt x="866228" y="309435"/>
                </a:lnTo>
                <a:lnTo>
                  <a:pt x="882637" y="357136"/>
                </a:lnTo>
                <a:lnTo>
                  <a:pt x="899515" y="404075"/>
                </a:lnTo>
                <a:lnTo>
                  <a:pt x="916901" y="450164"/>
                </a:lnTo>
                <a:lnTo>
                  <a:pt x="934834" y="495338"/>
                </a:lnTo>
                <a:lnTo>
                  <a:pt x="959078" y="549224"/>
                </a:lnTo>
                <a:lnTo>
                  <a:pt x="986129" y="598779"/>
                </a:lnTo>
                <a:lnTo>
                  <a:pt x="1015720" y="644271"/>
                </a:lnTo>
                <a:lnTo>
                  <a:pt x="1047610" y="686003"/>
                </a:lnTo>
                <a:lnTo>
                  <a:pt x="1081557" y="724230"/>
                </a:lnTo>
                <a:lnTo>
                  <a:pt x="1117295" y="759269"/>
                </a:lnTo>
                <a:lnTo>
                  <a:pt x="1154582" y="791400"/>
                </a:lnTo>
                <a:lnTo>
                  <a:pt x="1193165" y="820889"/>
                </a:lnTo>
                <a:lnTo>
                  <a:pt x="1232801" y="848042"/>
                </a:lnTo>
                <a:lnTo>
                  <a:pt x="1273225" y="873137"/>
                </a:lnTo>
                <a:lnTo>
                  <a:pt x="1314196" y="896467"/>
                </a:lnTo>
                <a:lnTo>
                  <a:pt x="1355458" y="918298"/>
                </a:lnTo>
                <a:lnTo>
                  <a:pt x="1396771" y="938923"/>
                </a:lnTo>
                <a:lnTo>
                  <a:pt x="1437881" y="958646"/>
                </a:lnTo>
                <a:lnTo>
                  <a:pt x="1528610" y="1001217"/>
                </a:lnTo>
                <a:lnTo>
                  <a:pt x="1553095" y="1013066"/>
                </a:lnTo>
                <a:lnTo>
                  <a:pt x="1626768" y="1049845"/>
                </a:lnTo>
                <a:lnTo>
                  <a:pt x="1724279" y="1097000"/>
                </a:lnTo>
                <a:lnTo>
                  <a:pt x="1772234" y="1119416"/>
                </a:lnTo>
                <a:lnTo>
                  <a:pt x="1819744" y="1140942"/>
                </a:lnTo>
                <a:lnTo>
                  <a:pt x="1866874" y="1161503"/>
                </a:lnTo>
                <a:lnTo>
                  <a:pt x="1913686" y="1181023"/>
                </a:lnTo>
                <a:lnTo>
                  <a:pt x="1960232" y="1199426"/>
                </a:lnTo>
                <a:lnTo>
                  <a:pt x="2006600" y="1216647"/>
                </a:lnTo>
                <a:lnTo>
                  <a:pt x="2052853" y="1232585"/>
                </a:lnTo>
                <a:lnTo>
                  <a:pt x="2099030" y="1247178"/>
                </a:lnTo>
                <a:lnTo>
                  <a:pt x="2145233" y="1260348"/>
                </a:lnTo>
                <a:lnTo>
                  <a:pt x="2191486" y="1272006"/>
                </a:lnTo>
                <a:lnTo>
                  <a:pt x="2237892" y="1282077"/>
                </a:lnTo>
                <a:lnTo>
                  <a:pt x="2284488" y="1290510"/>
                </a:lnTo>
                <a:lnTo>
                  <a:pt x="2331364" y="1297190"/>
                </a:lnTo>
                <a:lnTo>
                  <a:pt x="2378557" y="1302054"/>
                </a:lnTo>
                <a:lnTo>
                  <a:pt x="2426157" y="1305039"/>
                </a:lnTo>
                <a:lnTo>
                  <a:pt x="2474201" y="1306055"/>
                </a:lnTo>
                <a:lnTo>
                  <a:pt x="2516009" y="1305242"/>
                </a:lnTo>
                <a:lnTo>
                  <a:pt x="2558313" y="1302804"/>
                </a:lnTo>
                <a:lnTo>
                  <a:pt x="2601049" y="1298752"/>
                </a:lnTo>
                <a:lnTo>
                  <a:pt x="2644127" y="1293088"/>
                </a:lnTo>
                <a:lnTo>
                  <a:pt x="2688882" y="1285265"/>
                </a:lnTo>
                <a:lnTo>
                  <a:pt x="2734183" y="1275054"/>
                </a:lnTo>
                <a:lnTo>
                  <a:pt x="2779903" y="1262875"/>
                </a:lnTo>
                <a:lnTo>
                  <a:pt x="2825877" y="1249159"/>
                </a:lnTo>
                <a:lnTo>
                  <a:pt x="2868384" y="1235494"/>
                </a:lnTo>
                <a:lnTo>
                  <a:pt x="3068548" y="1167434"/>
                </a:lnTo>
                <a:lnTo>
                  <a:pt x="3082607" y="1163002"/>
                </a:lnTo>
                <a:lnTo>
                  <a:pt x="3082607" y="1089888"/>
                </a:lnTo>
                <a:close/>
              </a:path>
              <a:path w="3082925" h="3717925">
                <a:moveTo>
                  <a:pt x="3082633" y="3653320"/>
                </a:moveTo>
                <a:lnTo>
                  <a:pt x="3059620" y="3637203"/>
                </a:lnTo>
                <a:lnTo>
                  <a:pt x="2974975" y="3576586"/>
                </a:lnTo>
                <a:lnTo>
                  <a:pt x="2849181" y="3483965"/>
                </a:lnTo>
                <a:lnTo>
                  <a:pt x="2566847" y="3272447"/>
                </a:lnTo>
                <a:lnTo>
                  <a:pt x="2486190" y="3213176"/>
                </a:lnTo>
                <a:lnTo>
                  <a:pt x="2404630" y="3154502"/>
                </a:lnTo>
                <a:lnTo>
                  <a:pt x="2363508" y="3125508"/>
                </a:lnTo>
                <a:lnTo>
                  <a:pt x="2322157" y="3096831"/>
                </a:lnTo>
                <a:lnTo>
                  <a:pt x="2280577" y="3068485"/>
                </a:lnTo>
                <a:lnTo>
                  <a:pt x="2238743" y="3040557"/>
                </a:lnTo>
                <a:lnTo>
                  <a:pt x="2195538" y="3012922"/>
                </a:lnTo>
                <a:lnTo>
                  <a:pt x="2151202" y="2985833"/>
                </a:lnTo>
                <a:lnTo>
                  <a:pt x="1968195" y="2876994"/>
                </a:lnTo>
                <a:lnTo>
                  <a:pt x="1923135" y="2849308"/>
                </a:lnTo>
                <a:lnTo>
                  <a:pt x="1878596" y="2820949"/>
                </a:lnTo>
                <a:lnTo>
                  <a:pt x="1834857" y="2791764"/>
                </a:lnTo>
                <a:lnTo>
                  <a:pt x="1792198" y="2761551"/>
                </a:lnTo>
                <a:lnTo>
                  <a:pt x="1750898" y="2730144"/>
                </a:lnTo>
                <a:lnTo>
                  <a:pt x="1711210" y="2697353"/>
                </a:lnTo>
                <a:lnTo>
                  <a:pt x="1673440" y="2662999"/>
                </a:lnTo>
                <a:lnTo>
                  <a:pt x="1637842" y="2626918"/>
                </a:lnTo>
                <a:lnTo>
                  <a:pt x="1604695" y="2588907"/>
                </a:lnTo>
                <a:lnTo>
                  <a:pt x="1574279" y="2548801"/>
                </a:lnTo>
                <a:lnTo>
                  <a:pt x="1549539" y="2510396"/>
                </a:lnTo>
                <a:lnTo>
                  <a:pt x="1527048" y="2469807"/>
                </a:lnTo>
                <a:lnTo>
                  <a:pt x="1506537" y="2427351"/>
                </a:lnTo>
                <a:lnTo>
                  <a:pt x="1487728" y="2383358"/>
                </a:lnTo>
                <a:lnTo>
                  <a:pt x="1470380" y="2338120"/>
                </a:lnTo>
                <a:lnTo>
                  <a:pt x="1454200" y="2291994"/>
                </a:lnTo>
                <a:lnTo>
                  <a:pt x="1438935" y="2245271"/>
                </a:lnTo>
                <a:lnTo>
                  <a:pt x="1424317" y="2198281"/>
                </a:lnTo>
                <a:lnTo>
                  <a:pt x="1410068" y="2151354"/>
                </a:lnTo>
                <a:lnTo>
                  <a:pt x="1395222" y="2101850"/>
                </a:lnTo>
                <a:lnTo>
                  <a:pt x="1379893" y="2052281"/>
                </a:lnTo>
                <a:lnTo>
                  <a:pt x="1363814" y="2003031"/>
                </a:lnTo>
                <a:lnTo>
                  <a:pt x="1346644" y="1954504"/>
                </a:lnTo>
                <a:lnTo>
                  <a:pt x="1328089" y="1907082"/>
                </a:lnTo>
                <a:lnTo>
                  <a:pt x="1307833" y="1861197"/>
                </a:lnTo>
                <a:lnTo>
                  <a:pt x="1286408" y="1819313"/>
                </a:lnTo>
                <a:lnTo>
                  <a:pt x="1262354" y="1779333"/>
                </a:lnTo>
                <a:lnTo>
                  <a:pt x="1235964" y="1740877"/>
                </a:lnTo>
                <a:lnTo>
                  <a:pt x="1207592" y="1703603"/>
                </a:lnTo>
                <a:lnTo>
                  <a:pt x="1177518" y="1667179"/>
                </a:lnTo>
                <a:lnTo>
                  <a:pt x="1146086" y="1631251"/>
                </a:lnTo>
                <a:lnTo>
                  <a:pt x="1113599" y="1595488"/>
                </a:lnTo>
                <a:lnTo>
                  <a:pt x="1057287" y="1534579"/>
                </a:lnTo>
                <a:lnTo>
                  <a:pt x="1045718" y="1521942"/>
                </a:lnTo>
                <a:lnTo>
                  <a:pt x="998499" y="1472323"/>
                </a:lnTo>
                <a:lnTo>
                  <a:pt x="960894" y="1437297"/>
                </a:lnTo>
                <a:lnTo>
                  <a:pt x="922350" y="1403616"/>
                </a:lnTo>
                <a:lnTo>
                  <a:pt x="838987" y="1333195"/>
                </a:lnTo>
                <a:lnTo>
                  <a:pt x="795934" y="1295184"/>
                </a:lnTo>
                <a:lnTo>
                  <a:pt x="755586" y="1255953"/>
                </a:lnTo>
                <a:lnTo>
                  <a:pt x="718997" y="1214704"/>
                </a:lnTo>
                <a:lnTo>
                  <a:pt x="692607" y="1182001"/>
                </a:lnTo>
                <a:lnTo>
                  <a:pt x="666635" y="1149108"/>
                </a:lnTo>
                <a:lnTo>
                  <a:pt x="641057" y="1116215"/>
                </a:lnTo>
                <a:lnTo>
                  <a:pt x="585838" y="1044206"/>
                </a:lnTo>
                <a:lnTo>
                  <a:pt x="555193" y="1004633"/>
                </a:lnTo>
                <a:lnTo>
                  <a:pt x="523849" y="965060"/>
                </a:lnTo>
                <a:lnTo>
                  <a:pt x="491604" y="925677"/>
                </a:lnTo>
                <a:lnTo>
                  <a:pt x="458266" y="886637"/>
                </a:lnTo>
                <a:lnTo>
                  <a:pt x="423659" y="848156"/>
                </a:lnTo>
                <a:lnTo>
                  <a:pt x="394347" y="817918"/>
                </a:lnTo>
                <a:lnTo>
                  <a:pt x="326186" y="750074"/>
                </a:lnTo>
                <a:lnTo>
                  <a:pt x="290156" y="711530"/>
                </a:lnTo>
                <a:lnTo>
                  <a:pt x="258457" y="671639"/>
                </a:lnTo>
                <a:lnTo>
                  <a:pt x="233667" y="629996"/>
                </a:lnTo>
                <a:lnTo>
                  <a:pt x="216471" y="587044"/>
                </a:lnTo>
                <a:lnTo>
                  <a:pt x="203034" y="540181"/>
                </a:lnTo>
                <a:lnTo>
                  <a:pt x="192316" y="490880"/>
                </a:lnTo>
                <a:lnTo>
                  <a:pt x="183248" y="440639"/>
                </a:lnTo>
                <a:lnTo>
                  <a:pt x="177800" y="412775"/>
                </a:lnTo>
                <a:lnTo>
                  <a:pt x="166382" y="356793"/>
                </a:lnTo>
                <a:lnTo>
                  <a:pt x="147370" y="282028"/>
                </a:lnTo>
                <a:lnTo>
                  <a:pt x="134404" y="234962"/>
                </a:lnTo>
                <a:lnTo>
                  <a:pt x="120992" y="188379"/>
                </a:lnTo>
                <a:lnTo>
                  <a:pt x="106921" y="142125"/>
                </a:lnTo>
                <a:lnTo>
                  <a:pt x="91948" y="96024"/>
                </a:lnTo>
                <a:lnTo>
                  <a:pt x="75844" y="49923"/>
                </a:lnTo>
                <a:lnTo>
                  <a:pt x="58369" y="3644"/>
                </a:lnTo>
                <a:lnTo>
                  <a:pt x="56870" y="0"/>
                </a:lnTo>
                <a:lnTo>
                  <a:pt x="0" y="0"/>
                </a:lnTo>
                <a:lnTo>
                  <a:pt x="9639" y="23533"/>
                </a:lnTo>
                <a:lnTo>
                  <a:pt x="26758" y="68846"/>
                </a:lnTo>
                <a:lnTo>
                  <a:pt x="42545" y="114007"/>
                </a:lnTo>
                <a:lnTo>
                  <a:pt x="57200" y="159181"/>
                </a:lnTo>
                <a:lnTo>
                  <a:pt x="70954" y="204495"/>
                </a:lnTo>
                <a:lnTo>
                  <a:pt x="84048" y="250088"/>
                </a:lnTo>
                <a:lnTo>
                  <a:pt x="96685" y="296113"/>
                </a:lnTo>
                <a:lnTo>
                  <a:pt x="109080" y="342722"/>
                </a:lnTo>
                <a:lnTo>
                  <a:pt x="120789" y="395097"/>
                </a:lnTo>
                <a:lnTo>
                  <a:pt x="131432" y="450723"/>
                </a:lnTo>
                <a:lnTo>
                  <a:pt x="141401" y="503174"/>
                </a:lnTo>
                <a:lnTo>
                  <a:pt x="152831" y="555028"/>
                </a:lnTo>
                <a:lnTo>
                  <a:pt x="167233" y="605129"/>
                </a:lnTo>
                <a:lnTo>
                  <a:pt x="186042" y="652322"/>
                </a:lnTo>
                <a:lnTo>
                  <a:pt x="213575" y="699566"/>
                </a:lnTo>
                <a:lnTo>
                  <a:pt x="247992" y="743572"/>
                </a:lnTo>
                <a:lnTo>
                  <a:pt x="286740" y="785152"/>
                </a:lnTo>
                <a:lnTo>
                  <a:pt x="327266" y="825119"/>
                </a:lnTo>
                <a:lnTo>
                  <a:pt x="357365" y="855167"/>
                </a:lnTo>
                <a:lnTo>
                  <a:pt x="384797" y="884161"/>
                </a:lnTo>
                <a:lnTo>
                  <a:pt x="418719" y="921677"/>
                </a:lnTo>
                <a:lnTo>
                  <a:pt x="451472" y="959916"/>
                </a:lnTo>
                <a:lnTo>
                  <a:pt x="483247" y="998626"/>
                </a:lnTo>
                <a:lnTo>
                  <a:pt x="514172" y="1037590"/>
                </a:lnTo>
                <a:lnTo>
                  <a:pt x="544423" y="1076553"/>
                </a:lnTo>
                <a:lnTo>
                  <a:pt x="574154" y="1115275"/>
                </a:lnTo>
                <a:lnTo>
                  <a:pt x="625500" y="1181519"/>
                </a:lnTo>
                <a:lnTo>
                  <a:pt x="651522" y="1214704"/>
                </a:lnTo>
                <a:lnTo>
                  <a:pt x="677786" y="1247762"/>
                </a:lnTo>
                <a:lnTo>
                  <a:pt x="709079" y="1283411"/>
                </a:lnTo>
                <a:lnTo>
                  <a:pt x="742734" y="1317205"/>
                </a:lnTo>
                <a:lnTo>
                  <a:pt x="778014" y="1349514"/>
                </a:lnTo>
                <a:lnTo>
                  <a:pt x="814222" y="1380718"/>
                </a:lnTo>
                <a:lnTo>
                  <a:pt x="850633" y="1411198"/>
                </a:lnTo>
                <a:lnTo>
                  <a:pt x="888123" y="1443240"/>
                </a:lnTo>
                <a:lnTo>
                  <a:pt x="925410" y="1475905"/>
                </a:lnTo>
                <a:lnTo>
                  <a:pt x="961504" y="1509509"/>
                </a:lnTo>
                <a:lnTo>
                  <a:pt x="995413" y="1544396"/>
                </a:lnTo>
                <a:lnTo>
                  <a:pt x="1018743" y="1569859"/>
                </a:lnTo>
                <a:lnTo>
                  <a:pt x="1030363" y="1582369"/>
                </a:lnTo>
                <a:lnTo>
                  <a:pt x="1078826" y="1634667"/>
                </a:lnTo>
                <a:lnTo>
                  <a:pt x="1114488" y="1674329"/>
                </a:lnTo>
                <a:lnTo>
                  <a:pt x="1148651" y="1714169"/>
                </a:lnTo>
                <a:lnTo>
                  <a:pt x="1180807" y="1754619"/>
                </a:lnTo>
                <a:lnTo>
                  <a:pt x="1210475" y="1796046"/>
                </a:lnTo>
                <a:lnTo>
                  <a:pt x="1237145" y="1838883"/>
                </a:lnTo>
                <a:lnTo>
                  <a:pt x="1260335" y="1883524"/>
                </a:lnTo>
                <a:lnTo>
                  <a:pt x="1279677" y="1927771"/>
                </a:lnTo>
                <a:lnTo>
                  <a:pt x="1297571" y="1973834"/>
                </a:lnTo>
                <a:lnTo>
                  <a:pt x="1314284" y="2021217"/>
                </a:lnTo>
                <a:lnTo>
                  <a:pt x="1330045" y="2069439"/>
                </a:lnTo>
                <a:lnTo>
                  <a:pt x="1345082" y="2118017"/>
                </a:lnTo>
                <a:lnTo>
                  <a:pt x="1359649" y="2166480"/>
                </a:lnTo>
                <a:lnTo>
                  <a:pt x="1374381" y="2214854"/>
                </a:lnTo>
                <a:lnTo>
                  <a:pt x="1389468" y="2263292"/>
                </a:lnTo>
                <a:lnTo>
                  <a:pt x="1405229" y="2311514"/>
                </a:lnTo>
                <a:lnTo>
                  <a:pt x="1421993" y="2359190"/>
                </a:lnTo>
                <a:lnTo>
                  <a:pt x="1440053" y="2406040"/>
                </a:lnTo>
                <a:lnTo>
                  <a:pt x="1459750" y="2451747"/>
                </a:lnTo>
                <a:lnTo>
                  <a:pt x="1481378" y="2496020"/>
                </a:lnTo>
                <a:lnTo>
                  <a:pt x="1505280" y="2538552"/>
                </a:lnTo>
                <a:lnTo>
                  <a:pt x="1531734" y="2579039"/>
                </a:lnTo>
                <a:lnTo>
                  <a:pt x="1561198" y="2618041"/>
                </a:lnTo>
                <a:lnTo>
                  <a:pt x="1592922" y="2655074"/>
                </a:lnTo>
                <a:lnTo>
                  <a:pt x="1626717" y="2690291"/>
                </a:lnTo>
                <a:lnTo>
                  <a:pt x="1662366" y="2723845"/>
                </a:lnTo>
                <a:lnTo>
                  <a:pt x="1699653" y="2755887"/>
                </a:lnTo>
                <a:lnTo>
                  <a:pt x="1738376" y="2786545"/>
                </a:lnTo>
                <a:lnTo>
                  <a:pt x="1778330" y="2816009"/>
                </a:lnTo>
                <a:lnTo>
                  <a:pt x="1819300" y="2844406"/>
                </a:lnTo>
                <a:lnTo>
                  <a:pt x="1861083" y="2871889"/>
                </a:lnTo>
                <a:lnTo>
                  <a:pt x="1903463" y="2898610"/>
                </a:lnTo>
                <a:lnTo>
                  <a:pt x="1946236" y="2924733"/>
                </a:lnTo>
                <a:lnTo>
                  <a:pt x="2123732" y="3030385"/>
                </a:lnTo>
                <a:lnTo>
                  <a:pt x="2167369" y="3057258"/>
                </a:lnTo>
                <a:lnTo>
                  <a:pt x="2209914" y="3084474"/>
                </a:lnTo>
                <a:lnTo>
                  <a:pt x="2251405" y="3112071"/>
                </a:lnTo>
                <a:lnTo>
                  <a:pt x="2292680" y="3140138"/>
                </a:lnTo>
                <a:lnTo>
                  <a:pt x="2333752" y="3168586"/>
                </a:lnTo>
                <a:lnTo>
                  <a:pt x="2374620" y="3197377"/>
                </a:lnTo>
                <a:lnTo>
                  <a:pt x="2455761" y="3255746"/>
                </a:lnTo>
                <a:lnTo>
                  <a:pt x="2536113" y="3314763"/>
                </a:lnTo>
                <a:lnTo>
                  <a:pt x="2860040" y="3557384"/>
                </a:lnTo>
                <a:lnTo>
                  <a:pt x="2944203" y="3619246"/>
                </a:lnTo>
                <a:lnTo>
                  <a:pt x="3029089" y="3680193"/>
                </a:lnTo>
                <a:lnTo>
                  <a:pt x="3071736" y="3710165"/>
                </a:lnTo>
                <a:lnTo>
                  <a:pt x="3082633" y="3717683"/>
                </a:lnTo>
                <a:lnTo>
                  <a:pt x="3082633" y="365332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8891" y="5494482"/>
            <a:ext cx="11189335" cy="247183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1100" spc="217" baseline="4129" dirty="0">
                <a:solidFill>
                  <a:srgbClr val="393E46"/>
                </a:solidFill>
                <a:latin typeface="Palatino Linotype"/>
                <a:cs typeface="Palatino Linotype"/>
              </a:rPr>
              <a:t>¿</a:t>
            </a:r>
            <a:r>
              <a:rPr sz="11100" spc="217" baseline="3753" dirty="0">
                <a:solidFill>
                  <a:srgbClr val="393E46"/>
                </a:solidFill>
                <a:latin typeface="Palatino Linotype"/>
                <a:cs typeface="Palatino Linotype"/>
              </a:rPr>
              <a:t>Q</a:t>
            </a:r>
            <a:r>
              <a:rPr sz="11100" spc="217" baseline="3003" dirty="0">
                <a:solidFill>
                  <a:srgbClr val="393E46"/>
                </a:solidFill>
                <a:latin typeface="Palatino Linotype"/>
                <a:cs typeface="Palatino Linotype"/>
              </a:rPr>
              <a:t>ue</a:t>
            </a:r>
            <a:r>
              <a:rPr sz="11100" spc="-989" baseline="3003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11100" spc="442" baseline="1876" dirty="0">
                <a:solidFill>
                  <a:srgbClr val="393E46"/>
                </a:solidFill>
                <a:latin typeface="Palatino Linotype"/>
                <a:cs typeface="Palatino Linotype"/>
              </a:rPr>
              <a:t>hace</a:t>
            </a:r>
            <a:r>
              <a:rPr sz="11100" spc="-989" baseline="1876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7400" spc="145" dirty="0">
                <a:solidFill>
                  <a:srgbClr val="393E46"/>
                </a:solidFill>
                <a:latin typeface="Palatino Linotype"/>
                <a:cs typeface="Palatino Linotype"/>
              </a:rPr>
              <a:t>unico</a:t>
            </a:r>
            <a:r>
              <a:rPr sz="7400" spc="-655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11100" spc="555" baseline="-2252" dirty="0">
                <a:solidFill>
                  <a:srgbClr val="393E46"/>
                </a:solidFill>
                <a:latin typeface="Palatino Linotype"/>
                <a:cs typeface="Palatino Linotype"/>
              </a:rPr>
              <a:t>a</a:t>
            </a:r>
            <a:r>
              <a:rPr sz="11100" spc="-1035" baseline="-2252" dirty="0">
                <a:solidFill>
                  <a:srgbClr val="393E46"/>
                </a:solidFill>
                <a:latin typeface="Palatino Linotype"/>
                <a:cs typeface="Palatino Linotype"/>
              </a:rPr>
              <a:t> </a:t>
            </a:r>
            <a:r>
              <a:rPr sz="11100" spc="382" baseline="-3003" dirty="0">
                <a:solidFill>
                  <a:srgbClr val="393E46"/>
                </a:solidFill>
                <a:latin typeface="Palatino Linotype"/>
                <a:cs typeface="Palatino Linotype"/>
              </a:rPr>
              <a:t>C</a:t>
            </a:r>
            <a:r>
              <a:rPr sz="11100" spc="382" baseline="-3378" dirty="0">
                <a:solidFill>
                  <a:srgbClr val="393E46"/>
                </a:solidFill>
                <a:latin typeface="Palatino Linotype"/>
                <a:cs typeface="Palatino Linotype"/>
              </a:rPr>
              <a:t>r</a:t>
            </a:r>
            <a:r>
              <a:rPr sz="11100" spc="382" baseline="-3753" dirty="0">
                <a:solidFill>
                  <a:srgbClr val="393E46"/>
                </a:solidFill>
                <a:latin typeface="Palatino Linotype"/>
                <a:cs typeface="Palatino Linotype"/>
              </a:rPr>
              <a:t>eed?</a:t>
            </a:r>
            <a:endParaRPr sz="11100" baseline="-3753" dirty="0">
              <a:latin typeface="Palatino Linotype"/>
              <a:cs typeface="Palatino Linotype"/>
            </a:endParaRPr>
          </a:p>
          <a:p>
            <a:pPr marL="2997835" marR="71120" indent="7620">
              <a:lnSpc>
                <a:spcPts val="3579"/>
              </a:lnSpc>
              <a:spcBef>
                <a:spcPts val="2095"/>
              </a:spcBef>
            </a:pPr>
            <a:r>
              <a:rPr sz="5400" spc="120" baseline="123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5400" spc="-345" baseline="123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aseline="10802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sz="5400" baseline="100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5400" baseline="9259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oria</a:t>
            </a:r>
            <a:r>
              <a:rPr sz="5400" spc="-345" baseline="9259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82" baseline="771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5400" spc="-352" baseline="771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292" baseline="694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  <a:r>
              <a:rPr sz="5400" spc="-345" baseline="694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aseline="4629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sz="5400" spc="-345" baseline="4629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82" baseline="308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5400" spc="-345" baseline="308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15" baseline="1543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36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celencia, </a:t>
            </a:r>
            <a:r>
              <a:rPr sz="36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tradición</a:t>
            </a:r>
            <a:r>
              <a:rPr sz="3600" spc="-19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75" baseline="-308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5400" spc="-284" baseline="-308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15" baseline="-3086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5400" spc="-15" baseline="-3858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5400" spc="-15" baseline="-4629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esanía</a:t>
            </a:r>
            <a:endParaRPr sz="5400" baseline="-46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825" cy="3500754"/>
          </a:xfrm>
          <a:custGeom>
            <a:avLst/>
            <a:gdLst/>
            <a:ahLst/>
            <a:cxnLst/>
            <a:rect l="l" t="t" r="r" b="b"/>
            <a:pathLst>
              <a:path w="1139825" h="3500754">
                <a:moveTo>
                  <a:pt x="900182" y="0"/>
                </a:moveTo>
                <a:lnTo>
                  <a:pt x="838027" y="0"/>
                </a:lnTo>
                <a:lnTo>
                  <a:pt x="826514" y="38381"/>
                </a:lnTo>
                <a:lnTo>
                  <a:pt x="811415" y="83515"/>
                </a:lnTo>
                <a:lnTo>
                  <a:pt x="806025" y="98079"/>
                </a:lnTo>
                <a:lnTo>
                  <a:pt x="800703" y="112579"/>
                </a:lnTo>
                <a:lnTo>
                  <a:pt x="795518" y="126945"/>
                </a:lnTo>
                <a:lnTo>
                  <a:pt x="790535" y="141109"/>
                </a:lnTo>
                <a:lnTo>
                  <a:pt x="774223" y="185782"/>
                </a:lnTo>
                <a:lnTo>
                  <a:pt x="758339" y="231023"/>
                </a:lnTo>
                <a:lnTo>
                  <a:pt x="743400" y="276958"/>
                </a:lnTo>
                <a:lnTo>
                  <a:pt x="729922" y="323711"/>
                </a:lnTo>
                <a:lnTo>
                  <a:pt x="718421" y="371410"/>
                </a:lnTo>
                <a:lnTo>
                  <a:pt x="709413" y="420178"/>
                </a:lnTo>
                <a:lnTo>
                  <a:pt x="703416" y="470141"/>
                </a:lnTo>
                <a:lnTo>
                  <a:pt x="700660" y="516533"/>
                </a:lnTo>
                <a:lnTo>
                  <a:pt x="700293" y="563439"/>
                </a:lnTo>
                <a:lnTo>
                  <a:pt x="702176" y="610797"/>
                </a:lnTo>
                <a:lnTo>
                  <a:pt x="706169" y="658550"/>
                </a:lnTo>
                <a:lnTo>
                  <a:pt x="712134" y="706638"/>
                </a:lnTo>
                <a:lnTo>
                  <a:pt x="719933" y="755001"/>
                </a:lnTo>
                <a:lnTo>
                  <a:pt x="729426" y="803579"/>
                </a:lnTo>
                <a:lnTo>
                  <a:pt x="740475" y="852314"/>
                </a:lnTo>
                <a:lnTo>
                  <a:pt x="752941" y="901147"/>
                </a:lnTo>
                <a:lnTo>
                  <a:pt x="766685" y="950017"/>
                </a:lnTo>
                <a:lnTo>
                  <a:pt x="781568" y="998865"/>
                </a:lnTo>
                <a:lnTo>
                  <a:pt x="797452" y="1047632"/>
                </a:lnTo>
                <a:lnTo>
                  <a:pt x="814198" y="1096258"/>
                </a:lnTo>
                <a:lnTo>
                  <a:pt x="831667" y="1144685"/>
                </a:lnTo>
                <a:lnTo>
                  <a:pt x="849720" y="1192852"/>
                </a:lnTo>
                <a:lnTo>
                  <a:pt x="868218" y="1240701"/>
                </a:lnTo>
                <a:lnTo>
                  <a:pt x="887024" y="1288172"/>
                </a:lnTo>
                <a:lnTo>
                  <a:pt x="905997" y="1335205"/>
                </a:lnTo>
                <a:lnTo>
                  <a:pt x="925000" y="1381741"/>
                </a:lnTo>
                <a:lnTo>
                  <a:pt x="943893" y="1427721"/>
                </a:lnTo>
                <a:lnTo>
                  <a:pt x="965128" y="1479036"/>
                </a:lnTo>
                <a:lnTo>
                  <a:pt x="985569" y="1529279"/>
                </a:lnTo>
                <a:lnTo>
                  <a:pt x="1005111" y="1578417"/>
                </a:lnTo>
                <a:lnTo>
                  <a:pt x="1023652" y="1626415"/>
                </a:lnTo>
                <a:lnTo>
                  <a:pt x="1041087" y="1673237"/>
                </a:lnTo>
                <a:lnTo>
                  <a:pt x="1058498" y="1726413"/>
                </a:lnTo>
                <a:lnTo>
                  <a:pt x="1070748" y="1776839"/>
                </a:lnTo>
                <a:lnTo>
                  <a:pt x="1078086" y="1824771"/>
                </a:lnTo>
                <a:lnTo>
                  <a:pt x="1080762" y="1870463"/>
                </a:lnTo>
                <a:lnTo>
                  <a:pt x="1079026" y="1914170"/>
                </a:lnTo>
                <a:lnTo>
                  <a:pt x="1073127" y="1956148"/>
                </a:lnTo>
                <a:lnTo>
                  <a:pt x="1063414" y="1996243"/>
                </a:lnTo>
                <a:lnTo>
                  <a:pt x="1063315" y="1996651"/>
                </a:lnTo>
                <a:lnTo>
                  <a:pt x="1049841" y="2035935"/>
                </a:lnTo>
                <a:lnTo>
                  <a:pt x="1032952" y="2074254"/>
                </a:lnTo>
                <a:lnTo>
                  <a:pt x="1012901" y="2111863"/>
                </a:lnTo>
                <a:lnTo>
                  <a:pt x="989935" y="2149018"/>
                </a:lnTo>
                <a:lnTo>
                  <a:pt x="964305" y="2185973"/>
                </a:lnTo>
                <a:lnTo>
                  <a:pt x="936260" y="2222983"/>
                </a:lnTo>
                <a:lnTo>
                  <a:pt x="906051" y="2260304"/>
                </a:lnTo>
                <a:lnTo>
                  <a:pt x="873927" y="2298190"/>
                </a:lnTo>
                <a:lnTo>
                  <a:pt x="840137" y="2336896"/>
                </a:lnTo>
                <a:lnTo>
                  <a:pt x="775044" y="2410151"/>
                </a:lnTo>
                <a:lnTo>
                  <a:pt x="745018" y="2444212"/>
                </a:lnTo>
                <a:lnTo>
                  <a:pt x="714888" y="2479103"/>
                </a:lnTo>
                <a:lnTo>
                  <a:pt x="684689" y="2515066"/>
                </a:lnTo>
                <a:lnTo>
                  <a:pt x="654456" y="2552344"/>
                </a:lnTo>
                <a:lnTo>
                  <a:pt x="621118" y="2594166"/>
                </a:lnTo>
                <a:lnTo>
                  <a:pt x="325839" y="2959834"/>
                </a:lnTo>
                <a:lnTo>
                  <a:pt x="262687" y="3039489"/>
                </a:lnTo>
                <a:lnTo>
                  <a:pt x="231477" y="3079380"/>
                </a:lnTo>
                <a:lnTo>
                  <a:pt x="200527" y="3119362"/>
                </a:lnTo>
                <a:lnTo>
                  <a:pt x="169848" y="3159472"/>
                </a:lnTo>
                <a:lnTo>
                  <a:pt x="139454" y="3199748"/>
                </a:lnTo>
                <a:lnTo>
                  <a:pt x="109356" y="3240225"/>
                </a:lnTo>
                <a:lnTo>
                  <a:pt x="79566" y="3280941"/>
                </a:lnTo>
                <a:lnTo>
                  <a:pt x="50097" y="3321934"/>
                </a:lnTo>
                <a:lnTo>
                  <a:pt x="20960" y="3363239"/>
                </a:lnTo>
                <a:lnTo>
                  <a:pt x="0" y="3393561"/>
                </a:lnTo>
                <a:lnTo>
                  <a:pt x="0" y="3500474"/>
                </a:lnTo>
                <a:lnTo>
                  <a:pt x="14000" y="3479311"/>
                </a:lnTo>
                <a:lnTo>
                  <a:pt x="42193" y="3437658"/>
                </a:lnTo>
                <a:lnTo>
                  <a:pt x="70745" y="3396372"/>
                </a:lnTo>
                <a:lnTo>
                  <a:pt x="99645" y="3355416"/>
                </a:lnTo>
                <a:lnTo>
                  <a:pt x="128878" y="3314757"/>
                </a:lnTo>
                <a:lnTo>
                  <a:pt x="158433" y="3274359"/>
                </a:lnTo>
                <a:lnTo>
                  <a:pt x="188296" y="3234187"/>
                </a:lnTo>
                <a:lnTo>
                  <a:pt x="218455" y="3194206"/>
                </a:lnTo>
                <a:lnTo>
                  <a:pt x="248897" y="3154380"/>
                </a:lnTo>
                <a:lnTo>
                  <a:pt x="279609" y="3114675"/>
                </a:lnTo>
                <a:lnTo>
                  <a:pt x="310579" y="3075055"/>
                </a:lnTo>
                <a:lnTo>
                  <a:pt x="373239" y="2995930"/>
                </a:lnTo>
                <a:lnTo>
                  <a:pt x="533499" y="2797149"/>
                </a:lnTo>
                <a:lnTo>
                  <a:pt x="600635" y="2714720"/>
                </a:lnTo>
                <a:lnTo>
                  <a:pt x="738198" y="2544253"/>
                </a:lnTo>
                <a:lnTo>
                  <a:pt x="775413" y="2500331"/>
                </a:lnTo>
                <a:lnTo>
                  <a:pt x="812627" y="2457762"/>
                </a:lnTo>
                <a:lnTo>
                  <a:pt x="882630" y="2378965"/>
                </a:lnTo>
                <a:lnTo>
                  <a:pt x="914905" y="2342031"/>
                </a:lnTo>
                <a:lnTo>
                  <a:pt x="946116" y="2305289"/>
                </a:lnTo>
                <a:lnTo>
                  <a:pt x="975985" y="2268555"/>
                </a:lnTo>
                <a:lnTo>
                  <a:pt x="1004233" y="2231648"/>
                </a:lnTo>
                <a:lnTo>
                  <a:pt x="1030581" y="2194381"/>
                </a:lnTo>
                <a:lnTo>
                  <a:pt x="1054752" y="2156573"/>
                </a:lnTo>
                <a:lnTo>
                  <a:pt x="1076467" y="2118038"/>
                </a:lnTo>
                <a:lnTo>
                  <a:pt x="1095447" y="2078594"/>
                </a:lnTo>
                <a:lnTo>
                  <a:pt x="1111413" y="2038057"/>
                </a:lnTo>
                <a:lnTo>
                  <a:pt x="1123964" y="1996651"/>
                </a:lnTo>
                <a:lnTo>
                  <a:pt x="1133192" y="1952968"/>
                </a:lnTo>
                <a:lnTo>
                  <a:pt x="1138448" y="1908049"/>
                </a:lnTo>
                <a:lnTo>
                  <a:pt x="1139695" y="1861301"/>
                </a:lnTo>
                <a:lnTo>
                  <a:pt x="1136298" y="1812542"/>
                </a:lnTo>
                <a:lnTo>
                  <a:pt x="1128336" y="1761588"/>
                </a:lnTo>
                <a:lnTo>
                  <a:pt x="1115411" y="1708255"/>
                </a:lnTo>
                <a:lnTo>
                  <a:pt x="1097245" y="1652358"/>
                </a:lnTo>
                <a:lnTo>
                  <a:pt x="1079390" y="1605114"/>
                </a:lnTo>
                <a:lnTo>
                  <a:pt x="1060498" y="1556726"/>
                </a:lnTo>
                <a:lnTo>
                  <a:pt x="1040742" y="1507266"/>
                </a:lnTo>
                <a:lnTo>
                  <a:pt x="1020295" y="1456803"/>
                </a:lnTo>
                <a:lnTo>
                  <a:pt x="979893" y="1357912"/>
                </a:lnTo>
                <a:lnTo>
                  <a:pt x="960337" y="1309834"/>
                </a:lnTo>
                <a:lnTo>
                  <a:pt x="940822" y="1261246"/>
                </a:lnTo>
                <a:lnTo>
                  <a:pt x="921503" y="1212223"/>
                </a:lnTo>
                <a:lnTo>
                  <a:pt x="902539" y="1162839"/>
                </a:lnTo>
                <a:lnTo>
                  <a:pt x="884087" y="1113168"/>
                </a:lnTo>
                <a:lnTo>
                  <a:pt x="866305" y="1063286"/>
                </a:lnTo>
                <a:lnTo>
                  <a:pt x="849350" y="1013265"/>
                </a:lnTo>
                <a:lnTo>
                  <a:pt x="833379" y="963180"/>
                </a:lnTo>
                <a:lnTo>
                  <a:pt x="818550" y="913106"/>
                </a:lnTo>
                <a:lnTo>
                  <a:pt x="805021" y="863118"/>
                </a:lnTo>
                <a:lnTo>
                  <a:pt x="792948" y="813288"/>
                </a:lnTo>
                <a:lnTo>
                  <a:pt x="782489" y="763692"/>
                </a:lnTo>
                <a:lnTo>
                  <a:pt x="773803" y="714404"/>
                </a:lnTo>
                <a:lnTo>
                  <a:pt x="767045" y="665498"/>
                </a:lnTo>
                <a:lnTo>
                  <a:pt x="762374" y="617049"/>
                </a:lnTo>
                <a:lnTo>
                  <a:pt x="759947" y="569130"/>
                </a:lnTo>
                <a:lnTo>
                  <a:pt x="759922" y="521817"/>
                </a:lnTo>
                <a:lnTo>
                  <a:pt x="762455" y="475183"/>
                </a:lnTo>
                <a:lnTo>
                  <a:pt x="769244" y="420731"/>
                </a:lnTo>
                <a:lnTo>
                  <a:pt x="779814" y="367901"/>
                </a:lnTo>
                <a:lnTo>
                  <a:pt x="793503" y="316152"/>
                </a:lnTo>
                <a:lnTo>
                  <a:pt x="809653" y="264943"/>
                </a:lnTo>
                <a:lnTo>
                  <a:pt x="827603" y="213735"/>
                </a:lnTo>
                <a:lnTo>
                  <a:pt x="852081" y="147407"/>
                </a:lnTo>
                <a:lnTo>
                  <a:pt x="857402" y="132829"/>
                </a:lnTo>
                <a:lnTo>
                  <a:pt x="862589" y="118250"/>
                </a:lnTo>
                <a:lnTo>
                  <a:pt x="867573" y="103670"/>
                </a:lnTo>
                <a:lnTo>
                  <a:pt x="883283" y="56958"/>
                </a:lnTo>
                <a:lnTo>
                  <a:pt x="897492" y="9806"/>
                </a:lnTo>
                <a:lnTo>
                  <a:pt x="900182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96003" y="0"/>
            <a:ext cx="7592059" cy="9249410"/>
            <a:chOff x="10696003" y="0"/>
            <a:chExt cx="7592059" cy="9249410"/>
          </a:xfrm>
        </p:grpSpPr>
        <p:sp>
          <p:nvSpPr>
            <p:cNvPr id="4" name="object 4"/>
            <p:cNvSpPr/>
            <p:nvPr/>
          </p:nvSpPr>
          <p:spPr>
            <a:xfrm>
              <a:off x="15509926" y="12"/>
              <a:ext cx="2778125" cy="3496310"/>
            </a:xfrm>
            <a:custGeom>
              <a:avLst/>
              <a:gdLst/>
              <a:ahLst/>
              <a:cxnLst/>
              <a:rect l="l" t="t" r="r" b="b"/>
              <a:pathLst>
                <a:path w="2778125" h="3496310">
                  <a:moveTo>
                    <a:pt x="2778036" y="3430740"/>
                  </a:moveTo>
                  <a:lnTo>
                    <a:pt x="2566797" y="3272447"/>
                  </a:lnTo>
                  <a:lnTo>
                    <a:pt x="2486139" y="3213176"/>
                  </a:lnTo>
                  <a:lnTo>
                    <a:pt x="2404580" y="3154502"/>
                  </a:lnTo>
                  <a:lnTo>
                    <a:pt x="2363457" y="3125508"/>
                  </a:lnTo>
                  <a:lnTo>
                    <a:pt x="2322106" y="3096831"/>
                  </a:lnTo>
                  <a:lnTo>
                    <a:pt x="2280526" y="3068485"/>
                  </a:lnTo>
                  <a:lnTo>
                    <a:pt x="2238692" y="3040557"/>
                  </a:lnTo>
                  <a:lnTo>
                    <a:pt x="2195487" y="3012922"/>
                  </a:lnTo>
                  <a:lnTo>
                    <a:pt x="2151151" y="2985833"/>
                  </a:lnTo>
                  <a:lnTo>
                    <a:pt x="1968144" y="2876994"/>
                  </a:lnTo>
                  <a:lnTo>
                    <a:pt x="1923084" y="2849308"/>
                  </a:lnTo>
                  <a:lnTo>
                    <a:pt x="1878545" y="2820949"/>
                  </a:lnTo>
                  <a:lnTo>
                    <a:pt x="1834807" y="2791764"/>
                  </a:lnTo>
                  <a:lnTo>
                    <a:pt x="1792147" y="2761551"/>
                  </a:lnTo>
                  <a:lnTo>
                    <a:pt x="1750847" y="2730144"/>
                  </a:lnTo>
                  <a:lnTo>
                    <a:pt x="1711159" y="2697353"/>
                  </a:lnTo>
                  <a:lnTo>
                    <a:pt x="1673390" y="2662999"/>
                  </a:lnTo>
                  <a:lnTo>
                    <a:pt x="1637792" y="2626918"/>
                  </a:lnTo>
                  <a:lnTo>
                    <a:pt x="1604645" y="2588907"/>
                  </a:lnTo>
                  <a:lnTo>
                    <a:pt x="1574228" y="2548801"/>
                  </a:lnTo>
                  <a:lnTo>
                    <a:pt x="1549501" y="2510396"/>
                  </a:lnTo>
                  <a:lnTo>
                    <a:pt x="1527009" y="2469807"/>
                  </a:lnTo>
                  <a:lnTo>
                    <a:pt x="1506512" y="2427351"/>
                  </a:lnTo>
                  <a:lnTo>
                    <a:pt x="1487728" y="2383358"/>
                  </a:lnTo>
                  <a:lnTo>
                    <a:pt x="1470380" y="2338120"/>
                  </a:lnTo>
                  <a:lnTo>
                    <a:pt x="1454200" y="2291994"/>
                  </a:lnTo>
                  <a:lnTo>
                    <a:pt x="1438935" y="2245271"/>
                  </a:lnTo>
                  <a:lnTo>
                    <a:pt x="1424292" y="2198281"/>
                  </a:lnTo>
                  <a:lnTo>
                    <a:pt x="1410017" y="2151354"/>
                  </a:lnTo>
                  <a:lnTo>
                    <a:pt x="1395171" y="2101850"/>
                  </a:lnTo>
                  <a:lnTo>
                    <a:pt x="1379880" y="2052281"/>
                  </a:lnTo>
                  <a:lnTo>
                    <a:pt x="1363814" y="2003031"/>
                  </a:lnTo>
                  <a:lnTo>
                    <a:pt x="1346657" y="1954504"/>
                  </a:lnTo>
                  <a:lnTo>
                    <a:pt x="1328089" y="1907082"/>
                  </a:lnTo>
                  <a:lnTo>
                    <a:pt x="1307782" y="1861197"/>
                  </a:lnTo>
                  <a:lnTo>
                    <a:pt x="1286395" y="1819313"/>
                  </a:lnTo>
                  <a:lnTo>
                    <a:pt x="1262354" y="1779333"/>
                  </a:lnTo>
                  <a:lnTo>
                    <a:pt x="1235976" y="1740877"/>
                  </a:lnTo>
                  <a:lnTo>
                    <a:pt x="1207579" y="1703603"/>
                  </a:lnTo>
                  <a:lnTo>
                    <a:pt x="1177505" y="1667179"/>
                  </a:lnTo>
                  <a:lnTo>
                    <a:pt x="1146048" y="1631251"/>
                  </a:lnTo>
                  <a:lnTo>
                    <a:pt x="1113561" y="1595488"/>
                  </a:lnTo>
                  <a:lnTo>
                    <a:pt x="1045679" y="1521942"/>
                  </a:lnTo>
                  <a:lnTo>
                    <a:pt x="1034224" y="1509115"/>
                  </a:lnTo>
                  <a:lnTo>
                    <a:pt x="998448" y="1472323"/>
                  </a:lnTo>
                  <a:lnTo>
                    <a:pt x="960843" y="1437297"/>
                  </a:lnTo>
                  <a:lnTo>
                    <a:pt x="922299" y="1403616"/>
                  </a:lnTo>
                  <a:lnTo>
                    <a:pt x="838962" y="1333195"/>
                  </a:lnTo>
                  <a:lnTo>
                    <a:pt x="795934" y="1295184"/>
                  </a:lnTo>
                  <a:lnTo>
                    <a:pt x="755599" y="1255953"/>
                  </a:lnTo>
                  <a:lnTo>
                    <a:pt x="718947" y="1214704"/>
                  </a:lnTo>
                  <a:lnTo>
                    <a:pt x="692556" y="1182001"/>
                  </a:lnTo>
                  <a:lnTo>
                    <a:pt x="666584" y="1149108"/>
                  </a:lnTo>
                  <a:lnTo>
                    <a:pt x="641007" y="1116215"/>
                  </a:lnTo>
                  <a:lnTo>
                    <a:pt x="585787" y="1044206"/>
                  </a:lnTo>
                  <a:lnTo>
                    <a:pt x="555142" y="1004633"/>
                  </a:lnTo>
                  <a:lnTo>
                    <a:pt x="523798" y="965060"/>
                  </a:lnTo>
                  <a:lnTo>
                    <a:pt x="491553" y="925677"/>
                  </a:lnTo>
                  <a:lnTo>
                    <a:pt x="458216" y="886637"/>
                  </a:lnTo>
                  <a:lnTo>
                    <a:pt x="423608" y="848156"/>
                  </a:lnTo>
                  <a:lnTo>
                    <a:pt x="394335" y="817918"/>
                  </a:lnTo>
                  <a:lnTo>
                    <a:pt x="326136" y="750074"/>
                  </a:lnTo>
                  <a:lnTo>
                    <a:pt x="290106" y="711530"/>
                  </a:lnTo>
                  <a:lnTo>
                    <a:pt x="258406" y="671639"/>
                  </a:lnTo>
                  <a:lnTo>
                    <a:pt x="233616" y="629996"/>
                  </a:lnTo>
                  <a:lnTo>
                    <a:pt x="216433" y="587044"/>
                  </a:lnTo>
                  <a:lnTo>
                    <a:pt x="203034" y="540181"/>
                  </a:lnTo>
                  <a:lnTo>
                    <a:pt x="192316" y="490880"/>
                  </a:lnTo>
                  <a:lnTo>
                    <a:pt x="183197" y="440639"/>
                  </a:lnTo>
                  <a:lnTo>
                    <a:pt x="177749" y="412775"/>
                  </a:lnTo>
                  <a:lnTo>
                    <a:pt x="166331" y="356793"/>
                  </a:lnTo>
                  <a:lnTo>
                    <a:pt x="147320" y="282028"/>
                  </a:lnTo>
                  <a:lnTo>
                    <a:pt x="134353" y="234962"/>
                  </a:lnTo>
                  <a:lnTo>
                    <a:pt x="120942" y="188379"/>
                  </a:lnTo>
                  <a:lnTo>
                    <a:pt x="106870" y="142125"/>
                  </a:lnTo>
                  <a:lnTo>
                    <a:pt x="91897" y="96024"/>
                  </a:lnTo>
                  <a:lnTo>
                    <a:pt x="75793" y="49923"/>
                  </a:lnTo>
                  <a:lnTo>
                    <a:pt x="58318" y="3644"/>
                  </a:lnTo>
                  <a:lnTo>
                    <a:pt x="56819" y="0"/>
                  </a:lnTo>
                  <a:lnTo>
                    <a:pt x="0" y="0"/>
                  </a:lnTo>
                  <a:lnTo>
                    <a:pt x="9652" y="23533"/>
                  </a:lnTo>
                  <a:lnTo>
                    <a:pt x="26758" y="68846"/>
                  </a:lnTo>
                  <a:lnTo>
                    <a:pt x="42532" y="114007"/>
                  </a:lnTo>
                  <a:lnTo>
                    <a:pt x="57175" y="159181"/>
                  </a:lnTo>
                  <a:lnTo>
                    <a:pt x="70929" y="204495"/>
                  </a:lnTo>
                  <a:lnTo>
                    <a:pt x="84010" y="250088"/>
                  </a:lnTo>
                  <a:lnTo>
                    <a:pt x="96634" y="296113"/>
                  </a:lnTo>
                  <a:lnTo>
                    <a:pt x="109029" y="342722"/>
                  </a:lnTo>
                  <a:lnTo>
                    <a:pt x="120738" y="395097"/>
                  </a:lnTo>
                  <a:lnTo>
                    <a:pt x="131381" y="450723"/>
                  </a:lnTo>
                  <a:lnTo>
                    <a:pt x="141351" y="503174"/>
                  </a:lnTo>
                  <a:lnTo>
                    <a:pt x="152806" y="555028"/>
                  </a:lnTo>
                  <a:lnTo>
                    <a:pt x="167233" y="605129"/>
                  </a:lnTo>
                  <a:lnTo>
                    <a:pt x="186118" y="652322"/>
                  </a:lnTo>
                  <a:lnTo>
                    <a:pt x="213575" y="699566"/>
                  </a:lnTo>
                  <a:lnTo>
                    <a:pt x="247954" y="743572"/>
                  </a:lnTo>
                  <a:lnTo>
                    <a:pt x="286689" y="785152"/>
                  </a:lnTo>
                  <a:lnTo>
                    <a:pt x="327215" y="825119"/>
                  </a:lnTo>
                  <a:lnTo>
                    <a:pt x="357314" y="855167"/>
                  </a:lnTo>
                  <a:lnTo>
                    <a:pt x="384746" y="884161"/>
                  </a:lnTo>
                  <a:lnTo>
                    <a:pt x="418668" y="921677"/>
                  </a:lnTo>
                  <a:lnTo>
                    <a:pt x="451421" y="959916"/>
                  </a:lnTo>
                  <a:lnTo>
                    <a:pt x="483196" y="998626"/>
                  </a:lnTo>
                  <a:lnTo>
                    <a:pt x="514121" y="1037590"/>
                  </a:lnTo>
                  <a:lnTo>
                    <a:pt x="544372" y="1076553"/>
                  </a:lnTo>
                  <a:lnTo>
                    <a:pt x="574103" y="1115275"/>
                  </a:lnTo>
                  <a:lnTo>
                    <a:pt x="625462" y="1181519"/>
                  </a:lnTo>
                  <a:lnTo>
                    <a:pt x="651535" y="1214704"/>
                  </a:lnTo>
                  <a:lnTo>
                    <a:pt x="677862" y="1247762"/>
                  </a:lnTo>
                  <a:lnTo>
                    <a:pt x="709091" y="1283411"/>
                  </a:lnTo>
                  <a:lnTo>
                    <a:pt x="742708" y="1317205"/>
                  </a:lnTo>
                  <a:lnTo>
                    <a:pt x="777976" y="1349514"/>
                  </a:lnTo>
                  <a:lnTo>
                    <a:pt x="814184" y="1380718"/>
                  </a:lnTo>
                  <a:lnTo>
                    <a:pt x="850582" y="1411198"/>
                  </a:lnTo>
                  <a:lnTo>
                    <a:pt x="888085" y="1443240"/>
                  </a:lnTo>
                  <a:lnTo>
                    <a:pt x="925410" y="1475905"/>
                  </a:lnTo>
                  <a:lnTo>
                    <a:pt x="961517" y="1509509"/>
                  </a:lnTo>
                  <a:lnTo>
                    <a:pt x="995362" y="1544396"/>
                  </a:lnTo>
                  <a:lnTo>
                    <a:pt x="1018692" y="1569859"/>
                  </a:lnTo>
                  <a:lnTo>
                    <a:pt x="1030312" y="1582369"/>
                  </a:lnTo>
                  <a:lnTo>
                    <a:pt x="1078776" y="1634667"/>
                  </a:lnTo>
                  <a:lnTo>
                    <a:pt x="1114437" y="1674329"/>
                  </a:lnTo>
                  <a:lnTo>
                    <a:pt x="1148600" y="1714169"/>
                  </a:lnTo>
                  <a:lnTo>
                    <a:pt x="1180757" y="1754619"/>
                  </a:lnTo>
                  <a:lnTo>
                    <a:pt x="1210424" y="1796046"/>
                  </a:lnTo>
                  <a:lnTo>
                    <a:pt x="1237094" y="1838883"/>
                  </a:lnTo>
                  <a:lnTo>
                    <a:pt x="1260284" y="1883524"/>
                  </a:lnTo>
                  <a:lnTo>
                    <a:pt x="1279626" y="1927771"/>
                  </a:lnTo>
                  <a:lnTo>
                    <a:pt x="1297520" y="1973834"/>
                  </a:lnTo>
                  <a:lnTo>
                    <a:pt x="1314234" y="2021217"/>
                  </a:lnTo>
                  <a:lnTo>
                    <a:pt x="1329994" y="2069439"/>
                  </a:lnTo>
                  <a:lnTo>
                    <a:pt x="1345031" y="2118017"/>
                  </a:lnTo>
                  <a:lnTo>
                    <a:pt x="1359598" y="2166480"/>
                  </a:lnTo>
                  <a:lnTo>
                    <a:pt x="1374330" y="2214854"/>
                  </a:lnTo>
                  <a:lnTo>
                    <a:pt x="1389430" y="2263292"/>
                  </a:lnTo>
                  <a:lnTo>
                    <a:pt x="1405204" y="2311514"/>
                  </a:lnTo>
                  <a:lnTo>
                    <a:pt x="1421980" y="2359190"/>
                  </a:lnTo>
                  <a:lnTo>
                    <a:pt x="1440053" y="2406040"/>
                  </a:lnTo>
                  <a:lnTo>
                    <a:pt x="1459750" y="2451747"/>
                  </a:lnTo>
                  <a:lnTo>
                    <a:pt x="1481378" y="2496020"/>
                  </a:lnTo>
                  <a:lnTo>
                    <a:pt x="1505254" y="2538552"/>
                  </a:lnTo>
                  <a:lnTo>
                    <a:pt x="1531683" y="2579039"/>
                  </a:lnTo>
                  <a:lnTo>
                    <a:pt x="1561147" y="2618041"/>
                  </a:lnTo>
                  <a:lnTo>
                    <a:pt x="1592872" y="2655074"/>
                  </a:lnTo>
                  <a:lnTo>
                    <a:pt x="1626666" y="2690291"/>
                  </a:lnTo>
                  <a:lnTo>
                    <a:pt x="1662315" y="2723845"/>
                  </a:lnTo>
                  <a:lnTo>
                    <a:pt x="1699602" y="2755887"/>
                  </a:lnTo>
                  <a:lnTo>
                    <a:pt x="1738325" y="2786545"/>
                  </a:lnTo>
                  <a:lnTo>
                    <a:pt x="1778279" y="2816009"/>
                  </a:lnTo>
                  <a:lnTo>
                    <a:pt x="1819249" y="2844406"/>
                  </a:lnTo>
                  <a:lnTo>
                    <a:pt x="1861032" y="2871889"/>
                  </a:lnTo>
                  <a:lnTo>
                    <a:pt x="1903412" y="2898610"/>
                  </a:lnTo>
                  <a:lnTo>
                    <a:pt x="1946186" y="2924733"/>
                  </a:lnTo>
                  <a:lnTo>
                    <a:pt x="2123694" y="3030385"/>
                  </a:lnTo>
                  <a:lnTo>
                    <a:pt x="2167369" y="3057258"/>
                  </a:lnTo>
                  <a:lnTo>
                    <a:pt x="2209990" y="3084474"/>
                  </a:lnTo>
                  <a:lnTo>
                    <a:pt x="2251456" y="3112071"/>
                  </a:lnTo>
                  <a:lnTo>
                    <a:pt x="2292705" y="3140138"/>
                  </a:lnTo>
                  <a:lnTo>
                    <a:pt x="2333764" y="3168586"/>
                  </a:lnTo>
                  <a:lnTo>
                    <a:pt x="2374608" y="3197377"/>
                  </a:lnTo>
                  <a:lnTo>
                    <a:pt x="2455722" y="3255746"/>
                  </a:lnTo>
                  <a:lnTo>
                    <a:pt x="2536063" y="3314763"/>
                  </a:lnTo>
                  <a:lnTo>
                    <a:pt x="2778036" y="3496106"/>
                  </a:lnTo>
                  <a:lnTo>
                    <a:pt x="2778036" y="3430740"/>
                  </a:lnTo>
                  <a:close/>
                </a:path>
                <a:path w="2778125" h="3496310">
                  <a:moveTo>
                    <a:pt x="2778125" y="1190942"/>
                  </a:moveTo>
                  <a:lnTo>
                    <a:pt x="2740837" y="1201534"/>
                  </a:lnTo>
                  <a:lnTo>
                    <a:pt x="2689377" y="1213929"/>
                  </a:lnTo>
                  <a:lnTo>
                    <a:pt x="2638996" y="1223251"/>
                  </a:lnTo>
                  <a:lnTo>
                    <a:pt x="2597277" y="1228496"/>
                  </a:lnTo>
                  <a:lnTo>
                    <a:pt x="2556230" y="1232331"/>
                  </a:lnTo>
                  <a:lnTo>
                    <a:pt x="2515705" y="1234694"/>
                  </a:lnTo>
                  <a:lnTo>
                    <a:pt x="2475547" y="1235494"/>
                  </a:lnTo>
                  <a:lnTo>
                    <a:pt x="2428710" y="1234490"/>
                  </a:lnTo>
                  <a:lnTo>
                    <a:pt x="2382253" y="1231544"/>
                  </a:lnTo>
                  <a:lnTo>
                    <a:pt x="2336139" y="1226731"/>
                  </a:lnTo>
                  <a:lnTo>
                    <a:pt x="2290305" y="1220127"/>
                  </a:lnTo>
                  <a:lnTo>
                    <a:pt x="2244687" y="1211808"/>
                  </a:lnTo>
                  <a:lnTo>
                    <a:pt x="2199221" y="1201851"/>
                  </a:lnTo>
                  <a:lnTo>
                    <a:pt x="2153843" y="1190332"/>
                  </a:lnTo>
                  <a:lnTo>
                    <a:pt x="2108517" y="1177328"/>
                  </a:lnTo>
                  <a:lnTo>
                    <a:pt x="2063153" y="1162913"/>
                  </a:lnTo>
                  <a:lnTo>
                    <a:pt x="2017712" y="1147178"/>
                  </a:lnTo>
                  <a:lnTo>
                    <a:pt x="1972132" y="1130185"/>
                  </a:lnTo>
                  <a:lnTo>
                    <a:pt x="1926336" y="1112012"/>
                  </a:lnTo>
                  <a:lnTo>
                    <a:pt x="1880285" y="1092733"/>
                  </a:lnTo>
                  <a:lnTo>
                    <a:pt x="1833905" y="1072438"/>
                  </a:lnTo>
                  <a:lnTo>
                    <a:pt x="1787144" y="1051191"/>
                  </a:lnTo>
                  <a:lnTo>
                    <a:pt x="1739938" y="1029081"/>
                  </a:lnTo>
                  <a:lnTo>
                    <a:pt x="1643964" y="982548"/>
                  </a:lnTo>
                  <a:lnTo>
                    <a:pt x="1570634" y="945997"/>
                  </a:lnTo>
                  <a:lnTo>
                    <a:pt x="1545932" y="933983"/>
                  </a:lnTo>
                  <a:lnTo>
                    <a:pt x="1520964" y="922248"/>
                  </a:lnTo>
                  <a:lnTo>
                    <a:pt x="1495742" y="910780"/>
                  </a:lnTo>
                  <a:lnTo>
                    <a:pt x="1452448" y="890308"/>
                  </a:lnTo>
                  <a:lnTo>
                    <a:pt x="1409166" y="869416"/>
                  </a:lnTo>
                  <a:lnTo>
                    <a:pt x="1366151" y="847750"/>
                  </a:lnTo>
                  <a:lnTo>
                    <a:pt x="1323632" y="824979"/>
                  </a:lnTo>
                  <a:lnTo>
                    <a:pt x="1281874" y="800760"/>
                  </a:lnTo>
                  <a:lnTo>
                    <a:pt x="1241107" y="774750"/>
                  </a:lnTo>
                  <a:lnTo>
                    <a:pt x="1201597" y="746607"/>
                  </a:lnTo>
                  <a:lnTo>
                    <a:pt x="1163586" y="716000"/>
                  </a:lnTo>
                  <a:lnTo>
                    <a:pt x="1127328" y="682599"/>
                  </a:lnTo>
                  <a:lnTo>
                    <a:pt x="1093063" y="646036"/>
                  </a:lnTo>
                  <a:lnTo>
                    <a:pt x="1061034" y="605980"/>
                  </a:lnTo>
                  <a:lnTo>
                    <a:pt x="1031494" y="562102"/>
                  </a:lnTo>
                  <a:lnTo>
                    <a:pt x="1004697" y="514057"/>
                  </a:lnTo>
                  <a:lnTo>
                    <a:pt x="980884" y="461505"/>
                  </a:lnTo>
                  <a:lnTo>
                    <a:pt x="963345" y="417118"/>
                  </a:lnTo>
                  <a:lnTo>
                    <a:pt x="946302" y="371792"/>
                  </a:lnTo>
                  <a:lnTo>
                    <a:pt x="929741" y="325602"/>
                  </a:lnTo>
                  <a:lnTo>
                    <a:pt x="913625" y="278612"/>
                  </a:lnTo>
                  <a:lnTo>
                    <a:pt x="897928" y="230911"/>
                  </a:lnTo>
                  <a:lnTo>
                    <a:pt x="882624" y="182575"/>
                  </a:lnTo>
                  <a:lnTo>
                    <a:pt x="867664" y="133680"/>
                  </a:lnTo>
                  <a:lnTo>
                    <a:pt x="853033" y="84315"/>
                  </a:lnTo>
                  <a:lnTo>
                    <a:pt x="838695" y="34556"/>
                  </a:lnTo>
                  <a:lnTo>
                    <a:pt x="828992" y="0"/>
                  </a:lnTo>
                  <a:lnTo>
                    <a:pt x="772934" y="0"/>
                  </a:lnTo>
                  <a:lnTo>
                    <a:pt x="790257" y="62077"/>
                  </a:lnTo>
                  <a:lnTo>
                    <a:pt x="804735" y="112483"/>
                  </a:lnTo>
                  <a:lnTo>
                    <a:pt x="819556" y="162496"/>
                  </a:lnTo>
                  <a:lnTo>
                    <a:pt x="834720" y="212039"/>
                  </a:lnTo>
                  <a:lnTo>
                    <a:pt x="850265" y="261048"/>
                  </a:lnTo>
                  <a:lnTo>
                    <a:pt x="866228" y="309435"/>
                  </a:lnTo>
                  <a:lnTo>
                    <a:pt x="882650" y="357136"/>
                  </a:lnTo>
                  <a:lnTo>
                    <a:pt x="899541" y="404075"/>
                  </a:lnTo>
                  <a:lnTo>
                    <a:pt x="916952" y="450164"/>
                  </a:lnTo>
                  <a:lnTo>
                    <a:pt x="934910" y="495338"/>
                  </a:lnTo>
                  <a:lnTo>
                    <a:pt x="959129" y="549224"/>
                  </a:lnTo>
                  <a:lnTo>
                    <a:pt x="986155" y="598779"/>
                  </a:lnTo>
                  <a:lnTo>
                    <a:pt x="1015733" y="644271"/>
                  </a:lnTo>
                  <a:lnTo>
                    <a:pt x="1047610" y="686003"/>
                  </a:lnTo>
                  <a:lnTo>
                    <a:pt x="1081544" y="724230"/>
                  </a:lnTo>
                  <a:lnTo>
                    <a:pt x="1117269" y="759269"/>
                  </a:lnTo>
                  <a:lnTo>
                    <a:pt x="1154544" y="791400"/>
                  </a:lnTo>
                  <a:lnTo>
                    <a:pt x="1193126" y="820889"/>
                  </a:lnTo>
                  <a:lnTo>
                    <a:pt x="1232750" y="848042"/>
                  </a:lnTo>
                  <a:lnTo>
                    <a:pt x="1273175" y="873137"/>
                  </a:lnTo>
                  <a:lnTo>
                    <a:pt x="1314145" y="896467"/>
                  </a:lnTo>
                  <a:lnTo>
                    <a:pt x="1355407" y="918298"/>
                  </a:lnTo>
                  <a:lnTo>
                    <a:pt x="1396720" y="938923"/>
                  </a:lnTo>
                  <a:lnTo>
                    <a:pt x="1437830" y="958646"/>
                  </a:lnTo>
                  <a:lnTo>
                    <a:pt x="1528559" y="1001217"/>
                  </a:lnTo>
                  <a:lnTo>
                    <a:pt x="1553044" y="1013066"/>
                  </a:lnTo>
                  <a:lnTo>
                    <a:pt x="1626717" y="1049845"/>
                  </a:lnTo>
                  <a:lnTo>
                    <a:pt x="1724228" y="1097000"/>
                  </a:lnTo>
                  <a:lnTo>
                    <a:pt x="1772183" y="1119416"/>
                  </a:lnTo>
                  <a:lnTo>
                    <a:pt x="1819694" y="1140942"/>
                  </a:lnTo>
                  <a:lnTo>
                    <a:pt x="1866823" y="1161503"/>
                  </a:lnTo>
                  <a:lnTo>
                    <a:pt x="1913636" y="1181023"/>
                  </a:lnTo>
                  <a:lnTo>
                    <a:pt x="1960181" y="1199426"/>
                  </a:lnTo>
                  <a:lnTo>
                    <a:pt x="2006549" y="1216647"/>
                  </a:lnTo>
                  <a:lnTo>
                    <a:pt x="2052802" y="1232585"/>
                  </a:lnTo>
                  <a:lnTo>
                    <a:pt x="2098979" y="1247178"/>
                  </a:lnTo>
                  <a:lnTo>
                    <a:pt x="2145182" y="1260348"/>
                  </a:lnTo>
                  <a:lnTo>
                    <a:pt x="2191435" y="1272006"/>
                  </a:lnTo>
                  <a:lnTo>
                    <a:pt x="2237841" y="1282077"/>
                  </a:lnTo>
                  <a:lnTo>
                    <a:pt x="2284438" y="1290510"/>
                  </a:lnTo>
                  <a:lnTo>
                    <a:pt x="2331313" y="1297190"/>
                  </a:lnTo>
                  <a:lnTo>
                    <a:pt x="2378506" y="1302054"/>
                  </a:lnTo>
                  <a:lnTo>
                    <a:pt x="2426106" y="1305039"/>
                  </a:lnTo>
                  <a:lnTo>
                    <a:pt x="2474150" y="1306055"/>
                  </a:lnTo>
                  <a:lnTo>
                    <a:pt x="2516009" y="1305242"/>
                  </a:lnTo>
                  <a:lnTo>
                    <a:pt x="2558313" y="1302804"/>
                  </a:lnTo>
                  <a:lnTo>
                    <a:pt x="2601010" y="1298752"/>
                  </a:lnTo>
                  <a:lnTo>
                    <a:pt x="2644076" y="1293088"/>
                  </a:lnTo>
                  <a:lnTo>
                    <a:pt x="2688831" y="1285265"/>
                  </a:lnTo>
                  <a:lnTo>
                    <a:pt x="2734132" y="1275054"/>
                  </a:lnTo>
                  <a:lnTo>
                    <a:pt x="2778125" y="1263332"/>
                  </a:lnTo>
                  <a:lnTo>
                    <a:pt x="2778125" y="1235494"/>
                  </a:lnTo>
                  <a:lnTo>
                    <a:pt x="2778125" y="1190942"/>
                  </a:lnTo>
                  <a:close/>
                </a:path>
              </a:pathLst>
            </a:custGeom>
            <a:solidFill>
              <a:srgbClr val="393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6003" y="1676810"/>
              <a:ext cx="5543550" cy="757237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0182" y="1125576"/>
            <a:ext cx="4347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>
                <a:latin typeface="Palatino Linotype"/>
                <a:cs typeface="Palatino Linotype"/>
              </a:rPr>
              <a:t>Los</a:t>
            </a:r>
            <a:r>
              <a:rPr sz="6000" spc="-395" dirty="0">
                <a:latin typeface="Palatino Linotype"/>
                <a:cs typeface="Palatino Linotype"/>
              </a:rPr>
              <a:t> </a:t>
            </a:r>
            <a:r>
              <a:rPr sz="6000" spc="100" dirty="0">
                <a:latin typeface="Palatino Linotype"/>
                <a:cs typeface="Palatino Linotype"/>
              </a:rPr>
              <a:t>orígenes</a:t>
            </a:r>
            <a:endParaRPr sz="6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6540" y="3105620"/>
            <a:ext cx="7949565" cy="5152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amet,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consectetur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elit,</a:t>
            </a:r>
            <a:r>
              <a:rPr sz="3000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sz="3000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eiusmod</a:t>
            </a:r>
            <a:r>
              <a:rPr sz="3000" spc="-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incididunt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magna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aliqua.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veniam,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sz="3000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nostrud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exercitation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ullamco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laboris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nisi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aliquip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3000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consequat.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irure</a:t>
            </a:r>
            <a:r>
              <a:rPr sz="3000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reprehenderit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velit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cillum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sz="3000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sz="3000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fugiat</a:t>
            </a:r>
            <a:r>
              <a:rPr sz="3000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</a:t>
            </a:r>
            <a:r>
              <a:rPr sz="3000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pariatur.</a:t>
            </a:r>
            <a:r>
              <a:rPr sz="3000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Excepteur</a:t>
            </a:r>
            <a:r>
              <a:rPr sz="3000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occaecat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cupidatat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proident,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sz="3000" spc="-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culpa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ofﬁcia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deserunt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mollit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laborum.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10713" y="0"/>
            <a:ext cx="2877820" cy="3669029"/>
          </a:xfrm>
          <a:custGeom>
            <a:avLst/>
            <a:gdLst/>
            <a:ahLst/>
            <a:cxnLst/>
            <a:rect l="l" t="t" r="r" b="b"/>
            <a:pathLst>
              <a:path w="2877819" h="3669029">
                <a:moveTo>
                  <a:pt x="2877261" y="1601063"/>
                </a:moveTo>
                <a:lnTo>
                  <a:pt x="2834081" y="1577555"/>
                </a:lnTo>
                <a:lnTo>
                  <a:pt x="2789313" y="1553743"/>
                </a:lnTo>
                <a:lnTo>
                  <a:pt x="2744470" y="1530438"/>
                </a:lnTo>
                <a:lnTo>
                  <a:pt x="2699550" y="1507617"/>
                </a:lnTo>
                <a:lnTo>
                  <a:pt x="2654554" y="1485252"/>
                </a:lnTo>
                <a:lnTo>
                  <a:pt x="2564269" y="1441767"/>
                </a:lnTo>
                <a:lnTo>
                  <a:pt x="2473579" y="1399819"/>
                </a:lnTo>
                <a:lnTo>
                  <a:pt x="2382443" y="1359179"/>
                </a:lnTo>
                <a:lnTo>
                  <a:pt x="2244788" y="1300276"/>
                </a:lnTo>
                <a:lnTo>
                  <a:pt x="2059254" y="1224521"/>
                </a:lnTo>
                <a:lnTo>
                  <a:pt x="1429981" y="977049"/>
                </a:lnTo>
                <a:lnTo>
                  <a:pt x="1375918" y="956449"/>
                </a:lnTo>
                <a:lnTo>
                  <a:pt x="1322565" y="936891"/>
                </a:lnTo>
                <a:lnTo>
                  <a:pt x="1167218" y="882726"/>
                </a:lnTo>
                <a:lnTo>
                  <a:pt x="1065479" y="848144"/>
                </a:lnTo>
                <a:lnTo>
                  <a:pt x="1016965" y="830948"/>
                </a:lnTo>
                <a:lnTo>
                  <a:pt x="970127" y="813473"/>
                </a:lnTo>
                <a:lnTo>
                  <a:pt x="925017" y="795464"/>
                </a:lnTo>
                <a:lnTo>
                  <a:pt x="881697" y="776668"/>
                </a:lnTo>
                <a:lnTo>
                  <a:pt x="840244" y="756831"/>
                </a:lnTo>
                <a:lnTo>
                  <a:pt x="800709" y="735685"/>
                </a:lnTo>
                <a:lnTo>
                  <a:pt x="763155" y="713003"/>
                </a:lnTo>
                <a:lnTo>
                  <a:pt x="727659" y="688505"/>
                </a:lnTo>
                <a:lnTo>
                  <a:pt x="694283" y="661936"/>
                </a:lnTo>
                <a:lnTo>
                  <a:pt x="663092" y="633056"/>
                </a:lnTo>
                <a:lnTo>
                  <a:pt x="634136" y="601611"/>
                </a:lnTo>
                <a:lnTo>
                  <a:pt x="607504" y="567321"/>
                </a:lnTo>
                <a:lnTo>
                  <a:pt x="583234" y="529971"/>
                </a:lnTo>
                <a:lnTo>
                  <a:pt x="561416" y="489267"/>
                </a:lnTo>
                <a:lnTo>
                  <a:pt x="542099" y="444982"/>
                </a:lnTo>
                <a:lnTo>
                  <a:pt x="525360" y="396836"/>
                </a:lnTo>
                <a:lnTo>
                  <a:pt x="511251" y="344601"/>
                </a:lnTo>
                <a:lnTo>
                  <a:pt x="499833" y="288010"/>
                </a:lnTo>
                <a:lnTo>
                  <a:pt x="491756" y="238747"/>
                </a:lnTo>
                <a:lnTo>
                  <a:pt x="484073" y="188214"/>
                </a:lnTo>
                <a:lnTo>
                  <a:pt x="476681" y="136436"/>
                </a:lnTo>
                <a:lnTo>
                  <a:pt x="469468" y="83464"/>
                </a:lnTo>
                <a:lnTo>
                  <a:pt x="462318" y="29337"/>
                </a:lnTo>
                <a:lnTo>
                  <a:pt x="458508" y="12"/>
                </a:lnTo>
                <a:lnTo>
                  <a:pt x="386118" y="12"/>
                </a:lnTo>
                <a:lnTo>
                  <a:pt x="391083" y="38341"/>
                </a:lnTo>
                <a:lnTo>
                  <a:pt x="398322" y="92913"/>
                </a:lnTo>
                <a:lnTo>
                  <a:pt x="405650" y="146431"/>
                </a:lnTo>
                <a:lnTo>
                  <a:pt x="413092" y="198932"/>
                </a:lnTo>
                <a:lnTo>
                  <a:pt x="420687" y="250431"/>
                </a:lnTo>
                <a:lnTo>
                  <a:pt x="428459" y="300964"/>
                </a:lnTo>
                <a:lnTo>
                  <a:pt x="439940" y="358038"/>
                </a:lnTo>
                <a:lnTo>
                  <a:pt x="454101" y="411187"/>
                </a:lnTo>
                <a:lnTo>
                  <a:pt x="470814" y="460603"/>
                </a:lnTo>
                <a:lnTo>
                  <a:pt x="490004" y="506488"/>
                </a:lnTo>
                <a:lnTo>
                  <a:pt x="511556" y="549033"/>
                </a:lnTo>
                <a:lnTo>
                  <a:pt x="535381" y="588441"/>
                </a:lnTo>
                <a:lnTo>
                  <a:pt x="561390" y="624890"/>
                </a:lnTo>
                <a:lnTo>
                  <a:pt x="589457" y="658609"/>
                </a:lnTo>
                <a:lnTo>
                  <a:pt x="619493" y="689762"/>
                </a:lnTo>
                <a:lnTo>
                  <a:pt x="651408" y="718566"/>
                </a:lnTo>
                <a:lnTo>
                  <a:pt x="685101" y="745197"/>
                </a:lnTo>
                <a:lnTo>
                  <a:pt x="720458" y="769874"/>
                </a:lnTo>
                <a:lnTo>
                  <a:pt x="757402" y="792784"/>
                </a:lnTo>
                <a:lnTo>
                  <a:pt x="795807" y="814133"/>
                </a:lnTo>
                <a:lnTo>
                  <a:pt x="835596" y="834097"/>
                </a:lnTo>
                <a:lnTo>
                  <a:pt x="876655" y="852881"/>
                </a:lnTo>
                <a:lnTo>
                  <a:pt x="918895" y="870686"/>
                </a:lnTo>
                <a:lnTo>
                  <a:pt x="962202" y="887704"/>
                </a:lnTo>
                <a:lnTo>
                  <a:pt x="1006500" y="904125"/>
                </a:lnTo>
                <a:lnTo>
                  <a:pt x="1051661" y="920165"/>
                </a:lnTo>
                <a:lnTo>
                  <a:pt x="1245730" y="986294"/>
                </a:lnTo>
                <a:lnTo>
                  <a:pt x="1297444" y="1004557"/>
                </a:lnTo>
                <a:lnTo>
                  <a:pt x="1349768" y="1023937"/>
                </a:lnTo>
                <a:lnTo>
                  <a:pt x="2031288" y="1290586"/>
                </a:lnTo>
                <a:lnTo>
                  <a:pt x="2215578" y="1366012"/>
                </a:lnTo>
                <a:lnTo>
                  <a:pt x="2352230" y="1424520"/>
                </a:lnTo>
                <a:lnTo>
                  <a:pt x="2442641" y="1464818"/>
                </a:lnTo>
                <a:lnTo>
                  <a:pt x="2532557" y="1506359"/>
                </a:lnTo>
                <a:lnTo>
                  <a:pt x="2621991" y="1549336"/>
                </a:lnTo>
                <a:lnTo>
                  <a:pt x="2666555" y="1571421"/>
                </a:lnTo>
                <a:lnTo>
                  <a:pt x="2711005" y="1593951"/>
                </a:lnTo>
                <a:lnTo>
                  <a:pt x="2755366" y="1616938"/>
                </a:lnTo>
                <a:lnTo>
                  <a:pt x="2799626" y="1640395"/>
                </a:lnTo>
                <a:lnTo>
                  <a:pt x="2843796" y="1664360"/>
                </a:lnTo>
                <a:lnTo>
                  <a:pt x="2877261" y="1682953"/>
                </a:lnTo>
                <a:lnTo>
                  <a:pt x="2877261" y="1601063"/>
                </a:lnTo>
                <a:close/>
              </a:path>
              <a:path w="2877819" h="3669029">
                <a:moveTo>
                  <a:pt x="2877299" y="3483927"/>
                </a:moveTo>
                <a:lnTo>
                  <a:pt x="2867114" y="3459556"/>
                </a:lnTo>
                <a:lnTo>
                  <a:pt x="2828544" y="3366808"/>
                </a:lnTo>
                <a:lnTo>
                  <a:pt x="2808808" y="3319843"/>
                </a:lnTo>
                <a:lnTo>
                  <a:pt x="2788729" y="3272637"/>
                </a:lnTo>
                <a:lnTo>
                  <a:pt x="2768282" y="3225279"/>
                </a:lnTo>
                <a:lnTo>
                  <a:pt x="2747416" y="3177895"/>
                </a:lnTo>
                <a:lnTo>
                  <a:pt x="2726093" y="3130562"/>
                </a:lnTo>
                <a:lnTo>
                  <a:pt x="2704274" y="3083407"/>
                </a:lnTo>
                <a:lnTo>
                  <a:pt x="2681935" y="3036544"/>
                </a:lnTo>
                <a:lnTo>
                  <a:pt x="2659037" y="2990050"/>
                </a:lnTo>
                <a:lnTo>
                  <a:pt x="2635529" y="2944050"/>
                </a:lnTo>
                <a:lnTo>
                  <a:pt x="2611399" y="2898648"/>
                </a:lnTo>
                <a:lnTo>
                  <a:pt x="2586583" y="2853956"/>
                </a:lnTo>
                <a:lnTo>
                  <a:pt x="2561069" y="2810065"/>
                </a:lnTo>
                <a:lnTo>
                  <a:pt x="2534805" y="2767088"/>
                </a:lnTo>
                <a:lnTo>
                  <a:pt x="2507754" y="2725128"/>
                </a:lnTo>
                <a:lnTo>
                  <a:pt x="2479891" y="2684297"/>
                </a:lnTo>
                <a:lnTo>
                  <a:pt x="2451163" y="2644698"/>
                </a:lnTo>
                <a:lnTo>
                  <a:pt x="2421547" y="2606433"/>
                </a:lnTo>
                <a:lnTo>
                  <a:pt x="2391003" y="2569616"/>
                </a:lnTo>
                <a:lnTo>
                  <a:pt x="2359495" y="2534361"/>
                </a:lnTo>
                <a:lnTo>
                  <a:pt x="2324112" y="2496934"/>
                </a:lnTo>
                <a:lnTo>
                  <a:pt x="2287879" y="2460129"/>
                </a:lnTo>
                <a:lnTo>
                  <a:pt x="2250871" y="2423909"/>
                </a:lnTo>
                <a:lnTo>
                  <a:pt x="2213140" y="2388235"/>
                </a:lnTo>
                <a:lnTo>
                  <a:pt x="2174735" y="2353068"/>
                </a:lnTo>
                <a:lnTo>
                  <a:pt x="2135759" y="2318410"/>
                </a:lnTo>
                <a:lnTo>
                  <a:pt x="2096236" y="2284196"/>
                </a:lnTo>
                <a:lnTo>
                  <a:pt x="2056244" y="2250414"/>
                </a:lnTo>
                <a:lnTo>
                  <a:pt x="2015845" y="2217026"/>
                </a:lnTo>
                <a:lnTo>
                  <a:pt x="1975116" y="2184006"/>
                </a:lnTo>
                <a:lnTo>
                  <a:pt x="1934095" y="2151329"/>
                </a:lnTo>
                <a:lnTo>
                  <a:pt x="1851469" y="2086838"/>
                </a:lnTo>
                <a:lnTo>
                  <a:pt x="1558353" y="1863585"/>
                </a:lnTo>
                <a:lnTo>
                  <a:pt x="1473492" y="1797710"/>
                </a:lnTo>
                <a:lnTo>
                  <a:pt x="1431429" y="1764512"/>
                </a:lnTo>
                <a:lnTo>
                  <a:pt x="1389786" y="1731175"/>
                </a:lnTo>
                <a:lnTo>
                  <a:pt x="1306957" y="1663763"/>
                </a:lnTo>
                <a:lnTo>
                  <a:pt x="1264018" y="1630235"/>
                </a:lnTo>
                <a:lnTo>
                  <a:pt x="1220216" y="1597113"/>
                </a:lnTo>
                <a:lnTo>
                  <a:pt x="966901" y="1411478"/>
                </a:lnTo>
                <a:lnTo>
                  <a:pt x="927061" y="1381531"/>
                </a:lnTo>
                <a:lnTo>
                  <a:pt x="887603" y="1351191"/>
                </a:lnTo>
                <a:lnTo>
                  <a:pt x="848664" y="1320406"/>
                </a:lnTo>
                <a:lnTo>
                  <a:pt x="810387" y="1289088"/>
                </a:lnTo>
                <a:lnTo>
                  <a:pt x="772883" y="1257185"/>
                </a:lnTo>
                <a:lnTo>
                  <a:pt x="736320" y="1224610"/>
                </a:lnTo>
                <a:lnTo>
                  <a:pt x="700824" y="1191298"/>
                </a:lnTo>
                <a:lnTo>
                  <a:pt x="666521" y="1157173"/>
                </a:lnTo>
                <a:lnTo>
                  <a:pt x="633564" y="1122172"/>
                </a:lnTo>
                <a:lnTo>
                  <a:pt x="602094" y="1086218"/>
                </a:lnTo>
                <a:lnTo>
                  <a:pt x="572223" y="1049248"/>
                </a:lnTo>
                <a:lnTo>
                  <a:pt x="544106" y="1011199"/>
                </a:lnTo>
                <a:lnTo>
                  <a:pt x="517867" y="971981"/>
                </a:lnTo>
                <a:lnTo>
                  <a:pt x="489508" y="925995"/>
                </a:lnTo>
                <a:lnTo>
                  <a:pt x="462165" y="879995"/>
                </a:lnTo>
                <a:lnTo>
                  <a:pt x="435813" y="833996"/>
                </a:lnTo>
                <a:lnTo>
                  <a:pt x="410375" y="787984"/>
                </a:lnTo>
                <a:lnTo>
                  <a:pt x="385826" y="741934"/>
                </a:lnTo>
                <a:lnTo>
                  <a:pt x="362115" y="695845"/>
                </a:lnTo>
                <a:lnTo>
                  <a:pt x="339191" y="649706"/>
                </a:lnTo>
                <a:lnTo>
                  <a:pt x="317004" y="603504"/>
                </a:lnTo>
                <a:lnTo>
                  <a:pt x="295516" y="557237"/>
                </a:lnTo>
                <a:lnTo>
                  <a:pt x="274675" y="510895"/>
                </a:lnTo>
                <a:lnTo>
                  <a:pt x="254419" y="464477"/>
                </a:lnTo>
                <a:lnTo>
                  <a:pt x="234721" y="417944"/>
                </a:lnTo>
                <a:lnTo>
                  <a:pt x="215531" y="371322"/>
                </a:lnTo>
                <a:lnTo>
                  <a:pt x="196786" y="324573"/>
                </a:lnTo>
                <a:lnTo>
                  <a:pt x="178460" y="277710"/>
                </a:lnTo>
                <a:lnTo>
                  <a:pt x="160489" y="230708"/>
                </a:lnTo>
                <a:lnTo>
                  <a:pt x="142824" y="183565"/>
                </a:lnTo>
                <a:lnTo>
                  <a:pt x="125425" y="136271"/>
                </a:lnTo>
                <a:lnTo>
                  <a:pt x="108254" y="88811"/>
                </a:lnTo>
                <a:lnTo>
                  <a:pt x="91249" y="41186"/>
                </a:lnTo>
                <a:lnTo>
                  <a:pt x="76695" y="0"/>
                </a:lnTo>
                <a:lnTo>
                  <a:pt x="0" y="0"/>
                </a:lnTo>
                <a:lnTo>
                  <a:pt x="21043" y="59639"/>
                </a:lnTo>
                <a:lnTo>
                  <a:pt x="37566" y="105956"/>
                </a:lnTo>
                <a:lnTo>
                  <a:pt x="54241" y="152107"/>
                </a:lnTo>
                <a:lnTo>
                  <a:pt x="71107" y="198107"/>
                </a:lnTo>
                <a:lnTo>
                  <a:pt x="88201" y="243954"/>
                </a:lnTo>
                <a:lnTo>
                  <a:pt x="105575" y="289687"/>
                </a:lnTo>
                <a:lnTo>
                  <a:pt x="123278" y="335280"/>
                </a:lnTo>
                <a:lnTo>
                  <a:pt x="141363" y="380771"/>
                </a:lnTo>
                <a:lnTo>
                  <a:pt x="159842" y="426161"/>
                </a:lnTo>
                <a:lnTo>
                  <a:pt x="178790" y="471449"/>
                </a:lnTo>
                <a:lnTo>
                  <a:pt x="198234" y="516661"/>
                </a:lnTo>
                <a:lnTo>
                  <a:pt x="218236" y="561809"/>
                </a:lnTo>
                <a:lnTo>
                  <a:pt x="238823" y="606894"/>
                </a:lnTo>
                <a:lnTo>
                  <a:pt x="260045" y="651916"/>
                </a:lnTo>
                <a:lnTo>
                  <a:pt x="281940" y="696912"/>
                </a:lnTo>
                <a:lnTo>
                  <a:pt x="304609" y="741934"/>
                </a:lnTo>
                <a:lnTo>
                  <a:pt x="327964" y="786815"/>
                </a:lnTo>
                <a:lnTo>
                  <a:pt x="352183" y="831748"/>
                </a:lnTo>
                <a:lnTo>
                  <a:pt x="377253" y="876681"/>
                </a:lnTo>
                <a:lnTo>
                  <a:pt x="403225" y="921613"/>
                </a:lnTo>
                <a:lnTo>
                  <a:pt x="430149" y="966584"/>
                </a:lnTo>
                <a:lnTo>
                  <a:pt x="458050" y="1011580"/>
                </a:lnTo>
                <a:lnTo>
                  <a:pt x="485762" y="1053122"/>
                </a:lnTo>
                <a:lnTo>
                  <a:pt x="515302" y="1093330"/>
                </a:lnTo>
                <a:lnTo>
                  <a:pt x="546544" y="1132255"/>
                </a:lnTo>
                <a:lnTo>
                  <a:pt x="579348" y="1170000"/>
                </a:lnTo>
                <a:lnTo>
                  <a:pt x="613587" y="1206639"/>
                </a:lnTo>
                <a:lnTo>
                  <a:pt x="649135" y="1242250"/>
                </a:lnTo>
                <a:lnTo>
                  <a:pt x="685838" y="1276921"/>
                </a:lnTo>
                <a:lnTo>
                  <a:pt x="723569" y="1310741"/>
                </a:lnTo>
                <a:lnTo>
                  <a:pt x="762190" y="1343774"/>
                </a:lnTo>
                <a:lnTo>
                  <a:pt x="801573" y="1376121"/>
                </a:lnTo>
                <a:lnTo>
                  <a:pt x="841590" y="1407845"/>
                </a:lnTo>
                <a:lnTo>
                  <a:pt x="882091" y="1439049"/>
                </a:lnTo>
                <a:lnTo>
                  <a:pt x="922947" y="1469809"/>
                </a:lnTo>
                <a:lnTo>
                  <a:pt x="1178928" y="1657769"/>
                </a:lnTo>
                <a:lnTo>
                  <a:pt x="1221498" y="1690027"/>
                </a:lnTo>
                <a:lnTo>
                  <a:pt x="1263205" y="1722475"/>
                </a:lnTo>
                <a:lnTo>
                  <a:pt x="1345399" y="1789036"/>
                </a:lnTo>
                <a:lnTo>
                  <a:pt x="1387398" y="1822653"/>
                </a:lnTo>
                <a:lnTo>
                  <a:pt x="1472590" y="1889429"/>
                </a:lnTo>
                <a:lnTo>
                  <a:pt x="1807552" y="2144839"/>
                </a:lnTo>
                <a:lnTo>
                  <a:pt x="1889036" y="2208555"/>
                </a:lnTo>
                <a:lnTo>
                  <a:pt x="1929485" y="2240864"/>
                </a:lnTo>
                <a:lnTo>
                  <a:pt x="1969630" y="2273477"/>
                </a:lnTo>
                <a:lnTo>
                  <a:pt x="2009432" y="2306459"/>
                </a:lnTo>
                <a:lnTo>
                  <a:pt x="2048814" y="2339797"/>
                </a:lnTo>
                <a:lnTo>
                  <a:pt x="2087727" y="2373528"/>
                </a:lnTo>
                <a:lnTo>
                  <a:pt x="2126107" y="2407678"/>
                </a:lnTo>
                <a:lnTo>
                  <a:pt x="2163876" y="2442273"/>
                </a:lnTo>
                <a:lnTo>
                  <a:pt x="2200973" y="2477325"/>
                </a:lnTo>
                <a:lnTo>
                  <a:pt x="2237359" y="2512860"/>
                </a:lnTo>
                <a:lnTo>
                  <a:pt x="2272944" y="2548902"/>
                </a:lnTo>
                <a:lnTo>
                  <a:pt x="2307679" y="2585478"/>
                </a:lnTo>
                <a:lnTo>
                  <a:pt x="2337803" y="2619235"/>
                </a:lnTo>
                <a:lnTo>
                  <a:pt x="2367064" y="2654604"/>
                </a:lnTo>
                <a:lnTo>
                  <a:pt x="2395512" y="2691485"/>
                </a:lnTo>
                <a:lnTo>
                  <a:pt x="2423160" y="2729750"/>
                </a:lnTo>
                <a:lnTo>
                  <a:pt x="2450046" y="2769311"/>
                </a:lnTo>
                <a:lnTo>
                  <a:pt x="2476220" y="2810065"/>
                </a:lnTo>
                <a:lnTo>
                  <a:pt x="2501658" y="2851848"/>
                </a:lnTo>
                <a:lnTo>
                  <a:pt x="2526449" y="2894609"/>
                </a:lnTo>
                <a:lnTo>
                  <a:pt x="2550591" y="2938208"/>
                </a:lnTo>
                <a:lnTo>
                  <a:pt x="2574112" y="2982544"/>
                </a:lnTo>
                <a:lnTo>
                  <a:pt x="2597061" y="3027515"/>
                </a:lnTo>
                <a:lnTo>
                  <a:pt x="2619451" y="3073006"/>
                </a:lnTo>
                <a:lnTo>
                  <a:pt x="2641308" y="3118904"/>
                </a:lnTo>
                <a:lnTo>
                  <a:pt x="2662682" y="3165094"/>
                </a:lnTo>
                <a:lnTo>
                  <a:pt x="2683586" y="3211487"/>
                </a:lnTo>
                <a:lnTo>
                  <a:pt x="2704058" y="3257943"/>
                </a:lnTo>
                <a:lnTo>
                  <a:pt x="2724124" y="3304375"/>
                </a:lnTo>
                <a:lnTo>
                  <a:pt x="2743822" y="3350679"/>
                </a:lnTo>
                <a:lnTo>
                  <a:pt x="2763177" y="3396716"/>
                </a:lnTo>
                <a:lnTo>
                  <a:pt x="2782201" y="3442411"/>
                </a:lnTo>
                <a:lnTo>
                  <a:pt x="2800947" y="3487636"/>
                </a:lnTo>
                <a:lnTo>
                  <a:pt x="2840469" y="3582238"/>
                </a:lnTo>
                <a:lnTo>
                  <a:pt x="2859862" y="3628199"/>
                </a:lnTo>
                <a:lnTo>
                  <a:pt x="2877299" y="3668877"/>
                </a:lnTo>
                <a:lnTo>
                  <a:pt x="2877299" y="3483927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11"/>
            <a:ext cx="6856095" cy="9215755"/>
            <a:chOff x="0" y="-11"/>
            <a:chExt cx="6856095" cy="9215755"/>
          </a:xfrm>
        </p:grpSpPr>
        <p:sp>
          <p:nvSpPr>
            <p:cNvPr id="4" name="object 4"/>
            <p:cNvSpPr/>
            <p:nvPr/>
          </p:nvSpPr>
          <p:spPr>
            <a:xfrm>
              <a:off x="0" y="-11"/>
              <a:ext cx="1645285" cy="2831465"/>
            </a:xfrm>
            <a:custGeom>
              <a:avLst/>
              <a:gdLst/>
              <a:ahLst/>
              <a:cxnLst/>
              <a:rect l="l" t="t" r="r" b="b"/>
              <a:pathLst>
                <a:path w="1645285" h="2831465">
                  <a:moveTo>
                    <a:pt x="1605203" y="0"/>
                  </a:moveTo>
                  <a:lnTo>
                    <a:pt x="1516296" y="0"/>
                  </a:lnTo>
                  <a:lnTo>
                    <a:pt x="1524371" y="25884"/>
                  </a:lnTo>
                  <a:lnTo>
                    <a:pt x="1538460" y="80019"/>
                  </a:lnTo>
                  <a:lnTo>
                    <a:pt x="1549232" y="132265"/>
                  </a:lnTo>
                  <a:lnTo>
                    <a:pt x="1556797" y="182744"/>
                  </a:lnTo>
                  <a:lnTo>
                    <a:pt x="1561267" y="231580"/>
                  </a:lnTo>
                  <a:lnTo>
                    <a:pt x="1562752" y="278895"/>
                  </a:lnTo>
                  <a:lnTo>
                    <a:pt x="1561363" y="324812"/>
                  </a:lnTo>
                  <a:lnTo>
                    <a:pt x="1557212" y="369455"/>
                  </a:lnTo>
                  <a:lnTo>
                    <a:pt x="1550409" y="412946"/>
                  </a:lnTo>
                  <a:lnTo>
                    <a:pt x="1541064" y="455409"/>
                  </a:lnTo>
                  <a:lnTo>
                    <a:pt x="1529289" y="496966"/>
                  </a:lnTo>
                  <a:lnTo>
                    <a:pt x="1515195" y="537741"/>
                  </a:lnTo>
                  <a:lnTo>
                    <a:pt x="1498892" y="577857"/>
                  </a:lnTo>
                  <a:lnTo>
                    <a:pt x="1480492" y="617436"/>
                  </a:lnTo>
                  <a:lnTo>
                    <a:pt x="1460105" y="656602"/>
                  </a:lnTo>
                  <a:lnTo>
                    <a:pt x="1437842" y="695478"/>
                  </a:lnTo>
                  <a:lnTo>
                    <a:pt x="1413814" y="734187"/>
                  </a:lnTo>
                  <a:lnTo>
                    <a:pt x="1388132" y="772851"/>
                  </a:lnTo>
                  <a:lnTo>
                    <a:pt x="1360907" y="811595"/>
                  </a:lnTo>
                  <a:lnTo>
                    <a:pt x="1332249" y="850540"/>
                  </a:lnTo>
                  <a:lnTo>
                    <a:pt x="1302270" y="889810"/>
                  </a:lnTo>
                  <a:lnTo>
                    <a:pt x="1271081" y="929528"/>
                  </a:lnTo>
                  <a:lnTo>
                    <a:pt x="1238791" y="969817"/>
                  </a:lnTo>
                  <a:lnTo>
                    <a:pt x="1111018" y="1126281"/>
                  </a:lnTo>
                  <a:lnTo>
                    <a:pt x="1080546" y="1163932"/>
                  </a:lnTo>
                  <a:lnTo>
                    <a:pt x="1049923" y="1202277"/>
                  </a:lnTo>
                  <a:lnTo>
                    <a:pt x="1019187" y="1241427"/>
                  </a:lnTo>
                  <a:lnTo>
                    <a:pt x="988375" y="1281498"/>
                  </a:lnTo>
                  <a:lnTo>
                    <a:pt x="957525" y="1322603"/>
                  </a:lnTo>
                  <a:lnTo>
                    <a:pt x="898543" y="1403327"/>
                  </a:lnTo>
                  <a:lnTo>
                    <a:pt x="809713" y="1523407"/>
                  </a:lnTo>
                  <a:lnTo>
                    <a:pt x="720655" y="1642275"/>
                  </a:lnTo>
                  <a:lnTo>
                    <a:pt x="539639" y="1885257"/>
                  </a:lnTo>
                  <a:lnTo>
                    <a:pt x="450756" y="2006061"/>
                  </a:lnTo>
                  <a:lnTo>
                    <a:pt x="392195" y="2086635"/>
                  </a:lnTo>
                  <a:lnTo>
                    <a:pt x="334236" y="2167386"/>
                  </a:lnTo>
                  <a:lnTo>
                    <a:pt x="305495" y="2207869"/>
                  </a:lnTo>
                  <a:lnTo>
                    <a:pt x="276920" y="2248444"/>
                  </a:lnTo>
                  <a:lnTo>
                    <a:pt x="248516" y="2289127"/>
                  </a:lnTo>
                  <a:lnTo>
                    <a:pt x="220287" y="2329935"/>
                  </a:lnTo>
                  <a:lnTo>
                    <a:pt x="192239" y="2370882"/>
                  </a:lnTo>
                  <a:lnTo>
                    <a:pt x="164378" y="2411986"/>
                  </a:lnTo>
                  <a:lnTo>
                    <a:pt x="136707" y="2453261"/>
                  </a:lnTo>
                  <a:lnTo>
                    <a:pt x="109232" y="2494725"/>
                  </a:lnTo>
                  <a:lnTo>
                    <a:pt x="81958" y="2536392"/>
                  </a:lnTo>
                  <a:lnTo>
                    <a:pt x="54890" y="2578279"/>
                  </a:lnTo>
                  <a:lnTo>
                    <a:pt x="28033" y="2620401"/>
                  </a:lnTo>
                  <a:lnTo>
                    <a:pt x="1392" y="2662776"/>
                  </a:lnTo>
                  <a:lnTo>
                    <a:pt x="0" y="2665024"/>
                  </a:lnTo>
                  <a:lnTo>
                    <a:pt x="0" y="2831262"/>
                  </a:lnTo>
                  <a:lnTo>
                    <a:pt x="26336" y="2787600"/>
                  </a:lnTo>
                  <a:lnTo>
                    <a:pt x="53108" y="2743920"/>
                  </a:lnTo>
                  <a:lnTo>
                    <a:pt x="80119" y="2700521"/>
                  </a:lnTo>
                  <a:lnTo>
                    <a:pt x="107365" y="2657388"/>
                  </a:lnTo>
                  <a:lnTo>
                    <a:pt x="134839" y="2614503"/>
                  </a:lnTo>
                  <a:lnTo>
                    <a:pt x="162536" y="2571850"/>
                  </a:lnTo>
                  <a:lnTo>
                    <a:pt x="190450" y="2529411"/>
                  </a:lnTo>
                  <a:lnTo>
                    <a:pt x="218578" y="2487171"/>
                  </a:lnTo>
                  <a:lnTo>
                    <a:pt x="246911" y="2445112"/>
                  </a:lnTo>
                  <a:lnTo>
                    <a:pt x="275447" y="2403217"/>
                  </a:lnTo>
                  <a:lnTo>
                    <a:pt x="304179" y="2361470"/>
                  </a:lnTo>
                  <a:lnTo>
                    <a:pt x="333101" y="2319854"/>
                  </a:lnTo>
                  <a:lnTo>
                    <a:pt x="362209" y="2278351"/>
                  </a:lnTo>
                  <a:lnTo>
                    <a:pt x="391497" y="2236946"/>
                  </a:lnTo>
                  <a:lnTo>
                    <a:pt x="420960" y="2195621"/>
                  </a:lnTo>
                  <a:lnTo>
                    <a:pt x="480387" y="2113145"/>
                  </a:lnTo>
                  <a:lnTo>
                    <a:pt x="540449" y="2030789"/>
                  </a:lnTo>
                  <a:lnTo>
                    <a:pt x="662302" y="1865897"/>
                  </a:lnTo>
                  <a:lnTo>
                    <a:pt x="786174" y="1699869"/>
                  </a:lnTo>
                  <a:lnTo>
                    <a:pt x="935159" y="1501088"/>
                  </a:lnTo>
                  <a:lnTo>
                    <a:pt x="1054490" y="1339672"/>
                  </a:lnTo>
                  <a:lnTo>
                    <a:pt x="1084611" y="1300117"/>
                  </a:lnTo>
                  <a:lnTo>
                    <a:pt x="1114782" y="1261443"/>
                  </a:lnTo>
                  <a:lnTo>
                    <a:pt x="1144941" y="1223562"/>
                  </a:lnTo>
                  <a:lnTo>
                    <a:pt x="1175025" y="1186387"/>
                  </a:lnTo>
                  <a:lnTo>
                    <a:pt x="1266128" y="1075343"/>
                  </a:lnTo>
                  <a:lnTo>
                    <a:pt x="1297102" y="1037192"/>
                  </a:lnTo>
                  <a:lnTo>
                    <a:pt x="1327516" y="999264"/>
                  </a:lnTo>
                  <a:lnTo>
                    <a:pt x="1357253" y="961476"/>
                  </a:lnTo>
                  <a:lnTo>
                    <a:pt x="1386198" y="923744"/>
                  </a:lnTo>
                  <a:lnTo>
                    <a:pt x="1414233" y="885983"/>
                  </a:lnTo>
                  <a:lnTo>
                    <a:pt x="1441242" y="848111"/>
                  </a:lnTo>
                  <a:lnTo>
                    <a:pt x="1467108" y="810043"/>
                  </a:lnTo>
                  <a:lnTo>
                    <a:pt x="1491713" y="771696"/>
                  </a:lnTo>
                  <a:lnTo>
                    <a:pt x="1514942" y="732985"/>
                  </a:lnTo>
                  <a:lnTo>
                    <a:pt x="1536677" y="693827"/>
                  </a:lnTo>
                  <a:lnTo>
                    <a:pt x="1556803" y="654137"/>
                  </a:lnTo>
                  <a:lnTo>
                    <a:pt x="1575201" y="613833"/>
                  </a:lnTo>
                  <a:lnTo>
                    <a:pt x="1591755" y="572830"/>
                  </a:lnTo>
                  <a:lnTo>
                    <a:pt x="1606349" y="531045"/>
                  </a:lnTo>
                  <a:lnTo>
                    <a:pt x="1618865" y="488393"/>
                  </a:lnTo>
                  <a:lnTo>
                    <a:pt x="1629188" y="444790"/>
                  </a:lnTo>
                  <a:lnTo>
                    <a:pt x="1637199" y="400153"/>
                  </a:lnTo>
                  <a:lnTo>
                    <a:pt x="1642784" y="354399"/>
                  </a:lnTo>
                  <a:lnTo>
                    <a:pt x="1645043" y="319493"/>
                  </a:lnTo>
                  <a:lnTo>
                    <a:pt x="1645043" y="235239"/>
                  </a:lnTo>
                  <a:lnTo>
                    <a:pt x="1643803" y="209588"/>
                  </a:lnTo>
                  <a:lnTo>
                    <a:pt x="1638509" y="158522"/>
                  </a:lnTo>
                  <a:lnTo>
                    <a:pt x="1630203" y="105919"/>
                  </a:lnTo>
                  <a:lnTo>
                    <a:pt x="1618770" y="51696"/>
                  </a:lnTo>
                  <a:lnTo>
                    <a:pt x="1605203" y="0"/>
                  </a:lnTo>
                  <a:close/>
                </a:path>
              </a:pathLst>
            </a:custGeom>
            <a:solidFill>
              <a:srgbClr val="393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160" y="1071562"/>
              <a:ext cx="5467350" cy="814387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07223" y="2060632"/>
            <a:ext cx="10144760" cy="457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">
              <a:lnSpc>
                <a:spcPct val="125000"/>
              </a:lnSpc>
              <a:spcBef>
                <a:spcPts val="100"/>
              </a:spcBef>
            </a:pP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amet,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adipiscing</a:t>
            </a:r>
            <a:r>
              <a:rPr sz="3000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elit,</a:t>
            </a:r>
            <a:r>
              <a:rPr sz="3000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000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eiusmod</a:t>
            </a:r>
            <a:r>
              <a:rPr sz="3000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sz="3000" spc="-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incididunt</a:t>
            </a:r>
            <a:r>
              <a:rPr sz="3000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3000" spc="-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labore</a:t>
            </a:r>
            <a:r>
              <a:rPr sz="3000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000" spc="-4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sz="3000" spc="-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magna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aliqua.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enim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veniam,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nostrud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exercitation </a:t>
            </a:r>
            <a:r>
              <a:rPr sz="30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ullamco</a:t>
            </a:r>
            <a:r>
              <a:rPr sz="3000" spc="-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laboris</a:t>
            </a:r>
            <a:r>
              <a:rPr sz="3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nisi</a:t>
            </a:r>
            <a:r>
              <a:rPr sz="3000" spc="-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z="3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aliquip</a:t>
            </a:r>
            <a:r>
              <a:rPr sz="3000" spc="-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3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3000" spc="-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commodo</a:t>
            </a:r>
            <a:r>
              <a:rPr sz="3000" spc="-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consequat.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</a:pPr>
            <a:r>
              <a:rPr sz="3000" spc="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Duis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irure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reprehenderit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velit</a:t>
            </a:r>
            <a:r>
              <a:rPr sz="3000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sz="3000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cillum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dolore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sz="3000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fugiat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pariatur.</a:t>
            </a:r>
            <a:r>
              <a:rPr sz="3000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Excepteur</a:t>
            </a:r>
            <a:r>
              <a:rPr sz="3000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occaecat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cupidatat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proident,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culpa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ofﬁcia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deserunt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mollit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</a:t>
            </a:r>
            <a:r>
              <a:rPr sz="3000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3000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laborum.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9255" cy="4128770"/>
          </a:xfrm>
          <a:custGeom>
            <a:avLst/>
            <a:gdLst/>
            <a:ahLst/>
            <a:cxnLst/>
            <a:rect l="l" t="t" r="r" b="b"/>
            <a:pathLst>
              <a:path w="2929255" h="4128770">
                <a:moveTo>
                  <a:pt x="2556611" y="0"/>
                </a:moveTo>
                <a:lnTo>
                  <a:pt x="2453284" y="0"/>
                </a:lnTo>
                <a:lnTo>
                  <a:pt x="2424239" y="32867"/>
                </a:lnTo>
                <a:lnTo>
                  <a:pt x="2391765" y="73444"/>
                </a:lnTo>
                <a:lnTo>
                  <a:pt x="2363762" y="111506"/>
                </a:lnTo>
                <a:lnTo>
                  <a:pt x="2337041" y="150876"/>
                </a:lnTo>
                <a:lnTo>
                  <a:pt x="2311552" y="191477"/>
                </a:lnTo>
                <a:lnTo>
                  <a:pt x="2287257" y="233248"/>
                </a:lnTo>
                <a:lnTo>
                  <a:pt x="2264092" y="276110"/>
                </a:lnTo>
                <a:lnTo>
                  <a:pt x="2242020" y="319976"/>
                </a:lnTo>
                <a:lnTo>
                  <a:pt x="2221001" y="364807"/>
                </a:lnTo>
                <a:lnTo>
                  <a:pt x="2200973" y="410502"/>
                </a:lnTo>
                <a:lnTo>
                  <a:pt x="2181885" y="456996"/>
                </a:lnTo>
                <a:lnTo>
                  <a:pt x="2163711" y="504215"/>
                </a:lnTo>
                <a:lnTo>
                  <a:pt x="2146389" y="552094"/>
                </a:lnTo>
                <a:lnTo>
                  <a:pt x="2129879" y="600557"/>
                </a:lnTo>
                <a:lnTo>
                  <a:pt x="2114131" y="649528"/>
                </a:lnTo>
                <a:lnTo>
                  <a:pt x="2099081" y="698931"/>
                </a:lnTo>
                <a:lnTo>
                  <a:pt x="2084705" y="748703"/>
                </a:lnTo>
                <a:lnTo>
                  <a:pt x="2070950" y="798779"/>
                </a:lnTo>
                <a:lnTo>
                  <a:pt x="2057768" y="849058"/>
                </a:lnTo>
                <a:lnTo>
                  <a:pt x="2045093" y="899490"/>
                </a:lnTo>
                <a:lnTo>
                  <a:pt x="2032901" y="950010"/>
                </a:lnTo>
                <a:lnTo>
                  <a:pt x="2021141" y="1000518"/>
                </a:lnTo>
                <a:lnTo>
                  <a:pt x="2009762" y="1050963"/>
                </a:lnTo>
                <a:lnTo>
                  <a:pt x="1998713" y="1101255"/>
                </a:lnTo>
                <a:lnTo>
                  <a:pt x="1987956" y="1151343"/>
                </a:lnTo>
                <a:lnTo>
                  <a:pt x="1977428" y="1201140"/>
                </a:lnTo>
                <a:lnTo>
                  <a:pt x="1967090" y="1250581"/>
                </a:lnTo>
                <a:lnTo>
                  <a:pt x="1956892" y="1299591"/>
                </a:lnTo>
                <a:lnTo>
                  <a:pt x="1946478" y="1350937"/>
                </a:lnTo>
                <a:lnTo>
                  <a:pt x="1936178" y="1401305"/>
                </a:lnTo>
                <a:lnTo>
                  <a:pt x="1925929" y="1450682"/>
                </a:lnTo>
                <a:lnTo>
                  <a:pt x="1915668" y="1499044"/>
                </a:lnTo>
                <a:lnTo>
                  <a:pt x="1905330" y="1546390"/>
                </a:lnTo>
                <a:lnTo>
                  <a:pt x="1894852" y="1592707"/>
                </a:lnTo>
                <a:lnTo>
                  <a:pt x="1884172" y="1637982"/>
                </a:lnTo>
                <a:lnTo>
                  <a:pt x="1869097" y="1693354"/>
                </a:lnTo>
                <a:lnTo>
                  <a:pt x="1851952" y="1744776"/>
                </a:lnTo>
                <a:lnTo>
                  <a:pt x="1832787" y="1792427"/>
                </a:lnTo>
                <a:lnTo>
                  <a:pt x="1811629" y="1836521"/>
                </a:lnTo>
                <a:lnTo>
                  <a:pt x="1788528" y="1877288"/>
                </a:lnTo>
                <a:lnTo>
                  <a:pt x="1763509" y="1914906"/>
                </a:lnTo>
                <a:lnTo>
                  <a:pt x="1736623" y="1949602"/>
                </a:lnTo>
                <a:lnTo>
                  <a:pt x="1707896" y="1981593"/>
                </a:lnTo>
                <a:lnTo>
                  <a:pt x="1677365" y="2011057"/>
                </a:lnTo>
                <a:lnTo>
                  <a:pt x="1645056" y="2038235"/>
                </a:lnTo>
                <a:lnTo>
                  <a:pt x="1611033" y="2063318"/>
                </a:lnTo>
                <a:lnTo>
                  <a:pt x="1575320" y="2086508"/>
                </a:lnTo>
                <a:lnTo>
                  <a:pt x="1537944" y="2108035"/>
                </a:lnTo>
                <a:lnTo>
                  <a:pt x="1498955" y="2128088"/>
                </a:lnTo>
                <a:lnTo>
                  <a:pt x="1458379" y="2146884"/>
                </a:lnTo>
                <a:lnTo>
                  <a:pt x="1416265" y="2164638"/>
                </a:lnTo>
                <a:lnTo>
                  <a:pt x="1372654" y="2181542"/>
                </a:lnTo>
                <a:lnTo>
                  <a:pt x="1327556" y="2197811"/>
                </a:lnTo>
                <a:lnTo>
                  <a:pt x="1281036" y="2213673"/>
                </a:lnTo>
                <a:lnTo>
                  <a:pt x="1233106" y="2229307"/>
                </a:lnTo>
                <a:lnTo>
                  <a:pt x="1040803" y="2290026"/>
                </a:lnTo>
                <a:lnTo>
                  <a:pt x="946302" y="2321039"/>
                </a:lnTo>
                <a:lnTo>
                  <a:pt x="898220" y="2337612"/>
                </a:lnTo>
                <a:lnTo>
                  <a:pt x="286512" y="2560269"/>
                </a:lnTo>
                <a:lnTo>
                  <a:pt x="0" y="2667952"/>
                </a:lnTo>
                <a:lnTo>
                  <a:pt x="0" y="2749537"/>
                </a:lnTo>
                <a:lnTo>
                  <a:pt x="262674" y="2650007"/>
                </a:lnTo>
                <a:lnTo>
                  <a:pt x="547878" y="2545905"/>
                </a:lnTo>
                <a:lnTo>
                  <a:pt x="825588" y="2445715"/>
                </a:lnTo>
                <a:lnTo>
                  <a:pt x="919822" y="2410790"/>
                </a:lnTo>
                <a:lnTo>
                  <a:pt x="967181" y="2394191"/>
                </a:lnTo>
                <a:lnTo>
                  <a:pt x="1013980" y="2378494"/>
                </a:lnTo>
                <a:lnTo>
                  <a:pt x="1287818" y="2291677"/>
                </a:lnTo>
                <a:lnTo>
                  <a:pt x="1331963" y="2276779"/>
                </a:lnTo>
                <a:lnTo>
                  <a:pt x="1375295" y="2261387"/>
                </a:lnTo>
                <a:lnTo>
                  <a:pt x="1417751" y="2245322"/>
                </a:lnTo>
                <a:lnTo>
                  <a:pt x="1459268" y="2228418"/>
                </a:lnTo>
                <a:lnTo>
                  <a:pt x="1499781" y="2210511"/>
                </a:lnTo>
                <a:lnTo>
                  <a:pt x="1539227" y="2191448"/>
                </a:lnTo>
                <a:lnTo>
                  <a:pt x="1577530" y="2171039"/>
                </a:lnTo>
                <a:lnTo>
                  <a:pt x="1614627" y="2149144"/>
                </a:lnTo>
                <a:lnTo>
                  <a:pt x="1650453" y="2125599"/>
                </a:lnTo>
                <a:lnTo>
                  <a:pt x="1684947" y="2100224"/>
                </a:lnTo>
                <a:lnTo>
                  <a:pt x="1718017" y="2072868"/>
                </a:lnTo>
                <a:lnTo>
                  <a:pt x="1749628" y="2043353"/>
                </a:lnTo>
                <a:lnTo>
                  <a:pt x="1779701" y="2011527"/>
                </a:lnTo>
                <a:lnTo>
                  <a:pt x="1808162" y="1977224"/>
                </a:lnTo>
                <a:lnTo>
                  <a:pt x="1834959" y="1940267"/>
                </a:lnTo>
                <a:lnTo>
                  <a:pt x="1860016" y="1900504"/>
                </a:lnTo>
                <a:lnTo>
                  <a:pt x="1883270" y="1857781"/>
                </a:lnTo>
                <a:lnTo>
                  <a:pt x="1904644" y="1811909"/>
                </a:lnTo>
                <a:lnTo>
                  <a:pt x="1924088" y="1762734"/>
                </a:lnTo>
                <a:lnTo>
                  <a:pt x="1941525" y="1710093"/>
                </a:lnTo>
                <a:lnTo>
                  <a:pt x="1956892" y="1653832"/>
                </a:lnTo>
                <a:lnTo>
                  <a:pt x="1967890" y="1607680"/>
                </a:lnTo>
                <a:lnTo>
                  <a:pt x="1978672" y="1560576"/>
                </a:lnTo>
                <a:lnTo>
                  <a:pt x="1989315" y="1512570"/>
                </a:lnTo>
                <a:lnTo>
                  <a:pt x="1999894" y="1463662"/>
                </a:lnTo>
                <a:lnTo>
                  <a:pt x="2010448" y="1413878"/>
                </a:lnTo>
                <a:lnTo>
                  <a:pt x="2021052" y="1363268"/>
                </a:lnTo>
                <a:lnTo>
                  <a:pt x="2031771" y="1311833"/>
                </a:lnTo>
                <a:lnTo>
                  <a:pt x="2042045" y="1261897"/>
                </a:lnTo>
                <a:lnTo>
                  <a:pt x="2052472" y="1211503"/>
                </a:lnTo>
                <a:lnTo>
                  <a:pt x="2063115" y="1160741"/>
                </a:lnTo>
                <a:lnTo>
                  <a:pt x="2074024" y="1109687"/>
                </a:lnTo>
                <a:lnTo>
                  <a:pt x="2085238" y="1058430"/>
                </a:lnTo>
                <a:lnTo>
                  <a:pt x="2096820" y="1007046"/>
                </a:lnTo>
                <a:lnTo>
                  <a:pt x="2108809" y="955636"/>
                </a:lnTo>
                <a:lnTo>
                  <a:pt x="2121255" y="904265"/>
                </a:lnTo>
                <a:lnTo>
                  <a:pt x="2134209" y="853020"/>
                </a:lnTo>
                <a:lnTo>
                  <a:pt x="2147709" y="801992"/>
                </a:lnTo>
                <a:lnTo>
                  <a:pt x="2161832" y="751255"/>
                </a:lnTo>
                <a:lnTo>
                  <a:pt x="2176589" y="700900"/>
                </a:lnTo>
                <a:lnTo>
                  <a:pt x="2192058" y="651014"/>
                </a:lnTo>
                <a:lnTo>
                  <a:pt x="2208276" y="601662"/>
                </a:lnTo>
                <a:lnTo>
                  <a:pt x="2225294" y="552945"/>
                </a:lnTo>
                <a:lnTo>
                  <a:pt x="2243163" y="504939"/>
                </a:lnTo>
                <a:lnTo>
                  <a:pt x="2261920" y="457733"/>
                </a:lnTo>
                <a:lnTo>
                  <a:pt x="2281618" y="411416"/>
                </a:lnTo>
                <a:lnTo>
                  <a:pt x="2302319" y="366052"/>
                </a:lnTo>
                <a:lnTo>
                  <a:pt x="2324062" y="321741"/>
                </a:lnTo>
                <a:lnTo>
                  <a:pt x="2346883" y="278549"/>
                </a:lnTo>
                <a:lnTo>
                  <a:pt x="2370861" y="236588"/>
                </a:lnTo>
                <a:lnTo>
                  <a:pt x="2396020" y="195910"/>
                </a:lnTo>
                <a:lnTo>
                  <a:pt x="2422410" y="156629"/>
                </a:lnTo>
                <a:lnTo>
                  <a:pt x="2450084" y="118808"/>
                </a:lnTo>
                <a:lnTo>
                  <a:pt x="2484424" y="76441"/>
                </a:lnTo>
                <a:lnTo>
                  <a:pt x="2520365" y="36588"/>
                </a:lnTo>
                <a:lnTo>
                  <a:pt x="2556611" y="0"/>
                </a:lnTo>
                <a:close/>
              </a:path>
              <a:path w="2929255" h="4128770">
                <a:moveTo>
                  <a:pt x="2928658" y="12"/>
                </a:moveTo>
                <a:lnTo>
                  <a:pt x="2832671" y="12"/>
                </a:lnTo>
                <a:lnTo>
                  <a:pt x="2807982" y="36004"/>
                </a:lnTo>
                <a:lnTo>
                  <a:pt x="2787078" y="73964"/>
                </a:lnTo>
                <a:lnTo>
                  <a:pt x="2767850" y="114630"/>
                </a:lnTo>
                <a:lnTo>
                  <a:pt x="2750121" y="157632"/>
                </a:lnTo>
                <a:lnTo>
                  <a:pt x="2733649" y="202565"/>
                </a:lnTo>
                <a:lnTo>
                  <a:pt x="2718219" y="249047"/>
                </a:lnTo>
                <a:lnTo>
                  <a:pt x="2703614" y="296697"/>
                </a:lnTo>
                <a:lnTo>
                  <a:pt x="2689618" y="345122"/>
                </a:lnTo>
                <a:lnTo>
                  <a:pt x="2676004" y="393954"/>
                </a:lnTo>
                <a:lnTo>
                  <a:pt x="2662542" y="442798"/>
                </a:lnTo>
                <a:lnTo>
                  <a:pt x="2647899" y="498348"/>
                </a:lnTo>
                <a:lnTo>
                  <a:pt x="2633103" y="552348"/>
                </a:lnTo>
                <a:lnTo>
                  <a:pt x="2617863" y="604278"/>
                </a:lnTo>
                <a:lnTo>
                  <a:pt x="2601861" y="653618"/>
                </a:lnTo>
                <a:lnTo>
                  <a:pt x="2584780" y="699846"/>
                </a:lnTo>
                <a:lnTo>
                  <a:pt x="2565501" y="749465"/>
                </a:lnTo>
                <a:lnTo>
                  <a:pt x="2546502" y="798944"/>
                </a:lnTo>
                <a:lnTo>
                  <a:pt x="2527770" y="848258"/>
                </a:lnTo>
                <a:lnTo>
                  <a:pt x="2509266" y="897382"/>
                </a:lnTo>
                <a:lnTo>
                  <a:pt x="2490965" y="946289"/>
                </a:lnTo>
                <a:lnTo>
                  <a:pt x="2419185" y="1139037"/>
                </a:lnTo>
                <a:lnTo>
                  <a:pt x="2384221" y="1234795"/>
                </a:lnTo>
                <a:lnTo>
                  <a:pt x="2366746" y="1282395"/>
                </a:lnTo>
                <a:lnTo>
                  <a:pt x="2349220" y="1329817"/>
                </a:lnTo>
                <a:lnTo>
                  <a:pt x="2331618" y="1377073"/>
                </a:lnTo>
                <a:lnTo>
                  <a:pt x="2313902" y="1424152"/>
                </a:lnTo>
                <a:lnTo>
                  <a:pt x="2296045" y="1471091"/>
                </a:lnTo>
                <a:lnTo>
                  <a:pt x="2277999" y="1517878"/>
                </a:lnTo>
                <a:lnTo>
                  <a:pt x="2259749" y="1564525"/>
                </a:lnTo>
                <a:lnTo>
                  <a:pt x="2241245" y="1611033"/>
                </a:lnTo>
                <a:lnTo>
                  <a:pt x="2222462" y="1657426"/>
                </a:lnTo>
                <a:lnTo>
                  <a:pt x="2203348" y="1703692"/>
                </a:lnTo>
                <a:lnTo>
                  <a:pt x="2183892" y="1749856"/>
                </a:lnTo>
                <a:lnTo>
                  <a:pt x="2164054" y="1795919"/>
                </a:lnTo>
                <a:lnTo>
                  <a:pt x="2143798" y="1841881"/>
                </a:lnTo>
                <a:lnTo>
                  <a:pt x="2123084" y="1887766"/>
                </a:lnTo>
                <a:lnTo>
                  <a:pt x="2101875" y="1933562"/>
                </a:lnTo>
                <a:lnTo>
                  <a:pt x="2080145" y="1979295"/>
                </a:lnTo>
                <a:lnTo>
                  <a:pt x="2057857" y="2024964"/>
                </a:lnTo>
                <a:lnTo>
                  <a:pt x="2034984" y="2070569"/>
                </a:lnTo>
                <a:lnTo>
                  <a:pt x="2011489" y="2116137"/>
                </a:lnTo>
                <a:lnTo>
                  <a:pt x="1987321" y="2161654"/>
                </a:lnTo>
                <a:lnTo>
                  <a:pt x="1962467" y="2207145"/>
                </a:lnTo>
                <a:lnTo>
                  <a:pt x="1936889" y="2252611"/>
                </a:lnTo>
                <a:lnTo>
                  <a:pt x="1910537" y="2298065"/>
                </a:lnTo>
                <a:lnTo>
                  <a:pt x="1883359" y="2343569"/>
                </a:lnTo>
                <a:lnTo>
                  <a:pt x="1855419" y="2388946"/>
                </a:lnTo>
                <a:lnTo>
                  <a:pt x="1828393" y="2430018"/>
                </a:lnTo>
                <a:lnTo>
                  <a:pt x="1799729" y="2469959"/>
                </a:lnTo>
                <a:lnTo>
                  <a:pt x="1769529" y="2508808"/>
                </a:lnTo>
                <a:lnTo>
                  <a:pt x="1737931" y="2546642"/>
                </a:lnTo>
                <a:lnTo>
                  <a:pt x="1705025" y="2583523"/>
                </a:lnTo>
                <a:lnTo>
                  <a:pt x="1670926" y="2619502"/>
                </a:lnTo>
                <a:lnTo>
                  <a:pt x="1635747" y="2654668"/>
                </a:lnTo>
                <a:lnTo>
                  <a:pt x="1599603" y="2689072"/>
                </a:lnTo>
                <a:lnTo>
                  <a:pt x="1562595" y="2722778"/>
                </a:lnTo>
                <a:lnTo>
                  <a:pt x="1524850" y="2755849"/>
                </a:lnTo>
                <a:lnTo>
                  <a:pt x="1486471" y="2788348"/>
                </a:lnTo>
                <a:lnTo>
                  <a:pt x="1447571" y="2820352"/>
                </a:lnTo>
                <a:lnTo>
                  <a:pt x="1408264" y="2851912"/>
                </a:lnTo>
                <a:lnTo>
                  <a:pt x="1368666" y="2883090"/>
                </a:lnTo>
                <a:lnTo>
                  <a:pt x="1328877" y="2913964"/>
                </a:lnTo>
                <a:lnTo>
                  <a:pt x="1209243" y="3005429"/>
                </a:lnTo>
                <a:lnTo>
                  <a:pt x="1129093" y="3067266"/>
                </a:lnTo>
                <a:lnTo>
                  <a:pt x="1089291" y="3098660"/>
                </a:lnTo>
                <a:lnTo>
                  <a:pt x="1049947" y="3130359"/>
                </a:lnTo>
                <a:lnTo>
                  <a:pt x="1011262" y="3162350"/>
                </a:lnTo>
                <a:lnTo>
                  <a:pt x="934770" y="3227679"/>
                </a:lnTo>
                <a:lnTo>
                  <a:pt x="895667" y="3260623"/>
                </a:lnTo>
                <a:lnTo>
                  <a:pt x="856208" y="3293440"/>
                </a:lnTo>
                <a:lnTo>
                  <a:pt x="776389" y="3358718"/>
                </a:lnTo>
                <a:lnTo>
                  <a:pt x="421030" y="3643960"/>
                </a:lnTo>
                <a:lnTo>
                  <a:pt x="343154" y="3708222"/>
                </a:lnTo>
                <a:lnTo>
                  <a:pt x="304431" y="3740759"/>
                </a:lnTo>
                <a:lnTo>
                  <a:pt x="265925" y="3773589"/>
                </a:lnTo>
                <a:lnTo>
                  <a:pt x="227672" y="3806761"/>
                </a:lnTo>
                <a:lnTo>
                  <a:pt x="189725" y="3840289"/>
                </a:lnTo>
                <a:lnTo>
                  <a:pt x="152107" y="3874185"/>
                </a:lnTo>
                <a:lnTo>
                  <a:pt x="114884" y="3908488"/>
                </a:lnTo>
                <a:lnTo>
                  <a:pt x="78079" y="3943210"/>
                </a:lnTo>
                <a:lnTo>
                  <a:pt x="41757" y="3978389"/>
                </a:lnTo>
                <a:lnTo>
                  <a:pt x="5943" y="4014051"/>
                </a:lnTo>
                <a:lnTo>
                  <a:pt x="0" y="4020159"/>
                </a:lnTo>
                <a:lnTo>
                  <a:pt x="0" y="4128706"/>
                </a:lnTo>
                <a:lnTo>
                  <a:pt x="18351" y="4109288"/>
                </a:lnTo>
                <a:lnTo>
                  <a:pt x="52971" y="4073779"/>
                </a:lnTo>
                <a:lnTo>
                  <a:pt x="88176" y="4038739"/>
                </a:lnTo>
                <a:lnTo>
                  <a:pt x="123913" y="4004119"/>
                </a:lnTo>
                <a:lnTo>
                  <a:pt x="160159" y="3969918"/>
                </a:lnTo>
                <a:lnTo>
                  <a:pt x="196850" y="3936098"/>
                </a:lnTo>
                <a:lnTo>
                  <a:pt x="233934" y="3902659"/>
                </a:lnTo>
                <a:lnTo>
                  <a:pt x="271386" y="3869550"/>
                </a:lnTo>
                <a:lnTo>
                  <a:pt x="309156" y="3836784"/>
                </a:lnTo>
                <a:lnTo>
                  <a:pt x="347205" y="3804323"/>
                </a:lnTo>
                <a:lnTo>
                  <a:pt x="385470" y="3772141"/>
                </a:lnTo>
                <a:lnTo>
                  <a:pt x="462495" y="3708565"/>
                </a:lnTo>
                <a:lnTo>
                  <a:pt x="816698" y="3424440"/>
                </a:lnTo>
                <a:lnTo>
                  <a:pt x="896874" y="3358718"/>
                </a:lnTo>
                <a:lnTo>
                  <a:pt x="936536" y="3325545"/>
                </a:lnTo>
                <a:lnTo>
                  <a:pt x="975766" y="3292208"/>
                </a:lnTo>
                <a:lnTo>
                  <a:pt x="1014476" y="3258693"/>
                </a:lnTo>
                <a:lnTo>
                  <a:pt x="1051534" y="3227451"/>
                </a:lnTo>
                <a:lnTo>
                  <a:pt x="1089291" y="3196602"/>
                </a:lnTo>
                <a:lnTo>
                  <a:pt x="1127696" y="3165970"/>
                </a:lnTo>
                <a:lnTo>
                  <a:pt x="1166723" y="3135414"/>
                </a:lnTo>
                <a:lnTo>
                  <a:pt x="1409954" y="2948419"/>
                </a:lnTo>
                <a:lnTo>
                  <a:pt x="1450632" y="2916390"/>
                </a:lnTo>
                <a:lnTo>
                  <a:pt x="1491030" y="2883941"/>
                </a:lnTo>
                <a:lnTo>
                  <a:pt x="1531035" y="2850985"/>
                </a:lnTo>
                <a:lnTo>
                  <a:pt x="1570545" y="2817431"/>
                </a:lnTo>
                <a:lnTo>
                  <a:pt x="1609445" y="2783230"/>
                </a:lnTo>
                <a:lnTo>
                  <a:pt x="1647621" y="2748292"/>
                </a:lnTo>
                <a:lnTo>
                  <a:pt x="1684959" y="2712529"/>
                </a:lnTo>
                <a:lnTo>
                  <a:pt x="1721358" y="2675877"/>
                </a:lnTo>
                <a:lnTo>
                  <a:pt x="1756714" y="2638247"/>
                </a:lnTo>
                <a:lnTo>
                  <a:pt x="1790890" y="2599575"/>
                </a:lnTo>
                <a:lnTo>
                  <a:pt x="1823796" y="2559774"/>
                </a:lnTo>
                <a:lnTo>
                  <a:pt x="1855317" y="2518778"/>
                </a:lnTo>
                <a:lnTo>
                  <a:pt x="1885327" y="2476500"/>
                </a:lnTo>
                <a:lnTo>
                  <a:pt x="1913737" y="2432862"/>
                </a:lnTo>
                <a:lnTo>
                  <a:pt x="1941258" y="2388209"/>
                </a:lnTo>
                <a:lnTo>
                  <a:pt x="1967979" y="2343569"/>
                </a:lnTo>
                <a:lnTo>
                  <a:pt x="1993950" y="2298954"/>
                </a:lnTo>
                <a:lnTo>
                  <a:pt x="2019173" y="2254339"/>
                </a:lnTo>
                <a:lnTo>
                  <a:pt x="2043696" y="2209723"/>
                </a:lnTo>
                <a:lnTo>
                  <a:pt x="2067560" y="2165096"/>
                </a:lnTo>
                <a:lnTo>
                  <a:pt x="2090788" y="2120455"/>
                </a:lnTo>
                <a:lnTo>
                  <a:pt x="2113407" y="2075789"/>
                </a:lnTo>
                <a:lnTo>
                  <a:pt x="2135454" y="2031085"/>
                </a:lnTo>
                <a:lnTo>
                  <a:pt x="2156955" y="1986343"/>
                </a:lnTo>
                <a:lnTo>
                  <a:pt x="2177948" y="1941550"/>
                </a:lnTo>
                <a:lnTo>
                  <a:pt x="2198471" y="1896706"/>
                </a:lnTo>
                <a:lnTo>
                  <a:pt x="2218537" y="1851799"/>
                </a:lnTo>
                <a:lnTo>
                  <a:pt x="2238197" y="1806829"/>
                </a:lnTo>
                <a:lnTo>
                  <a:pt x="2257463" y="1761782"/>
                </a:lnTo>
                <a:lnTo>
                  <a:pt x="2276386" y="1716646"/>
                </a:lnTo>
                <a:lnTo>
                  <a:pt x="2294991" y="1671408"/>
                </a:lnTo>
                <a:lnTo>
                  <a:pt x="2313305" y="1626082"/>
                </a:lnTo>
                <a:lnTo>
                  <a:pt x="2331364" y="1580642"/>
                </a:lnTo>
                <a:lnTo>
                  <a:pt x="2349195" y="1535099"/>
                </a:lnTo>
                <a:lnTo>
                  <a:pt x="2366835" y="1489430"/>
                </a:lnTo>
                <a:lnTo>
                  <a:pt x="2384323" y="1443621"/>
                </a:lnTo>
                <a:lnTo>
                  <a:pt x="2401671" y="1397685"/>
                </a:lnTo>
                <a:lnTo>
                  <a:pt x="2418918" y="1351597"/>
                </a:lnTo>
                <a:lnTo>
                  <a:pt x="2436101" y="1305369"/>
                </a:lnTo>
                <a:lnTo>
                  <a:pt x="2453259" y="1258976"/>
                </a:lnTo>
                <a:lnTo>
                  <a:pt x="2487574" y="1165682"/>
                </a:lnTo>
                <a:lnTo>
                  <a:pt x="2522486" y="1070419"/>
                </a:lnTo>
                <a:lnTo>
                  <a:pt x="2540216" y="1022311"/>
                </a:lnTo>
                <a:lnTo>
                  <a:pt x="2558173" y="973950"/>
                </a:lnTo>
                <a:lnTo>
                  <a:pt x="2576360" y="925347"/>
                </a:lnTo>
                <a:lnTo>
                  <a:pt x="2594787" y="876554"/>
                </a:lnTo>
                <a:lnTo>
                  <a:pt x="2613482" y="827595"/>
                </a:lnTo>
                <a:lnTo>
                  <a:pt x="2632468" y="778522"/>
                </a:lnTo>
                <a:lnTo>
                  <a:pt x="2651747" y="729361"/>
                </a:lnTo>
                <a:lnTo>
                  <a:pt x="2666974" y="688517"/>
                </a:lnTo>
                <a:lnTo>
                  <a:pt x="2681160" y="645998"/>
                </a:lnTo>
                <a:lnTo>
                  <a:pt x="2694584" y="601916"/>
                </a:lnTo>
                <a:lnTo>
                  <a:pt x="2707538" y="556399"/>
                </a:lnTo>
                <a:lnTo>
                  <a:pt x="2720276" y="509562"/>
                </a:lnTo>
                <a:lnTo>
                  <a:pt x="2733103" y="461530"/>
                </a:lnTo>
                <a:lnTo>
                  <a:pt x="2747251" y="409016"/>
                </a:lnTo>
                <a:lnTo>
                  <a:pt x="2761742" y="356654"/>
                </a:lnTo>
                <a:lnTo>
                  <a:pt x="2776778" y="305066"/>
                </a:lnTo>
                <a:lnTo>
                  <a:pt x="2792590" y="254876"/>
                </a:lnTo>
                <a:lnTo>
                  <a:pt x="2809392" y="206717"/>
                </a:lnTo>
                <a:lnTo>
                  <a:pt x="2827363" y="161213"/>
                </a:lnTo>
                <a:lnTo>
                  <a:pt x="2846743" y="118973"/>
                </a:lnTo>
                <a:lnTo>
                  <a:pt x="2867736" y="80645"/>
                </a:lnTo>
                <a:lnTo>
                  <a:pt x="2892729" y="43815"/>
                </a:lnTo>
                <a:lnTo>
                  <a:pt x="2922867" y="6400"/>
                </a:lnTo>
                <a:lnTo>
                  <a:pt x="2928658" y="12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3942" y="0"/>
            <a:ext cx="1274445" cy="4084320"/>
          </a:xfrm>
          <a:custGeom>
            <a:avLst/>
            <a:gdLst/>
            <a:ahLst/>
            <a:cxnLst/>
            <a:rect l="l" t="t" r="r" b="b"/>
            <a:pathLst>
              <a:path w="1274444" h="4084320">
                <a:moveTo>
                  <a:pt x="622277" y="0"/>
                </a:moveTo>
                <a:lnTo>
                  <a:pt x="537565" y="0"/>
                </a:lnTo>
                <a:lnTo>
                  <a:pt x="538479" y="32696"/>
                </a:lnTo>
                <a:lnTo>
                  <a:pt x="538580" y="36299"/>
                </a:lnTo>
                <a:lnTo>
                  <a:pt x="538432" y="80898"/>
                </a:lnTo>
                <a:lnTo>
                  <a:pt x="538427" y="82444"/>
                </a:lnTo>
                <a:lnTo>
                  <a:pt x="536897" y="128967"/>
                </a:lnTo>
                <a:lnTo>
                  <a:pt x="534048" y="175839"/>
                </a:lnTo>
                <a:lnTo>
                  <a:pt x="529937" y="223033"/>
                </a:lnTo>
                <a:lnTo>
                  <a:pt x="524618" y="270518"/>
                </a:lnTo>
                <a:lnTo>
                  <a:pt x="518150" y="318266"/>
                </a:lnTo>
                <a:lnTo>
                  <a:pt x="510588" y="366248"/>
                </a:lnTo>
                <a:lnTo>
                  <a:pt x="501989" y="414434"/>
                </a:lnTo>
                <a:lnTo>
                  <a:pt x="492409" y="462797"/>
                </a:lnTo>
                <a:lnTo>
                  <a:pt x="481905" y="511307"/>
                </a:lnTo>
                <a:lnTo>
                  <a:pt x="470533" y="559934"/>
                </a:lnTo>
                <a:lnTo>
                  <a:pt x="458350" y="608651"/>
                </a:lnTo>
                <a:lnTo>
                  <a:pt x="445412" y="657428"/>
                </a:lnTo>
                <a:lnTo>
                  <a:pt x="431775" y="706236"/>
                </a:lnTo>
                <a:lnTo>
                  <a:pt x="417496" y="755046"/>
                </a:lnTo>
                <a:lnTo>
                  <a:pt x="402632" y="803829"/>
                </a:lnTo>
                <a:lnTo>
                  <a:pt x="387238" y="852557"/>
                </a:lnTo>
                <a:lnTo>
                  <a:pt x="371372" y="901200"/>
                </a:lnTo>
                <a:lnTo>
                  <a:pt x="355089" y="949729"/>
                </a:lnTo>
                <a:lnTo>
                  <a:pt x="338447" y="998116"/>
                </a:lnTo>
                <a:lnTo>
                  <a:pt x="321501" y="1046331"/>
                </a:lnTo>
                <a:lnTo>
                  <a:pt x="304309" y="1094346"/>
                </a:lnTo>
                <a:lnTo>
                  <a:pt x="286925" y="1142132"/>
                </a:lnTo>
                <a:lnTo>
                  <a:pt x="269408" y="1189659"/>
                </a:lnTo>
                <a:lnTo>
                  <a:pt x="251813" y="1236898"/>
                </a:lnTo>
                <a:lnTo>
                  <a:pt x="234197" y="1283821"/>
                </a:lnTo>
                <a:lnTo>
                  <a:pt x="199127" y="1376603"/>
                </a:lnTo>
                <a:lnTo>
                  <a:pt x="161809" y="1475705"/>
                </a:lnTo>
                <a:lnTo>
                  <a:pt x="143625" y="1524265"/>
                </a:lnTo>
                <a:lnTo>
                  <a:pt x="125848" y="1572175"/>
                </a:lnTo>
                <a:lnTo>
                  <a:pt x="108548" y="1619444"/>
                </a:lnTo>
                <a:lnTo>
                  <a:pt x="91792" y="1666080"/>
                </a:lnTo>
                <a:lnTo>
                  <a:pt x="75650" y="1712093"/>
                </a:lnTo>
                <a:lnTo>
                  <a:pt x="60189" y="1757489"/>
                </a:lnTo>
                <a:lnTo>
                  <a:pt x="42140" y="1815205"/>
                </a:lnTo>
                <a:lnTo>
                  <a:pt x="27453" y="1871133"/>
                </a:lnTo>
                <a:lnTo>
                  <a:pt x="16013" y="1925356"/>
                </a:lnTo>
                <a:lnTo>
                  <a:pt x="7702" y="1977958"/>
                </a:lnTo>
                <a:lnTo>
                  <a:pt x="2403" y="2029023"/>
                </a:lnTo>
                <a:lnTo>
                  <a:pt x="0" y="2078634"/>
                </a:lnTo>
                <a:lnTo>
                  <a:pt x="375" y="2126876"/>
                </a:lnTo>
                <a:lnTo>
                  <a:pt x="3412" y="2173833"/>
                </a:lnTo>
                <a:lnTo>
                  <a:pt x="8994" y="2219587"/>
                </a:lnTo>
                <a:lnTo>
                  <a:pt x="17004" y="2264224"/>
                </a:lnTo>
                <a:lnTo>
                  <a:pt x="27326" y="2307826"/>
                </a:lnTo>
                <a:lnTo>
                  <a:pt x="39842" y="2350478"/>
                </a:lnTo>
                <a:lnTo>
                  <a:pt x="54436" y="2392264"/>
                </a:lnTo>
                <a:lnTo>
                  <a:pt x="70990" y="2433267"/>
                </a:lnTo>
                <a:lnTo>
                  <a:pt x="89389" y="2473571"/>
                </a:lnTo>
                <a:lnTo>
                  <a:pt x="109514" y="2513260"/>
                </a:lnTo>
                <a:lnTo>
                  <a:pt x="131250" y="2552418"/>
                </a:lnTo>
                <a:lnTo>
                  <a:pt x="154480" y="2591129"/>
                </a:lnTo>
                <a:lnTo>
                  <a:pt x="179086" y="2629476"/>
                </a:lnTo>
                <a:lnTo>
                  <a:pt x="204951" y="2667544"/>
                </a:lnTo>
                <a:lnTo>
                  <a:pt x="231960" y="2705416"/>
                </a:lnTo>
                <a:lnTo>
                  <a:pt x="259995" y="2743176"/>
                </a:lnTo>
                <a:lnTo>
                  <a:pt x="288939" y="2780907"/>
                </a:lnTo>
                <a:lnTo>
                  <a:pt x="318675" y="2818695"/>
                </a:lnTo>
                <a:lnTo>
                  <a:pt x="349088" y="2856622"/>
                </a:lnTo>
                <a:lnTo>
                  <a:pt x="380058" y="2894772"/>
                </a:lnTo>
                <a:lnTo>
                  <a:pt x="471135" y="3005815"/>
                </a:lnTo>
                <a:lnTo>
                  <a:pt x="501208" y="3042989"/>
                </a:lnTo>
                <a:lnTo>
                  <a:pt x="531359" y="3080870"/>
                </a:lnTo>
                <a:lnTo>
                  <a:pt x="561525" y="3119544"/>
                </a:lnTo>
                <a:lnTo>
                  <a:pt x="591645" y="3159100"/>
                </a:lnTo>
                <a:lnTo>
                  <a:pt x="711011" y="3320515"/>
                </a:lnTo>
                <a:lnTo>
                  <a:pt x="860035" y="3519296"/>
                </a:lnTo>
                <a:lnTo>
                  <a:pt x="983888" y="3685324"/>
                </a:lnTo>
                <a:lnTo>
                  <a:pt x="1105729" y="3850214"/>
                </a:lnTo>
                <a:lnTo>
                  <a:pt x="1165786" y="3932570"/>
                </a:lnTo>
                <a:lnTo>
                  <a:pt x="1225210" y="4015045"/>
                </a:lnTo>
                <a:lnTo>
                  <a:pt x="1254671" y="4056370"/>
                </a:lnTo>
                <a:lnTo>
                  <a:pt x="1274106" y="4083846"/>
                </a:lnTo>
                <a:lnTo>
                  <a:pt x="1274106" y="3933971"/>
                </a:lnTo>
                <a:lnTo>
                  <a:pt x="1224795" y="3865759"/>
                </a:lnTo>
                <a:lnTo>
                  <a:pt x="1136321" y="3744965"/>
                </a:lnTo>
                <a:lnTo>
                  <a:pt x="925567" y="3461702"/>
                </a:lnTo>
                <a:lnTo>
                  <a:pt x="836493" y="3342838"/>
                </a:lnTo>
                <a:lnTo>
                  <a:pt x="747688" y="3222759"/>
                </a:lnTo>
                <a:lnTo>
                  <a:pt x="688712" y="3142030"/>
                </a:lnTo>
                <a:lnTo>
                  <a:pt x="657857" y="3100925"/>
                </a:lnTo>
                <a:lnTo>
                  <a:pt x="627040" y="3060855"/>
                </a:lnTo>
                <a:lnTo>
                  <a:pt x="596299" y="3021704"/>
                </a:lnTo>
                <a:lnTo>
                  <a:pt x="565671" y="2983360"/>
                </a:lnTo>
                <a:lnTo>
                  <a:pt x="535194" y="2945708"/>
                </a:lnTo>
                <a:lnTo>
                  <a:pt x="407399" y="2789247"/>
                </a:lnTo>
                <a:lnTo>
                  <a:pt x="375106" y="2748959"/>
                </a:lnTo>
                <a:lnTo>
                  <a:pt x="343913" y="2709242"/>
                </a:lnTo>
                <a:lnTo>
                  <a:pt x="313932" y="2669972"/>
                </a:lnTo>
                <a:lnTo>
                  <a:pt x="285273" y="2631027"/>
                </a:lnTo>
                <a:lnTo>
                  <a:pt x="258046" y="2592284"/>
                </a:lnTo>
                <a:lnTo>
                  <a:pt x="232364" y="2553620"/>
                </a:lnTo>
                <a:lnTo>
                  <a:pt x="208335" y="2514911"/>
                </a:lnTo>
                <a:lnTo>
                  <a:pt x="186073" y="2476035"/>
                </a:lnTo>
                <a:lnTo>
                  <a:pt x="165686" y="2436869"/>
                </a:lnTo>
                <a:lnTo>
                  <a:pt x="147286" y="2397289"/>
                </a:lnTo>
                <a:lnTo>
                  <a:pt x="130984" y="2357173"/>
                </a:lnTo>
                <a:lnTo>
                  <a:pt x="116890" y="2316398"/>
                </a:lnTo>
                <a:lnTo>
                  <a:pt x="105116" y="2274840"/>
                </a:lnTo>
                <a:lnTo>
                  <a:pt x="95771" y="2232377"/>
                </a:lnTo>
                <a:lnTo>
                  <a:pt x="88968" y="2188885"/>
                </a:lnTo>
                <a:lnTo>
                  <a:pt x="84816" y="2144242"/>
                </a:lnTo>
                <a:lnTo>
                  <a:pt x="83427" y="2098324"/>
                </a:lnTo>
                <a:lnTo>
                  <a:pt x="84911" y="2051008"/>
                </a:lnTo>
                <a:lnTo>
                  <a:pt x="89380" y="2002172"/>
                </a:lnTo>
                <a:lnTo>
                  <a:pt x="96943" y="1951693"/>
                </a:lnTo>
                <a:lnTo>
                  <a:pt x="107712" y="1899447"/>
                </a:lnTo>
                <a:lnTo>
                  <a:pt x="121797" y="1845311"/>
                </a:lnTo>
                <a:lnTo>
                  <a:pt x="139310" y="1789163"/>
                </a:lnTo>
                <a:lnTo>
                  <a:pt x="154780" y="1744276"/>
                </a:lnTo>
                <a:lnTo>
                  <a:pt x="170868" y="1698714"/>
                </a:lnTo>
                <a:lnTo>
                  <a:pt x="187524" y="1652476"/>
                </a:lnTo>
                <a:lnTo>
                  <a:pt x="204699" y="1605562"/>
                </a:lnTo>
                <a:lnTo>
                  <a:pt x="222345" y="1557973"/>
                </a:lnTo>
                <a:lnTo>
                  <a:pt x="240412" y="1509710"/>
                </a:lnTo>
                <a:lnTo>
                  <a:pt x="277613" y="1411160"/>
                </a:lnTo>
                <a:lnTo>
                  <a:pt x="313404" y="1316610"/>
                </a:lnTo>
                <a:lnTo>
                  <a:pt x="331385" y="1268769"/>
                </a:lnTo>
                <a:lnTo>
                  <a:pt x="349346" y="1220588"/>
                </a:lnTo>
                <a:lnTo>
                  <a:pt x="367229" y="1172092"/>
                </a:lnTo>
                <a:lnTo>
                  <a:pt x="384975" y="1123311"/>
                </a:lnTo>
                <a:lnTo>
                  <a:pt x="402526" y="1074270"/>
                </a:lnTo>
                <a:lnTo>
                  <a:pt x="419825" y="1024997"/>
                </a:lnTo>
                <a:lnTo>
                  <a:pt x="436814" y="975519"/>
                </a:lnTo>
                <a:lnTo>
                  <a:pt x="453433" y="925863"/>
                </a:lnTo>
                <a:lnTo>
                  <a:pt x="469625" y="876057"/>
                </a:lnTo>
                <a:lnTo>
                  <a:pt x="485332" y="826128"/>
                </a:lnTo>
                <a:lnTo>
                  <a:pt x="500496" y="776103"/>
                </a:lnTo>
                <a:lnTo>
                  <a:pt x="515059" y="726009"/>
                </a:lnTo>
                <a:lnTo>
                  <a:pt x="528962" y="675873"/>
                </a:lnTo>
                <a:lnTo>
                  <a:pt x="542148" y="625723"/>
                </a:lnTo>
                <a:lnTo>
                  <a:pt x="554558" y="575585"/>
                </a:lnTo>
                <a:lnTo>
                  <a:pt x="566134" y="525488"/>
                </a:lnTo>
                <a:lnTo>
                  <a:pt x="576818" y="475457"/>
                </a:lnTo>
                <a:lnTo>
                  <a:pt x="586552" y="425521"/>
                </a:lnTo>
                <a:lnTo>
                  <a:pt x="595279" y="375707"/>
                </a:lnTo>
                <a:lnTo>
                  <a:pt x="602939" y="326042"/>
                </a:lnTo>
                <a:lnTo>
                  <a:pt x="609474" y="276552"/>
                </a:lnTo>
                <a:lnTo>
                  <a:pt x="614828" y="227266"/>
                </a:lnTo>
                <a:lnTo>
                  <a:pt x="618940" y="178210"/>
                </a:lnTo>
                <a:lnTo>
                  <a:pt x="621754" y="129411"/>
                </a:lnTo>
                <a:lnTo>
                  <a:pt x="623165" y="82444"/>
                </a:lnTo>
                <a:lnTo>
                  <a:pt x="623254" y="32696"/>
                </a:lnTo>
                <a:lnTo>
                  <a:pt x="622277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5283" y="2562332"/>
            <a:ext cx="5101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14" dirty="0">
                <a:latin typeface="Palatino Linotype"/>
                <a:cs typeface="Palatino Linotype"/>
              </a:rPr>
              <a:t>La</a:t>
            </a:r>
            <a:r>
              <a:rPr sz="9000" spc="-630" dirty="0">
                <a:latin typeface="Palatino Linotype"/>
                <a:cs typeface="Palatino Linotype"/>
              </a:rPr>
              <a:t> </a:t>
            </a:r>
            <a:r>
              <a:rPr sz="9000" spc="100" dirty="0">
                <a:latin typeface="Palatino Linotype"/>
                <a:cs typeface="Palatino Linotype"/>
              </a:rPr>
              <a:t>misión</a:t>
            </a:r>
            <a:endParaRPr sz="9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526" y="4688281"/>
            <a:ext cx="14917419" cy="22218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4785" marR="177165" algn="ctr">
              <a:lnSpc>
                <a:spcPct val="100699"/>
              </a:lnSpc>
              <a:spcBef>
                <a:spcPts val="70"/>
              </a:spcBef>
            </a:pPr>
            <a:r>
              <a:rPr lang="es-ES" sz="3600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60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sz="3600" i="1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600" i="1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construido</a:t>
            </a:r>
            <a:r>
              <a:rPr sz="3600" i="1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3600" i="1" spc="-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generaciones</a:t>
            </a:r>
            <a:r>
              <a:rPr sz="3600" i="1" spc="-114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artesanía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aprecio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7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mejores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ingredientes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3600" i="1" spc="-10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mundo.</a:t>
            </a:r>
            <a:endParaRPr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ts val="4350"/>
              </a:lnSpc>
              <a:spcBef>
                <a:spcPts val="25"/>
              </a:spcBef>
            </a:pPr>
            <a:r>
              <a:rPr sz="3600" i="1" spc="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sz="36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basaremos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6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legado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6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fragancias</a:t>
            </a:r>
            <a:r>
              <a:rPr sz="3600" i="1" spc="-1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atemporales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600" i="1" spc="-10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9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sz="3600" i="1" spc="-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futuro,</a:t>
            </a:r>
            <a:r>
              <a:rPr sz="3600" i="1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600" i="1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</a:t>
            </a:r>
            <a:r>
              <a:rPr sz="36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responsable,</a:t>
            </a:r>
            <a:r>
              <a:rPr sz="3600" i="1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consciente</a:t>
            </a:r>
            <a:r>
              <a:rPr sz="3600" i="1" spc="-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i="1" spc="-8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sostenible.</a:t>
            </a:r>
            <a:r>
              <a:rPr sz="36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10232" y="4688281"/>
            <a:ext cx="14205585" cy="16694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3600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3600" i="1" spc="7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Hoy</a:t>
            </a:r>
            <a:r>
              <a:rPr sz="3600" i="1" spc="-1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4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día,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viaja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mucho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buscar,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investigar,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inspeccionar</a:t>
            </a:r>
            <a:r>
              <a:rPr sz="3600" i="1" spc="-16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comisionar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mejores</a:t>
            </a:r>
            <a:r>
              <a:rPr sz="3600" i="1" spc="-1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ingredientes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sz="3600" i="1" spc="-1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mundo,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6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Creed</a:t>
            </a:r>
            <a:r>
              <a:rPr sz="3600" i="1" spc="-13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600" i="1" spc="-13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2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motivada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artesanía</a:t>
            </a:r>
            <a:r>
              <a:rPr sz="3600" i="1" spc="-85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5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12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600" i="1" spc="-9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perfección.</a:t>
            </a:r>
            <a:r>
              <a:rPr sz="3600" spc="-10" dirty="0">
                <a:solidFill>
                  <a:srgbClr val="393E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36633"/>
            <a:ext cx="12663170" cy="68580"/>
          </a:xfrm>
          <a:custGeom>
            <a:avLst/>
            <a:gdLst/>
            <a:ahLst/>
            <a:cxnLst/>
            <a:rect l="l" t="t" r="r" b="b"/>
            <a:pathLst>
              <a:path w="12663170" h="68579">
                <a:moveTo>
                  <a:pt x="0" y="0"/>
                </a:moveTo>
                <a:lnTo>
                  <a:pt x="0" y="66674"/>
                </a:lnTo>
                <a:lnTo>
                  <a:pt x="12662635" y="68042"/>
                </a:lnTo>
                <a:lnTo>
                  <a:pt x="12662635" y="1367"/>
                </a:lnTo>
                <a:lnTo>
                  <a:pt x="0" y="0"/>
                </a:lnTo>
                <a:close/>
              </a:path>
            </a:pathLst>
          </a:custGeom>
          <a:solidFill>
            <a:srgbClr val="39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Nahuel</a:t>
            </a:r>
            <a:r>
              <a:rPr spc="-105" dirty="0"/>
              <a:t> </a:t>
            </a:r>
            <a:r>
              <a:rPr dirty="0"/>
              <a:t>Rierra</a:t>
            </a:r>
            <a:r>
              <a:rPr spc="-105" dirty="0"/>
              <a:t> </a:t>
            </a:r>
            <a:r>
              <a:rPr spc="140" dirty="0"/>
              <a:t>-</a:t>
            </a:r>
            <a:r>
              <a:rPr spc="-105" dirty="0"/>
              <a:t> </a:t>
            </a:r>
            <a:r>
              <a:rPr spc="-20" dirty="0"/>
              <a:t>Joaquín</a:t>
            </a:r>
            <a:r>
              <a:rPr spc="-105" dirty="0"/>
              <a:t> </a:t>
            </a:r>
            <a:r>
              <a:rPr spc="-10" dirty="0"/>
              <a:t>Kainer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F54C445-E03F-487A-970B-90104CF86130}"/>
              </a:ext>
            </a:extLst>
          </p:cNvPr>
          <p:cNvSpPr txBox="1">
            <a:spLocks/>
          </p:cNvSpPr>
          <p:nvPr/>
        </p:nvSpPr>
        <p:spPr>
          <a:xfrm>
            <a:off x="8159750" y="2559050"/>
            <a:ext cx="5101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150" b="0" i="0">
                <a:solidFill>
                  <a:srgbClr val="393E46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AR" sz="9000" spc="114" dirty="0">
                <a:latin typeface="Palatino Linotype"/>
                <a:cs typeface="Palatino Linotype"/>
              </a:rPr>
              <a:t>La</a:t>
            </a:r>
            <a:r>
              <a:rPr lang="es-AR" sz="9000" spc="-630" dirty="0">
                <a:latin typeface="Palatino Linotype"/>
                <a:cs typeface="Palatino Linotype"/>
              </a:rPr>
              <a:t> </a:t>
            </a:r>
            <a:r>
              <a:rPr lang="es-AR" sz="9000" spc="100" dirty="0">
                <a:latin typeface="Palatino Linotype"/>
                <a:cs typeface="Palatino Linotype"/>
              </a:rPr>
              <a:t>visión</a:t>
            </a:r>
            <a:endParaRPr lang="es-AR" sz="9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609</Words>
  <Application>Microsoft Office PowerPoint</Application>
  <PresentationFormat>Personalizado</PresentationFormat>
  <Paragraphs>50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Cambria</vt:lpstr>
      <vt:lpstr>Palatino Linotype</vt:lpstr>
      <vt:lpstr>Tahoma</vt:lpstr>
      <vt:lpstr>Times New Roman</vt:lpstr>
      <vt:lpstr>Office Theme</vt:lpstr>
      <vt:lpstr>Presentación de PowerPoint</vt:lpstr>
      <vt:lpstr>Presentación de PowerPoint</vt:lpstr>
      <vt:lpstr>Creed Fragrances &amp; Creed Boutique</vt:lpstr>
      <vt:lpstr>Presentación de PowerPoint</vt:lpstr>
      <vt:lpstr>Presentación de PowerPoint</vt:lpstr>
      <vt:lpstr>Los orígenes</vt:lpstr>
      <vt:lpstr>Presentación de PowerPoint</vt:lpstr>
      <vt:lpstr>La misión</vt:lpstr>
      <vt:lpstr>Presentación de PowerPoint</vt:lpstr>
      <vt:lpstr>La visión de Creed, una fragancia para el futuro:</vt:lpstr>
      <vt:lpstr>One Tree Planted</vt:lpstr>
      <vt:lpstr>One Tree Planted</vt:lpstr>
      <vt:lpstr>Nuestra huella de carbono</vt:lpstr>
      <vt:lpstr>Residuos</vt:lpstr>
      <vt:lpstr>Creed Fragrances &amp; Creed Boutique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Claudia Dominguez</cp:lastModifiedBy>
  <cp:revision>2</cp:revision>
  <dcterms:created xsi:type="dcterms:W3CDTF">2024-09-13T18:42:44Z</dcterms:created>
  <dcterms:modified xsi:type="dcterms:W3CDTF">2024-09-13T20:49:26Z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2024-09-13T00:00:00Z</vt:filetime>
  </property>
  <property fmtid="{D5CDD505-2E9C-101B-9397-08002B2CF9AE}" pid="5" name="Producer">
    <vt:lpwstr>GPL Ghostscript 10.02.0</vt:lpwstr>
  </property>
</Properties>
</file>