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6" r:id="rId12"/>
    <p:sldId id="264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67CE-DFB7-4152-9454-338F14354A90}" type="datetimeFigureOut">
              <a:rPr lang="ko-KR" altLang="en-US" smtClean="0"/>
              <a:t>2017-07-06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B475-DDC5-4F16-B9FB-54CB1A5F4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무직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양날의 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일단 정확히 알고 있으면 사실상 대부분의 환경에서 프로그래머가 원하는 기능을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속도가 중요한 분야에서는 많이 쓰이나 수정 사항을 확인하거나 디버깅도 어려워 생산성이 낮은 편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권유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컴퓨터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및 시스템 프로그래밍</a:t>
            </a:r>
            <a:r>
              <a:rPr lang="en-US" altLang="ko-KR" dirty="0" smtClean="0"/>
              <a:t>, OS</a:t>
            </a:r>
            <a:r>
              <a:rPr lang="ko-KR" altLang="en-US" dirty="0" smtClean="0"/>
              <a:t>를 배우기 위해선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(+ </a:t>
            </a:r>
            <a:r>
              <a:rPr lang="ko-KR" altLang="en-US" dirty="0" smtClean="0"/>
              <a:t>어셈블리 조금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 한게 없기 때문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등의 고수준 언어를 통해서는 추상화 </a:t>
            </a:r>
            <a:r>
              <a:rPr lang="ko-KR" altLang="en-US" dirty="0" err="1" smtClean="0"/>
              <a:t>레이어에</a:t>
            </a:r>
            <a:r>
              <a:rPr lang="ko-KR" altLang="en-US" dirty="0" smtClean="0"/>
              <a:t> 가려져 여러 </a:t>
            </a:r>
            <a:r>
              <a:rPr lang="en-US" altLang="ko-KR" dirty="0" smtClean="0"/>
              <a:t>OS,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개념들에 대한 </a:t>
            </a:r>
            <a:r>
              <a:rPr lang="en-US" altLang="ko-KR" dirty="0" smtClean="0"/>
              <a:t>low-level</a:t>
            </a:r>
            <a:r>
              <a:rPr lang="ko-KR" altLang="en-US" dirty="0" smtClean="0"/>
              <a:t>한 직관을 얻기 힘듦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로 기초를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Objective-C</a:t>
            </a:r>
            <a:r>
              <a:rPr lang="ko-KR" altLang="en-US" dirty="0" smtClean="0"/>
              <a:t>를 익히기 전의 워밍업 정도로 취급하는 사람들은 적당히 공부해도 무방함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</a:t>
            </a:r>
            <a:r>
              <a:rPr lang="en-US" altLang="ko-KR" dirty="0" smtClean="0"/>
              <a:t>..</a:t>
            </a:r>
            <a:r>
              <a:rPr lang="ko-KR" altLang="en-US" dirty="0" smtClean="0"/>
              <a:t>인</a:t>
            </a:r>
            <a:r>
              <a:rPr lang="en-US" altLang="ko-KR" dirty="0" smtClean="0"/>
              <a:t>..</a:t>
            </a:r>
            <a:r>
              <a:rPr lang="ko-KR" altLang="en-US" dirty="0" smtClean="0"/>
              <a:t>터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간단히 말하면 주소를 저장하는 변수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비유하자면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보물 상자를 열었더니 보물은 없고 보물의 위치를 가리키는 지도만 들어있는 상황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무엇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데니스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리치</a:t>
            </a:r>
            <a:r>
              <a:rPr lang="en-US" altLang="ko-KR" dirty="0" smtClean="0"/>
              <a:t>(Dennis </a:t>
            </a:r>
            <a:r>
              <a:rPr lang="en-US" altLang="ko-KR" dirty="0" err="1" smtClean="0"/>
              <a:t>MacAlistair</a:t>
            </a:r>
            <a:r>
              <a:rPr lang="en-US" altLang="ko-KR" dirty="0" smtClean="0"/>
              <a:t> Ritchie)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1972</a:t>
            </a:r>
            <a:r>
              <a:rPr lang="ko-KR" altLang="en-US" dirty="0" smtClean="0"/>
              <a:t>년에 개발한 프로그래밍 언어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의 정신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Trust the programmer</a:t>
            </a:r>
            <a:endParaRPr lang="en-US" altLang="ko-KR" dirty="0" smtClean="0"/>
          </a:p>
          <a:p>
            <a:r>
              <a:rPr lang="en-US" altLang="ko-KR" dirty="0" smtClean="0"/>
              <a:t>Don't prevent the programmer from doing what needs to be done</a:t>
            </a:r>
          </a:p>
          <a:p>
            <a:r>
              <a:rPr lang="en-US" altLang="ko-KR" dirty="0" smtClean="0"/>
              <a:t>Keep the language small and simple</a:t>
            </a:r>
          </a:p>
          <a:p>
            <a:r>
              <a:rPr lang="en-US" altLang="ko-KR" dirty="0" smtClean="0"/>
              <a:t>Provide only one way to do an operation</a:t>
            </a:r>
          </a:p>
          <a:p>
            <a:r>
              <a:rPr lang="en-US" altLang="ko-KR" dirty="0" smtClean="0"/>
              <a:t>Make it fast, even if it is not guaranteed to be portable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의 정신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요약하자면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프로그래머가 고생하세요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간단하게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설령 불편해도 빠르게</a:t>
            </a:r>
            <a:r>
              <a:rPr lang="en-US" altLang="ko-KR" dirty="0" smtClean="0"/>
              <a:t>!”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의 정신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다른 언어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프로그래머는 못 믿으니 내가 판단한다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그래서 시간이 걸리니 참아</a:t>
            </a:r>
            <a:r>
              <a:rPr lang="en-US" altLang="ko-KR" dirty="0" smtClean="0"/>
              <a:t>.”</a:t>
            </a:r>
          </a:p>
          <a:p>
            <a:r>
              <a:rPr lang="en-US" altLang="ko-KR" dirty="0" smtClean="0"/>
              <a:t>C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프로그래머가 알아서 다 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일만 빠르게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알아서 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난 몰라</a:t>
            </a:r>
            <a:r>
              <a:rPr lang="en-US" altLang="ko-KR" dirty="0" smtClean="0"/>
              <a:t>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의 정석 교재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의 창시자인 데니스 </a:t>
            </a:r>
            <a:r>
              <a:rPr lang="ko-KR" altLang="en-US" dirty="0" err="1" smtClean="0"/>
              <a:t>리치와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브라이언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커니건이</a:t>
            </a:r>
            <a:r>
              <a:rPr lang="ko-KR" altLang="en-US" dirty="0" smtClean="0"/>
              <a:t> 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The C Programming language 2nd Edition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줄여서 </a:t>
            </a:r>
            <a:r>
              <a:rPr lang="en-US" altLang="ko-KR" b="1" dirty="0" smtClean="0"/>
              <a:t>K&amp;R</a:t>
            </a:r>
            <a:r>
              <a:rPr lang="ko-KR" altLang="en-US" dirty="0" smtClean="0"/>
              <a:t>의 </a:t>
            </a:r>
            <a:r>
              <a:rPr lang="en-US" altLang="ko-KR" b="1" dirty="0" smtClean="0"/>
              <a:t>TCPL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는 어떤 언어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주로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와 관련하여 보안이나 안정성 및 호환성이 중시되는 시스템 프로그래밍 영역이 메인인 언어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언어를 제대로 사용하는 분야는 하드웨어와 어셈블리어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자체는 간단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 자체는 지원되는 기능이 적고 문법이 간단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550</a:t>
            </a:r>
            <a:r>
              <a:rPr lang="ko-KR" altLang="en-US" dirty="0" smtClean="0"/>
              <a:t>쪽 정도밖에 안 되는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표준에서도 순수 문법 부분은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쪽 정도밖에 안 되며 나머지는 다 라이브러리 관련 부분이고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개수로 치면 고작해야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개 근처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를 제대로 다루려면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오랜 기간 프로그래밍 언어 세계에서 영어와 같은 위치에 있다 보니 여러 기능이나 최적화 관련 트릭이 매우 많음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많이 알고 있는가가 사실상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핵심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290</Words>
  <Application>Microsoft Office PowerPoint</Application>
  <PresentationFormat>화면 슬라이드 쇼(4:3)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C</vt:lpstr>
      <vt:lpstr>C는 무엇?</vt:lpstr>
      <vt:lpstr>C의 정신</vt:lpstr>
      <vt:lpstr>C의 정신</vt:lpstr>
      <vt:lpstr>C의 정신</vt:lpstr>
      <vt:lpstr>C의 정석 교재</vt:lpstr>
      <vt:lpstr>C는 어떤 언어?</vt:lpstr>
      <vt:lpstr>C 자체는 간단?</vt:lpstr>
      <vt:lpstr>C를 제대로 다루려면.. </vt:lpstr>
      <vt:lpstr>C는 양날의 칼</vt:lpstr>
      <vt:lpstr>왜 C를 권유?</vt:lpstr>
      <vt:lpstr>C로 기초를</vt:lpstr>
      <vt:lpstr>포..인..터..?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BBulpiri</dc:creator>
  <cp:lastModifiedBy>BBulpiri</cp:lastModifiedBy>
  <cp:revision>29</cp:revision>
  <dcterms:created xsi:type="dcterms:W3CDTF">2017-07-06T11:57:13Z</dcterms:created>
  <dcterms:modified xsi:type="dcterms:W3CDTF">2017-07-06T12:57:13Z</dcterms:modified>
</cp:coreProperties>
</file>