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e1b226b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e1b226b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d48c767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d48c767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d48c767d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d48c767d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d48c767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d48c767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dc34ad4a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dc34ad4a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dc34ad4a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dc34ad4a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d48c767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d48c76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e1b226b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e1b226b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48c767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d48c767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e1b226b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e1b226b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e1b226b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e1b226b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e1b226b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e1b226b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FdZ8LKiJBhQ&amp;t=3s" TargetMode="External"/><Relationship Id="rId4" Type="http://schemas.openxmlformats.org/officeDocument/2006/relationships/hyperlink" Target="https://www.youtube.com/watch?v=yN7ypxC7838&amp;t=84s" TargetMode="External"/><Relationship Id="rId5" Type="http://schemas.openxmlformats.org/officeDocument/2006/relationships/hyperlink" Target="https://www.tiktok.com/@pil_programacion/video/7309644870623268101?lang=en&amp;q=machine%20learning&amp;t=1709227457593" TargetMode="External"/><Relationship Id="rId6" Type="http://schemas.openxmlformats.org/officeDocument/2006/relationships/hyperlink" Target="https://www.tiktok.com/@thefemrise/video/7142197972980272389?lang=en&amp;q=machine%20learning%20que%20es&amp;t=170922755894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850" y="452375"/>
            <a:ext cx="6754375" cy="40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r>
              <a:rPr lang="es"/>
              <a:t> Comunes de Machine Learning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084300"/>
            <a:ext cx="7038900" cy="3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98"/>
              <a:t>1</a:t>
            </a:r>
            <a:r>
              <a:rPr lang="es" sz="3098"/>
              <a:t>. Support Vector Machine (SVM)</a:t>
            </a:r>
            <a:endParaRPr sz="309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98"/>
              <a:t>Tipo: Aprendizaje supervisado (clasificación y regresión).</a:t>
            </a:r>
            <a:endParaRPr sz="309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98"/>
              <a:t>Aplicaciones: Clasificación de imágenes, análisis de texto, detección de fraude.</a:t>
            </a:r>
            <a:endParaRPr sz="309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98"/>
              <a:t>Explicación: Encuentra el hiperplano que mejor separa las clases en un espacio de características, maximizando la distancia entre los puntos de datos y el hiperplano.</a:t>
            </a:r>
            <a:br>
              <a:rPr lang="es" sz="3098"/>
            </a:br>
            <a:endParaRPr sz="309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98"/>
              <a:t>2</a:t>
            </a:r>
            <a:r>
              <a:rPr lang="es" sz="3098"/>
              <a:t>. K-Nearest Neighbors (K-NN)</a:t>
            </a:r>
            <a:endParaRPr sz="309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98"/>
              <a:t>Tipo: Aprendizaje supervisado (clasificación y regresión).</a:t>
            </a:r>
            <a:endParaRPr sz="309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98"/>
              <a:t>Aplicaciones: Recomendación de productos, reconocimiento de patrones, diagnóstico médico.</a:t>
            </a:r>
            <a:endParaRPr sz="309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98"/>
              <a:t>Explicación: Clasifica un punto de datos basándose en la mayoría de sus k vecinos más cercanos en el espacio de características.</a:t>
            </a:r>
            <a:endParaRPr sz="309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9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272175"/>
            <a:ext cx="7038900" cy="4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Regresión Lineal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Tipo: Aprendizaje supervisado (regresión).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Aplicaciones: Predicción de precios, análisis económico, tendencias climáticas.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Explicación: Busca encontrar la mejor línea (o hiperplano en múltiples dimensiones) que se ajusta a los datos de entrenamiento en términos de mínimos cuadrados.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4. Random Forest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Tipo: Aprendizaje supervisado (clasificación y regresión).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Aplicaciones: Predicción de enfermedades, recomendación de películas, predicción de demanda de productos.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Explicación: Es un conjunto de árboles de decisión, donde cada árbol vota por una clase. Combina sus predicciones para obtener una predicción final.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</a:t>
            </a:r>
            <a:r>
              <a:rPr lang="es"/>
              <a:t> fuentes de </a:t>
            </a:r>
            <a:r>
              <a:rPr lang="es"/>
              <a:t>información</a:t>
            </a:r>
            <a:r>
              <a:rPr lang="es"/>
              <a:t>…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https://www.youtube.com/watch?v=FdZ8LKiJBhQ&amp;t=3s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4"/>
              </a:rPr>
              <a:t>https://www.youtube.com/watch?v=yN7ypxC7838&amp;t=84s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5"/>
              </a:rPr>
              <a:t>https://www.tiktok.com/@pil_programacion/video/7309644870623268101?lang=en&amp;q=machine%20learning&amp;t=1709227457593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6"/>
              </a:rPr>
              <a:t>https://www.tiktok.com/@thefemrise/video/7142197972980272389?lang=en&amp;q=machine%20learning%20que%20es&amp;t=1709227558946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Machine Learning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Machine Learning (ML) es un campo de la inteligencia artificial que se enfoca en desarrollar algoritmos y modelos que permiten a las computadoras aprender patrones y tomar decisiones sin ser explícitamente programadas. Estos algoritmos mejoran su rendimiento a medida que se les proporcionan más datos y experiencia.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clave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330800" y="1410975"/>
            <a:ext cx="74271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5575"/>
              <a:t>Datos (Data): Los datos son la materia prima del aprendizaje automático. Pueden ser estructurados (tablas, bases de datos) o no estructurados (texto, imágenes, audio).</a:t>
            </a:r>
            <a:endParaRPr sz="5575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75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575"/>
              <a:t>Modelos (Models): Los modelos de ML son algoritmos matemáticos que se entrenan utilizando datos para aprender patrones y hacer predicciones. Estos pueden ser clasificadores, regresores, agrupadores, etc.</a:t>
            </a:r>
            <a:endParaRPr sz="55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38950" y="659900"/>
            <a:ext cx="7497000" cy="3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Entrenamiento (Training): Durante la fase de entrenamiento, el modelo se ajusta utilizando datos de entrenamiento para aprender los patrones presentes en los datos. 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Predicción (Prediction): Después del entrenamiento, el modelo puede realizar predicciones sobre nuevos datos que no ha visto antes.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64475"/>
            <a:ext cx="70389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 el machine learning?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machine learning se compone de diferentes tipos de modelos de aprendizaje automático, y usa varias técnicas algorítmicas. Dependiendo de la naturaleza de los datos y el resultado deseado, se puede usar uno de los cuatro modelos de aprendizaje: supervisado, no supervisado  o de refuerzo. Dentro de cada uno de esos modelos, se pueden aplicar una o más técnicas algorítmicas –relacionadas con los data sets en uso y los resultados buscados–.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500" y="3158700"/>
            <a:ext cx="6285098" cy="16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502375" y="862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Aprendizaje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575" y="1833400"/>
            <a:ext cx="5452743" cy="30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123025"/>
            <a:ext cx="70389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Supervisado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616050"/>
            <a:ext cx="7038900" cy="3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sus algoritmos, a la máquina se la entrena mediante ejemplos. Los modelos de supervised learning consisten en pares de datos de "entrada" y "salida", donde el de salida se etiqueta con el valor deseado.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Mediante un algoritmo, el sistema compila todos esos datos del entrenamiento a lo largo del tiempo, y comienza a determinar similitudes correlativas, diferencias, y otros puntos de lógica. Los modelos de supervised learning se usan en muchas de las herramientas con las que interactuamos todos los días, como los motores de recomendación de productos y las aplicaciones de análisis de tránsito como Waze, que prevén la ruta más rápida en diferentes horarios.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150" y="2836825"/>
            <a:ext cx="3180350" cy="21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100" y="2950025"/>
            <a:ext cx="3009974" cy="20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No Supervisado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033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este, no existe una clave de respuestas. La máquina estudia los datos de entrada –muchos de los cuales no están etiquetados ni estructurados– y comienza a identificar patrones y correlaciones, usando todos los datos relevantes y accesibles. En muchos sentidos, el unsupervised learning sigue el modelo humano de observación del mundo. Usamos la intuición y experiencia para agrupar las cosas juntas. A medida que experimentamos más ejemplos de algo, nuestra capacidad para </a:t>
            </a:r>
            <a:r>
              <a:rPr lang="es"/>
              <a:t>categorizarlo</a:t>
            </a:r>
            <a:r>
              <a:rPr lang="es"/>
              <a:t> e identificarlo se vuelve cada vez más precisa. Para las máquinas, la "experiencia" se define por la cantidad de datos que se introducen y ponen a disposición. Ejemplos comunes para aplicar unsupervised learning </a:t>
            </a:r>
            <a:r>
              <a:rPr lang="es"/>
              <a:t>incluye</a:t>
            </a:r>
            <a:r>
              <a:rPr lang="es"/>
              <a:t> reconocimiento facial, análisis de secuencias genéticas, investigación de mercado, y ciberseguridad.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075" y="3287600"/>
            <a:ext cx="3294925" cy="17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130350"/>
            <a:ext cx="70389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por Reforzamiento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718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modelo de reinforcement learning no incluye una respuesta de referencia, sino que más bien ingresa un conjunto de acciones permitidas, reglas, y potenciales estados finales. Cuando el objetivo deseado del algoritmo es fijo o binario, las máquinas pueden aprender mediante el ejemplo. Pero en los casos donde el resultado deseado es mutable, el sistema debe aprender por experiencia y recompensa. En los modelos de reinforcement learning, la "recompensa" es numérica, y se programa dentro del algoritmo como algo que el sistema busca recopilar.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Los ejemplos para aplicar el reinforcement learning incluyen, el desarrollo de juegos de computadora, y la negociación bursátil de alto riesgo.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25" y="2812300"/>
            <a:ext cx="4748400" cy="21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