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c3f8618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c3f8618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Caja de velocidades con mecanismo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90477" y="30742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Dante Raúl Rodriguez </a:t>
            </a:r>
            <a:r>
              <a:rPr lang="es"/>
              <a:t>Ramirez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 Carcaño De Jesús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 proyecto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