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46" r:id="rId6"/>
    <p:sldId id="277" r:id="rId7"/>
    <p:sldId id="281" r:id="rId8"/>
    <p:sldId id="274" r:id="rId9"/>
    <p:sldId id="285" r:id="rId10"/>
    <p:sldId id="347" r:id="rId11"/>
    <p:sldId id="290" r:id="rId12"/>
    <p:sldId id="286" r:id="rId13"/>
    <p:sldId id="289" r:id="rId14"/>
    <p:sldId id="287" r:id="rId15"/>
    <p:sldId id="296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56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720" y="6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08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350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99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98E4CD2F-19FD-4D06-B1F3-52C4E8F04EF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96182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C9752D35-94A9-482B-B5CB-634979BBD92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5090284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9302DB8-5453-4391-88B9-E8AC1DFF4BD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084387" y="2002982"/>
            <a:ext cx="1967385" cy="196760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36720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139F7A-DB49-4747-BE08-2A8FB28A42D4}"/>
              </a:ext>
            </a:extLst>
          </p:cNvPr>
          <p:cNvGrpSpPr/>
          <p:nvPr userDrawn="1"/>
        </p:nvGrpSpPr>
        <p:grpSpPr>
          <a:xfrm>
            <a:off x="7407953" y="971475"/>
            <a:ext cx="4036500" cy="2217783"/>
            <a:chOff x="-548507" y="477868"/>
            <a:chExt cx="11570449" cy="6357177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B696E14-E4FC-4CAD-B619-D5D6531CDBA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C7A3BAB-C316-4570-8C02-FA57705CEA1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C3B5317-9A0B-4143-B85C-C6333005AA8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5C3FC81-1AF3-4E17-B97B-AE88B868199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33F2209-582D-4124-A8AA-0D03E8CB0BD8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E291033-212C-4813-B044-97CA11AA96C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A495EE9-E152-4FF0-9201-54652D96C9B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0986D480-D6AF-445E-B186-E7DADA254298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D4320F5-7635-4ABC-8E7E-37CE4D7E378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9A24AE20-9881-4F48-B624-6F384E4D805D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43A01168-DF4A-49DF-9EB2-F8083891FDF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6DEAE7-705F-43A1-B2A9-88B7876C008C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03F237-F11B-47DE-A8FC-A59A36AB846E}"/>
              </a:ext>
            </a:extLst>
          </p:cNvPr>
          <p:cNvGrpSpPr/>
          <p:nvPr userDrawn="1"/>
        </p:nvGrpSpPr>
        <p:grpSpPr>
          <a:xfrm>
            <a:off x="7407953" y="3842291"/>
            <a:ext cx="4036500" cy="2217783"/>
            <a:chOff x="-548507" y="477868"/>
            <a:chExt cx="11570449" cy="635717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9E13D25-B44B-45EE-AD49-945CED521D9E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4A27622-138F-42A4-B619-E1EDEBE65B6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28C124-8565-4874-988E-BD6CF00778B3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D24E54F-694E-4CFC-8FD6-7C7EF289E445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9545CB5-C583-4ACC-BDCA-981B72D1FB0E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D2342B7-5FBD-443E-9EF8-8EC1EF4976BD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B0A7BCF3-E9A3-43E2-A838-B49E56800ACC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70E4160-EB42-4706-876E-7A6CB3AFB2FB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F18B2B1-2502-4DDA-8AC8-94AC43C59053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5D08569-B08C-4E8A-A321-5A99E049284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8B869B9-AA3C-4354-99B8-56B1FB119A8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D59C257-136E-45D5-9223-3ADC5C6B8D8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BE51ADC-8BC1-455E-BA55-8AA7DC898FC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56092" y="111154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DCD9D3DB-2220-4596-A5BF-72EE7B9609A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56092" y="3984257"/>
            <a:ext cx="2927081" cy="17492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4807046C-F888-4A36-A40A-256FAD5D0C4E}"/>
              </a:ext>
            </a:extLst>
          </p:cNvPr>
          <p:cNvSpPr/>
          <p:nvPr userDrawn="1"/>
        </p:nvSpPr>
        <p:spPr>
          <a:xfrm>
            <a:off x="356152" y="473558"/>
            <a:ext cx="11479696" cy="5910884"/>
          </a:xfrm>
          <a:prstGeom prst="frame">
            <a:avLst>
              <a:gd name="adj1" fmla="val 5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6396103F-7E16-4445-B7A5-DADC79F7C85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8128" y="258417"/>
            <a:ext cx="10895743" cy="36874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557259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CFB63C-8719-4A56-9AE9-2AE7BBFD27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19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19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1 w 7219949"/>
              <a:gd name="connsiteY427" fmla="*/ 2753886 h 6791323"/>
              <a:gd name="connsiteX428" fmla="*/ 5888550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0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5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3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09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6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2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1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7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0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7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89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5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7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4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3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4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3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7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3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3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1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3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099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7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0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4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2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0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0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4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5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0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1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1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79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899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2 w 7219949"/>
              <a:gd name="connsiteY847" fmla="*/ 3495306 h 6791323"/>
              <a:gd name="connsiteX848" fmla="*/ 5767938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59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39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3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39 w 7219949"/>
              <a:gd name="connsiteY912" fmla="*/ 4077587 h 6791323"/>
              <a:gd name="connsiteX913" fmla="*/ 5798288 w 7219949"/>
              <a:gd name="connsiteY913" fmla="*/ 3896929 h 6791323"/>
              <a:gd name="connsiteX914" fmla="*/ 5786158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8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5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5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1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3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4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7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1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3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4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89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7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0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60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7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1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3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4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0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1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0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8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3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4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0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0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6 w 7219949"/>
              <a:gd name="connsiteY1280" fmla="*/ 6322732 h 6791323"/>
              <a:gd name="connsiteX1281" fmla="*/ 3911562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2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8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1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6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4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7 w 7219949"/>
              <a:gd name="connsiteY1359" fmla="*/ 6429900 h 6791323"/>
              <a:gd name="connsiteX1360" fmla="*/ 3445894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50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4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4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4 w 7219949"/>
              <a:gd name="connsiteY1409" fmla="*/ 6363558 h 6791323"/>
              <a:gd name="connsiteX1410" fmla="*/ 3428553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1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8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50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7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3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5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39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09 w 7219949"/>
              <a:gd name="connsiteY1472" fmla="*/ 6279893 h 6791323"/>
              <a:gd name="connsiteX1473" fmla="*/ 3245704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4 w 7219949"/>
              <a:gd name="connsiteY1496" fmla="*/ 6593704 h 6791323"/>
              <a:gd name="connsiteX1497" fmla="*/ 3148561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19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19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0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7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3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6" y="2810066"/>
                  <a:pt x="5963026" y="2805700"/>
                </a:cubicBezTo>
                <a:cubicBezTo>
                  <a:pt x="5957468" y="2801334"/>
                  <a:pt x="5949210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8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6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1" y="2753886"/>
                </a:cubicBezTo>
                <a:cubicBezTo>
                  <a:pt x="5897292" y="2751557"/>
                  <a:pt x="5894433" y="2749520"/>
                  <a:pt x="5888550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2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0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6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7" y="2666885"/>
                  <a:pt x="5772677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4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0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5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2" y="2699497"/>
                  <a:pt x="5795182" y="2691056"/>
                  <a:pt x="5789137" y="2687566"/>
                </a:cubicBezTo>
                <a:cubicBezTo>
                  <a:pt x="5780394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3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79" y="2482121"/>
                  <a:pt x="5491983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0" y="2419272"/>
                  <a:pt x="5395809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1" y="2351182"/>
                  <a:pt x="5301417" y="2343903"/>
                  <a:pt x="5292836" y="2337793"/>
                </a:cubicBezTo>
                <a:cubicBezTo>
                  <a:pt x="5290138" y="2335464"/>
                  <a:pt x="5284255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4" y="2343028"/>
                  <a:pt x="5310485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2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1" y="2266485"/>
                </a:cubicBezTo>
                <a:cubicBezTo>
                  <a:pt x="5200711" y="2266485"/>
                  <a:pt x="5200711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7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0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7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3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60" y="2043011"/>
                  <a:pt x="4886177" y="2049413"/>
                  <a:pt x="4894760" y="2055525"/>
                </a:cubicBezTo>
                <a:cubicBezTo>
                  <a:pt x="4900481" y="2059599"/>
                  <a:pt x="4906201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89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499" y="2173962"/>
                  <a:pt x="5066220" y="2178038"/>
                  <a:pt x="5071616" y="2182696"/>
                </a:cubicBezTo>
                <a:cubicBezTo>
                  <a:pt x="5094500" y="2198992"/>
                  <a:pt x="5120242" y="2217323"/>
                  <a:pt x="5143126" y="2233620"/>
                </a:cubicBezTo>
                <a:cubicBezTo>
                  <a:pt x="5143287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1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7" y="2431214"/>
                  <a:pt x="5422470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5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7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4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3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3" y="2712220"/>
                  <a:pt x="5792513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4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3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1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7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5" y="3437442"/>
                  <a:pt x="6060735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5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3" y="3399311"/>
                </a:cubicBezTo>
                <a:cubicBezTo>
                  <a:pt x="5998060" y="3401424"/>
                  <a:pt x="6000876" y="3403536"/>
                  <a:pt x="6006508" y="3407760"/>
                </a:cubicBezTo>
                <a:cubicBezTo>
                  <a:pt x="6014956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7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2" y="3058034"/>
                  <a:pt x="5541289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8" y="3228111"/>
                  <a:pt x="5802547" y="3243846"/>
                </a:cubicBezTo>
                <a:cubicBezTo>
                  <a:pt x="5808179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2" y="3353050"/>
                  <a:pt x="5955773" y="3362880"/>
                </a:cubicBezTo>
                <a:cubicBezTo>
                  <a:pt x="5961405" y="3367106"/>
                  <a:pt x="5967038" y="3371331"/>
                  <a:pt x="5969853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1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3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2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0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1" y="2992976"/>
                  <a:pt x="5464099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4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7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0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4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4" y="3196651"/>
                </a:cubicBezTo>
                <a:cubicBezTo>
                  <a:pt x="5563464" y="3195486"/>
                  <a:pt x="5557832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3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2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6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1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69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8" y="3237904"/>
                  <a:pt x="5674136" y="3234843"/>
                  <a:pt x="5671320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0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19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4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5" y="3046184"/>
                  <a:pt x="5407200" y="3040063"/>
                  <a:pt x="5399307" y="3032777"/>
                </a:cubicBezTo>
                <a:cubicBezTo>
                  <a:pt x="5390858" y="3026438"/>
                  <a:pt x="5383520" y="3018204"/>
                  <a:pt x="5378995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8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0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1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0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8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1" y="2920086"/>
                </a:cubicBezTo>
                <a:cubicBezTo>
                  <a:pt x="5165411" y="2920086"/>
                  <a:pt x="5164857" y="2921035"/>
                  <a:pt x="5164857" y="2921035"/>
                </a:cubicBezTo>
                <a:cubicBezTo>
                  <a:pt x="5185125" y="2934874"/>
                  <a:pt x="5196434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8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0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79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4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899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099" y="3199985"/>
                  <a:pt x="5352810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09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2" y="3495306"/>
                </a:cubicBezTo>
                <a:cubicBezTo>
                  <a:pt x="5747625" y="3504188"/>
                  <a:pt x="5756074" y="3510526"/>
                  <a:pt x="5767938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59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2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1" y="3533567"/>
                  <a:pt x="5733600" y="3539904"/>
                </a:cubicBezTo>
                <a:cubicBezTo>
                  <a:pt x="5738677" y="3545078"/>
                  <a:pt x="5748235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5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39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5" y="3738703"/>
                  <a:pt x="5915940" y="3740815"/>
                </a:cubicBezTo>
                <a:cubicBezTo>
                  <a:pt x="5926650" y="3750213"/>
                  <a:pt x="5933990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8" y="3778067"/>
                  <a:pt x="5934123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4" y="3788413"/>
                  <a:pt x="5947650" y="3790525"/>
                  <a:pt x="5953283" y="3794750"/>
                </a:cubicBezTo>
                <a:cubicBezTo>
                  <a:pt x="5966254" y="3807210"/>
                  <a:pt x="5982553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59" y="3854118"/>
                  <a:pt x="6040029" y="3861187"/>
                  <a:pt x="6051294" y="3869637"/>
                </a:cubicBezTo>
                <a:cubicBezTo>
                  <a:pt x="6080563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8" y="4085991"/>
                  <a:pt x="6020839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8" y="3884415"/>
                </a:lnTo>
                <a:lnTo>
                  <a:pt x="5776155" y="3893232"/>
                </a:lnTo>
                <a:cubicBezTo>
                  <a:pt x="5765636" y="3898782"/>
                  <a:pt x="5755478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0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8" y="3898424"/>
                </a:cubicBezTo>
                <a:lnTo>
                  <a:pt x="5666613" y="3907431"/>
                </a:lnTo>
                <a:cubicBezTo>
                  <a:pt x="5687013" y="3931590"/>
                  <a:pt x="5705559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4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5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6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79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8" y="4551893"/>
                  <a:pt x="6005102" y="4582192"/>
                </a:cubicBezTo>
                <a:cubicBezTo>
                  <a:pt x="6012523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1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8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2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7" y="5040217"/>
                  <a:pt x="5796720" y="5044362"/>
                  <a:pt x="5802054" y="5049059"/>
                </a:cubicBezTo>
                <a:cubicBezTo>
                  <a:pt x="5812103" y="5059353"/>
                  <a:pt x="5819485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3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39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5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6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4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6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6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1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5" y="5155870"/>
                </a:cubicBezTo>
                <a:cubicBezTo>
                  <a:pt x="5752320" y="5146474"/>
                  <a:pt x="5741654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1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3" y="5118428"/>
                </a:cubicBezTo>
                <a:cubicBezTo>
                  <a:pt x="5702676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2" y="5152833"/>
                  <a:pt x="5703682" y="5142540"/>
                  <a:pt x="5695682" y="5135494"/>
                </a:cubicBezTo>
                <a:cubicBezTo>
                  <a:pt x="5690349" y="5130796"/>
                  <a:pt x="5687067" y="5129346"/>
                  <a:pt x="5685834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5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7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1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6" y="5329843"/>
                  <a:pt x="5366272" y="5354779"/>
                </a:cubicBezTo>
                <a:cubicBezTo>
                  <a:pt x="5352903" y="5363187"/>
                  <a:pt x="5340497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89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0" y="5240690"/>
                  <a:pt x="5043431" y="5239603"/>
                </a:cubicBezTo>
                <a:cubicBezTo>
                  <a:pt x="5090253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3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1" y="5615739"/>
                  <a:pt x="5075144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89" y="5576961"/>
                  <a:pt x="4983606" y="5571014"/>
                </a:cubicBezTo>
                <a:cubicBezTo>
                  <a:pt x="4929804" y="5522088"/>
                  <a:pt x="4855991" y="5518393"/>
                  <a:pt x="4802189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7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5" y="5212758"/>
                  <a:pt x="4411620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1" y="5173781"/>
                  <a:pt x="4364278" y="5167461"/>
                </a:cubicBezTo>
                <a:cubicBezTo>
                  <a:pt x="4355816" y="5161142"/>
                  <a:pt x="4345754" y="5150614"/>
                  <a:pt x="4335460" y="5147443"/>
                </a:cubicBezTo>
                <a:cubicBezTo>
                  <a:pt x="4328596" y="5145331"/>
                  <a:pt x="4327607" y="5140075"/>
                  <a:pt x="4321967" y="5135861"/>
                </a:cubicBezTo>
                <a:cubicBezTo>
                  <a:pt x="4288117" y="5110580"/>
                  <a:pt x="4251447" y="5083194"/>
                  <a:pt x="4214777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5" y="5066300"/>
                  <a:pt x="4207446" y="5068406"/>
                </a:cubicBezTo>
                <a:cubicBezTo>
                  <a:pt x="4224371" y="5081047"/>
                  <a:pt x="4241295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1" y="5116854"/>
                </a:cubicBezTo>
                <a:cubicBezTo>
                  <a:pt x="4268281" y="5116854"/>
                  <a:pt x="4268281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7" y="5045206"/>
                  <a:pt x="4157427" y="5043100"/>
                  <a:pt x="4157427" y="5043100"/>
                </a:cubicBezTo>
                <a:cubicBezTo>
                  <a:pt x="4142335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3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2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4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8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6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0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79" y="5233533"/>
                  <a:pt x="4280710" y="5234590"/>
                  <a:pt x="4283531" y="5236698"/>
                </a:cubicBezTo>
                <a:cubicBezTo>
                  <a:pt x="4291993" y="5243017"/>
                  <a:pt x="4296413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19" y="5311461"/>
                  <a:pt x="4378592" y="5316731"/>
                  <a:pt x="4384234" y="5320945"/>
                </a:cubicBezTo>
                <a:cubicBezTo>
                  <a:pt x="4387055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0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0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1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0" y="5757062"/>
                </a:lnTo>
                <a:lnTo>
                  <a:pt x="4937260" y="5780871"/>
                </a:lnTo>
                <a:cubicBezTo>
                  <a:pt x="4927476" y="5788189"/>
                  <a:pt x="4925813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2" y="6154695"/>
                  <a:pt x="4446584" y="6173472"/>
                  <a:pt x="4397068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6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2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3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7" y="6162383"/>
                  <a:pt x="4233263" y="6164269"/>
                  <a:pt x="4241644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2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6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3" y="6438925"/>
                  <a:pt x="4313571" y="6422687"/>
                </a:cubicBezTo>
                <a:cubicBezTo>
                  <a:pt x="4305191" y="6403478"/>
                  <a:pt x="4288684" y="6382384"/>
                  <a:pt x="4311838" y="6366653"/>
                </a:cubicBezTo>
                <a:cubicBezTo>
                  <a:pt x="4331411" y="6352012"/>
                  <a:pt x="4349577" y="6363899"/>
                  <a:pt x="4362500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0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4" y="6544975"/>
                  <a:pt x="4160845" y="6556065"/>
                  <a:pt x="4167307" y="6567157"/>
                </a:cubicBezTo>
                <a:cubicBezTo>
                  <a:pt x="4172809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0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4" y="6344261"/>
                  <a:pt x="3975519" y="6373039"/>
                  <a:pt x="3948711" y="6324618"/>
                </a:cubicBezTo>
                <a:cubicBezTo>
                  <a:pt x="3947751" y="6320559"/>
                  <a:pt x="3944167" y="6321646"/>
                  <a:pt x="3940586" y="6322732"/>
                </a:cubicBezTo>
                <a:cubicBezTo>
                  <a:pt x="3883277" y="6340131"/>
                  <a:pt x="3874710" y="6368836"/>
                  <a:pt x="3911562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2" y="6603188"/>
                </a:cubicBezTo>
                <a:cubicBezTo>
                  <a:pt x="3935707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8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2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8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0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2" y="6448229"/>
                  <a:pt x="3611928" y="6438507"/>
                  <a:pt x="3602138" y="6427960"/>
                </a:cubicBezTo>
                <a:cubicBezTo>
                  <a:pt x="3599691" y="6425323"/>
                  <a:pt x="3599691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1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1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6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8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4" y="6660874"/>
                  <a:pt x="3742695" y="6654731"/>
                  <a:pt x="3733131" y="6646757"/>
                </a:cubicBezTo>
                <a:lnTo>
                  <a:pt x="3643074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7" y="6429900"/>
                </a:lnTo>
                <a:lnTo>
                  <a:pt x="3445894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0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39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1" y="6315787"/>
                  <a:pt x="3343145" y="6320072"/>
                  <a:pt x="3338250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8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4" y="6166978"/>
                  <a:pt x="3194901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3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4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4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8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2" y="6376743"/>
                  <a:pt x="3449146" y="6371469"/>
                  <a:pt x="3441804" y="6363558"/>
                </a:cubicBezTo>
                <a:cubicBezTo>
                  <a:pt x="3436908" y="6358285"/>
                  <a:pt x="3432385" y="6358121"/>
                  <a:pt x="3428553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19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1" y="6275721"/>
                </a:cubicBezTo>
                <a:cubicBezTo>
                  <a:pt x="3350228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7" y="6207827"/>
                  <a:pt x="3289355" y="6200905"/>
                </a:cubicBezTo>
                <a:cubicBezTo>
                  <a:pt x="3277436" y="6181787"/>
                  <a:pt x="3274989" y="6179149"/>
                  <a:pt x="3261738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5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70" y="6011386"/>
                  <a:pt x="3112750" y="6005949"/>
                </a:cubicBezTo>
                <a:cubicBezTo>
                  <a:pt x="3104022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50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7" y="5976953"/>
                </a:cubicBezTo>
                <a:cubicBezTo>
                  <a:pt x="3066720" y="5983051"/>
                  <a:pt x="3067091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5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3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5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5" y="6067279"/>
                  <a:pt x="3093905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1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39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3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1" y="6214626"/>
                  <a:pt x="3202607" y="6248741"/>
                  <a:pt x="3218409" y="6279893"/>
                </a:cubicBezTo>
                <a:cubicBezTo>
                  <a:pt x="3226124" y="6292913"/>
                  <a:pt x="3235914" y="6303460"/>
                  <a:pt x="3245704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4" y="6593704"/>
                </a:cubicBezTo>
                <a:cubicBezTo>
                  <a:pt x="3253021" y="6661989"/>
                  <a:pt x="3199222" y="6613060"/>
                  <a:pt x="3148561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909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831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548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772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9" r:id="rId3"/>
    <p:sldLayoutId id="2147483668" r:id="rId4"/>
    <p:sldLayoutId id="2147483670" r:id="rId5"/>
    <p:sldLayoutId id="2147483673" r:id="rId6"/>
    <p:sldLayoutId id="2147483674" r:id="rId7"/>
    <p:sldLayoutId id="2147483675" r:id="rId8"/>
    <p:sldLayoutId id="2147483671" r:id="rId9"/>
    <p:sldLayoutId id="2147483672" r:id="rId10"/>
    <p:sldLayoutId id="2147483676" r:id="rId11"/>
    <p:sldLayoutId id="2147483665" r:id="rId12"/>
    <p:sldLayoutId id="2147483680" r:id="rId13"/>
    <p:sldLayoutId id="2147483677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5">
            <a:extLst>
              <a:ext uri="{FF2B5EF4-FFF2-40B4-BE49-F238E27FC236}">
                <a16:creationId xmlns:a16="http://schemas.microsoft.com/office/drawing/2014/main" id="{BE647175-CCDB-4E22-AD82-A3D8D4A572BC}"/>
              </a:ext>
            </a:extLst>
          </p:cNvPr>
          <p:cNvSpPr/>
          <p:nvPr/>
        </p:nvSpPr>
        <p:spPr>
          <a:xfrm>
            <a:off x="-284" y="4599610"/>
            <a:ext cx="12192000" cy="161998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4891078-3790-49FA-A89F-DCB85C2F6207}"/>
              </a:ext>
            </a:extLst>
          </p:cNvPr>
          <p:cNvSpPr/>
          <p:nvPr/>
        </p:nvSpPr>
        <p:spPr>
          <a:xfrm>
            <a:off x="-142" y="4719970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7" name="TextBox 16">
            <a:hlinkClick r:id="rId2"/>
            <a:extLst>
              <a:ext uri="{FF2B5EF4-FFF2-40B4-BE49-F238E27FC236}">
                <a16:creationId xmlns:a16="http://schemas.microsoft.com/office/drawing/2014/main" id="{46673C6C-F4E2-45EA-9333-0F52A6A69329}"/>
              </a:ext>
            </a:extLst>
          </p:cNvPr>
          <p:cNvSpPr txBox="1"/>
          <p:nvPr/>
        </p:nvSpPr>
        <p:spPr>
          <a:xfrm>
            <a:off x="6582440" y="6467568"/>
            <a:ext cx="5169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B76E31-A13F-4FA1-BB78-99AA06F8AE34}"/>
              </a:ext>
            </a:extLst>
          </p:cNvPr>
          <p:cNvGrpSpPr/>
          <p:nvPr/>
        </p:nvGrpSpPr>
        <p:grpSpPr>
          <a:xfrm>
            <a:off x="10045398" y="187384"/>
            <a:ext cx="1682803" cy="413563"/>
            <a:chOff x="3275856" y="1242391"/>
            <a:chExt cx="1656184" cy="407020"/>
          </a:xfrm>
        </p:grpSpPr>
        <p:sp>
          <p:nvSpPr>
            <p:cNvPr id="19" name="Rounded Rectangle 7">
              <a:extLst>
                <a:ext uri="{FF2B5EF4-FFF2-40B4-BE49-F238E27FC236}">
                  <a16:creationId xmlns:a16="http://schemas.microsoft.com/office/drawing/2014/main" id="{223B111F-273B-44AB-A6BD-7A8729C971C6}"/>
                </a:ext>
              </a:extLst>
            </p:cNvPr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pic>
          <p:nvPicPr>
            <p:cNvPr id="20" name="Picture 2" descr="E:\002-KIMS BUSINESS\007-01-ALLPPT.com\011-ALLPPT-LOGO\allppt-logo-e.png">
              <a:extLst>
                <a:ext uri="{FF2B5EF4-FFF2-40B4-BE49-F238E27FC236}">
                  <a16:creationId xmlns:a16="http://schemas.microsoft.com/office/drawing/2014/main" id="{FDBC744C-3D89-4C9F-9E69-16620940E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046"/>
                      </a14:imgEffect>
                      <a14:imgEffect>
                        <a14:saturation sat="175000"/>
                      </a14:imgEffect>
                      <a14:imgEffect>
                        <a14:brightnessContrast bright="-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4719970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T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oko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5400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Buah</a:t>
            </a:r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 Online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142" y="5599520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1867" dirty="0">
                <a:solidFill>
                  <a:schemeClr val="bg1"/>
                </a:solidFill>
                <a:cs typeface="Arial" pitchFamily="34" charset="0"/>
              </a:rPr>
              <a:t>A</a:t>
            </a:r>
            <a:r>
              <a:rPr lang="en-US" altLang="ko-KR" sz="1867" dirty="0" err="1">
                <a:solidFill>
                  <a:schemeClr val="bg1"/>
                </a:solidFill>
                <a:cs typeface="Arial" pitchFamily="34" charset="0"/>
              </a:rPr>
              <a:t>xel</a:t>
            </a:r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 Archie Clement Ginting(230210127)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533E38E-3071-4CA2-9F03-A4EBAE5F5175}"/>
              </a:ext>
            </a:extLst>
          </p:cNvPr>
          <p:cNvSpPr/>
          <p:nvPr/>
        </p:nvSpPr>
        <p:spPr>
          <a:xfrm>
            <a:off x="2034534" y="3087660"/>
            <a:ext cx="936000" cy="9360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2D5A84-9C34-4960-954B-0699AA41508D}"/>
              </a:ext>
            </a:extLst>
          </p:cNvPr>
          <p:cNvSpPr/>
          <p:nvPr/>
        </p:nvSpPr>
        <p:spPr>
          <a:xfrm>
            <a:off x="3654940" y="4023764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2F33D2-4F54-4AD1-970D-7E32AC19ED11}"/>
              </a:ext>
            </a:extLst>
          </p:cNvPr>
          <p:cNvSpPr/>
          <p:nvPr/>
        </p:nvSpPr>
        <p:spPr>
          <a:xfrm>
            <a:off x="5275346" y="2727620"/>
            <a:ext cx="936000" cy="936000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0B7B76-2404-434B-9380-F47403CF869E}"/>
              </a:ext>
            </a:extLst>
          </p:cNvPr>
          <p:cNvSpPr/>
          <p:nvPr/>
        </p:nvSpPr>
        <p:spPr>
          <a:xfrm>
            <a:off x="6895752" y="2727620"/>
            <a:ext cx="936000" cy="936000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F5F21-3445-4C52-8E44-79C22CF32736}"/>
              </a:ext>
            </a:extLst>
          </p:cNvPr>
          <p:cNvSpPr/>
          <p:nvPr/>
        </p:nvSpPr>
        <p:spPr>
          <a:xfrm>
            <a:off x="8516158" y="4239788"/>
            <a:ext cx="936000" cy="93600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AFF0D5-D981-4512-B28B-9310082FF653}"/>
              </a:ext>
            </a:extLst>
          </p:cNvPr>
          <p:cNvSpPr/>
          <p:nvPr/>
        </p:nvSpPr>
        <p:spPr>
          <a:xfrm>
            <a:off x="10136562" y="3087660"/>
            <a:ext cx="936000" cy="9360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accent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86D197-45E6-4F47-A113-3D13CDC63C90}"/>
              </a:ext>
            </a:extLst>
          </p:cNvPr>
          <p:cNvCxnSpPr>
            <a:endCxn id="3" idx="2"/>
          </p:cNvCxnSpPr>
          <p:nvPr/>
        </p:nvCxnSpPr>
        <p:spPr>
          <a:xfrm>
            <a:off x="917330" y="3555660"/>
            <a:ext cx="11172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DB3231-6FEC-4A4E-A2D9-E47448D70C6A}"/>
              </a:ext>
            </a:extLst>
          </p:cNvPr>
          <p:cNvCxnSpPr>
            <a:stCxn id="3" idx="4"/>
          </p:cNvCxnSpPr>
          <p:nvPr/>
        </p:nvCxnSpPr>
        <p:spPr>
          <a:xfrm>
            <a:off x="2502534" y="4023660"/>
            <a:ext cx="0" cy="4681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1CDF4E-C7C7-431E-85AD-B0EDCE90E39B}"/>
              </a:ext>
            </a:extLst>
          </p:cNvPr>
          <p:cNvCxnSpPr>
            <a:stCxn id="4" idx="2"/>
          </p:cNvCxnSpPr>
          <p:nvPr/>
        </p:nvCxnSpPr>
        <p:spPr>
          <a:xfrm flipH="1">
            <a:off x="2502534" y="4491764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5F0FDA-9469-4DA3-90FA-A8FAE5AD7BE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15176" y="3195620"/>
            <a:ext cx="7765" cy="82814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79CE7A-AC81-4058-B590-7AD71AF9A49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122940" y="3195620"/>
            <a:ext cx="1152406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25CA0C-5CAB-4864-9AF6-773601E69F27}"/>
              </a:ext>
            </a:extLst>
          </p:cNvPr>
          <p:cNvCxnSpPr>
            <a:stCxn id="6" idx="2"/>
            <a:endCxn id="5" idx="6"/>
          </p:cNvCxnSpPr>
          <p:nvPr/>
        </p:nvCxnSpPr>
        <p:spPr>
          <a:xfrm flipH="1">
            <a:off x="6211346" y="3195620"/>
            <a:ext cx="684406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948B73-F95F-4AFB-B2F1-852BC6E17A93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7363752" y="3663620"/>
            <a:ext cx="0" cy="10441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A09093-4ECB-4963-86B4-E62941BEEFB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363752" y="4707788"/>
            <a:ext cx="115240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66842C-7711-41DB-BC2B-478B7733E528}"/>
              </a:ext>
            </a:extLst>
          </p:cNvPr>
          <p:cNvCxnSpPr>
            <a:cxnSpLocks/>
            <a:endCxn id="7" idx="6"/>
          </p:cNvCxnSpPr>
          <p:nvPr/>
        </p:nvCxnSpPr>
        <p:spPr>
          <a:xfrm flipH="1">
            <a:off x="9452158" y="4707788"/>
            <a:ext cx="1152404" cy="0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6C5B64-6674-4ED4-A0AB-6FA9DEEEC452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10604562" y="4023660"/>
            <a:ext cx="0" cy="684128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0EA3CE-1616-4632-B210-868DE2E22778}"/>
              </a:ext>
            </a:extLst>
          </p:cNvPr>
          <p:cNvCxnSpPr>
            <a:endCxn id="8" idx="0"/>
          </p:cNvCxnSpPr>
          <p:nvPr/>
        </p:nvCxnSpPr>
        <p:spPr>
          <a:xfrm>
            <a:off x="10604562" y="2180766"/>
            <a:ext cx="0" cy="906894"/>
          </a:xfrm>
          <a:prstGeom prst="line">
            <a:avLst/>
          </a:prstGeom>
          <a:solidFill>
            <a:schemeClr val="accent1"/>
          </a:solidFill>
          <a:ln w="38100">
            <a:solidFill>
              <a:schemeClr val="accent1"/>
            </a:solidFill>
            <a:headEnd type="arrow" w="lg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C25D89D-4A2A-463F-BDCB-C03819954B44}"/>
              </a:ext>
            </a:extLst>
          </p:cNvPr>
          <p:cNvGrpSpPr/>
          <p:nvPr/>
        </p:nvGrpSpPr>
        <p:grpSpPr>
          <a:xfrm>
            <a:off x="1515152" y="2102077"/>
            <a:ext cx="1974766" cy="902906"/>
            <a:chOff x="2530759" y="1745937"/>
            <a:chExt cx="1681201" cy="90290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EB6045-8556-4D83-AC5A-06E71591298F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1E4473-05E3-490A-B1EA-C1D2A0DCB22A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8554E8-C6BB-4A4E-A3DA-B33C123CA426}"/>
              </a:ext>
            </a:extLst>
          </p:cNvPr>
          <p:cNvGrpSpPr/>
          <p:nvPr/>
        </p:nvGrpSpPr>
        <p:grpSpPr>
          <a:xfrm>
            <a:off x="3128414" y="5043909"/>
            <a:ext cx="1974766" cy="902906"/>
            <a:chOff x="2530759" y="1745937"/>
            <a:chExt cx="1681201" cy="90290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4EECFFA-642B-453A-9DD0-8CADCE4ABCFB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26BC35-18B7-4E9F-9516-2E845E8E7AE8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D70DB0-6E29-4AB1-8389-3FC6349B84A6}"/>
              </a:ext>
            </a:extLst>
          </p:cNvPr>
          <p:cNvGrpSpPr/>
          <p:nvPr/>
        </p:nvGrpSpPr>
        <p:grpSpPr>
          <a:xfrm>
            <a:off x="4768788" y="3752158"/>
            <a:ext cx="1974766" cy="902906"/>
            <a:chOff x="2530759" y="1745937"/>
            <a:chExt cx="1681201" cy="9029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92137A-1587-49B8-99C7-0BBBAFE393F7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534E1B9-0C47-484F-8095-29C9F4404DD9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C8346D-3CEC-4951-9D88-589E8F3EF0DF}"/>
              </a:ext>
            </a:extLst>
          </p:cNvPr>
          <p:cNvGrpSpPr/>
          <p:nvPr/>
        </p:nvGrpSpPr>
        <p:grpSpPr>
          <a:xfrm>
            <a:off x="6378200" y="1739232"/>
            <a:ext cx="1974766" cy="902906"/>
            <a:chOff x="2530759" y="1745937"/>
            <a:chExt cx="1681201" cy="90290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9E77A6-2C0E-454A-BE77-14168CC2BC48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231B38-5338-4BB2-A1A7-67D551B6C2FD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1AD68A-3C53-4060-B27F-4F5E8A5B01B6}"/>
              </a:ext>
            </a:extLst>
          </p:cNvPr>
          <p:cNvGrpSpPr/>
          <p:nvPr/>
        </p:nvGrpSpPr>
        <p:grpSpPr>
          <a:xfrm>
            <a:off x="7975200" y="5262539"/>
            <a:ext cx="2021656" cy="902906"/>
            <a:chOff x="2530759" y="1745937"/>
            <a:chExt cx="1681201" cy="90290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DE339E-B88B-4DFE-8031-449F0C9616A4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48B0441-86D4-4F3D-BE12-792735171454}"/>
                </a:ext>
              </a:extLst>
            </p:cNvPr>
            <p:cNvSpPr txBox="1"/>
            <p:nvPr/>
          </p:nvSpPr>
          <p:spPr>
            <a:xfrm>
              <a:off x="2530759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6FAEC08-4B41-4DF2-BC03-539A7896049B}"/>
              </a:ext>
            </a:extLst>
          </p:cNvPr>
          <p:cNvGrpSpPr/>
          <p:nvPr/>
        </p:nvGrpSpPr>
        <p:grpSpPr>
          <a:xfrm>
            <a:off x="8087016" y="3131252"/>
            <a:ext cx="1974766" cy="902906"/>
            <a:chOff x="2530758" y="1745937"/>
            <a:chExt cx="1681202" cy="90290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F76844-2832-47A2-A665-F4409A68F923}"/>
                </a:ext>
              </a:extLst>
            </p:cNvPr>
            <p:cNvSpPr txBox="1"/>
            <p:nvPr/>
          </p:nvSpPr>
          <p:spPr>
            <a:xfrm>
              <a:off x="2530759" y="2002512"/>
              <a:ext cx="1681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0D33794-9F7B-438E-B40B-60C840634459}"/>
                </a:ext>
              </a:extLst>
            </p:cNvPr>
            <p:cNvSpPr txBox="1"/>
            <p:nvPr/>
          </p:nvSpPr>
          <p:spPr>
            <a:xfrm>
              <a:off x="2530758" y="1745937"/>
              <a:ext cx="1681201" cy="307777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8" name="Rectangle 16">
            <a:extLst>
              <a:ext uri="{FF2B5EF4-FFF2-40B4-BE49-F238E27FC236}">
                <a16:creationId xmlns:a16="http://schemas.microsoft.com/office/drawing/2014/main" id="{C82677BD-1CB1-43F9-A646-AA3C557568BB}"/>
              </a:ext>
            </a:extLst>
          </p:cNvPr>
          <p:cNvSpPr/>
          <p:nvPr/>
        </p:nvSpPr>
        <p:spPr>
          <a:xfrm rot="2700000">
            <a:off x="3957434" y="4201878"/>
            <a:ext cx="323388" cy="5797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FD4C7482-FD31-47C2-8C0B-7523E751ABFF}"/>
              </a:ext>
            </a:extLst>
          </p:cNvPr>
          <p:cNvSpPr/>
          <p:nvPr/>
        </p:nvSpPr>
        <p:spPr>
          <a:xfrm>
            <a:off x="2321596" y="3351324"/>
            <a:ext cx="400663" cy="37505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A605ED74-A6CD-4211-8377-115FF453FB50}"/>
              </a:ext>
            </a:extLst>
          </p:cNvPr>
          <p:cNvSpPr/>
          <p:nvPr/>
        </p:nvSpPr>
        <p:spPr>
          <a:xfrm flipH="1">
            <a:off x="5524976" y="3004982"/>
            <a:ext cx="476328" cy="39294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Freeform 18">
            <a:extLst>
              <a:ext uri="{FF2B5EF4-FFF2-40B4-BE49-F238E27FC236}">
                <a16:creationId xmlns:a16="http://schemas.microsoft.com/office/drawing/2014/main" id="{B0C0F789-345E-433B-AA87-6230D8A44B13}"/>
              </a:ext>
            </a:extLst>
          </p:cNvPr>
          <p:cNvSpPr/>
          <p:nvPr/>
        </p:nvSpPr>
        <p:spPr>
          <a:xfrm>
            <a:off x="10356589" y="3312868"/>
            <a:ext cx="519811" cy="419526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E2F11D75-34F4-464E-929B-E6C8E00EE214}"/>
              </a:ext>
            </a:extLst>
          </p:cNvPr>
          <p:cNvSpPr/>
          <p:nvPr/>
        </p:nvSpPr>
        <p:spPr>
          <a:xfrm>
            <a:off x="8764049" y="4491202"/>
            <a:ext cx="439352" cy="43935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7">
            <a:extLst>
              <a:ext uri="{FF2B5EF4-FFF2-40B4-BE49-F238E27FC236}">
                <a16:creationId xmlns:a16="http://schemas.microsoft.com/office/drawing/2014/main" id="{C57378D1-5DFB-4D84-BD7B-422BF0474A67}"/>
              </a:ext>
            </a:extLst>
          </p:cNvPr>
          <p:cNvSpPr/>
          <p:nvPr/>
        </p:nvSpPr>
        <p:spPr>
          <a:xfrm>
            <a:off x="7157674" y="2946449"/>
            <a:ext cx="428284" cy="3696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46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0CD7DA2-C62A-46B8-8B8C-663879A43259}"/>
              </a:ext>
            </a:extLst>
          </p:cNvPr>
          <p:cNvGrpSpPr/>
          <p:nvPr/>
        </p:nvGrpSpPr>
        <p:grpSpPr>
          <a:xfrm flipH="1">
            <a:off x="983009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4" name="Oval 1">
              <a:extLst>
                <a:ext uri="{FF2B5EF4-FFF2-40B4-BE49-F238E27FC236}">
                  <a16:creationId xmlns:a16="http://schemas.microsoft.com/office/drawing/2014/main" id="{AE9E3B7E-92DF-49E4-BB7F-801D5A50FDF0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Oval 1">
              <a:extLst>
                <a:ext uri="{FF2B5EF4-FFF2-40B4-BE49-F238E27FC236}">
                  <a16:creationId xmlns:a16="http://schemas.microsoft.com/office/drawing/2014/main" id="{9B798118-4664-4967-82F5-1D1A981A55C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C62640D4-4279-4CA8-B70E-5066B556F199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Oval 1">
              <a:extLst>
                <a:ext uri="{FF2B5EF4-FFF2-40B4-BE49-F238E27FC236}">
                  <a16:creationId xmlns:a16="http://schemas.microsoft.com/office/drawing/2014/main" id="{33A1313D-4EE4-48C6-90E8-AA91C3A40E95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Oval 3">
            <a:extLst>
              <a:ext uri="{FF2B5EF4-FFF2-40B4-BE49-F238E27FC236}">
                <a16:creationId xmlns:a16="http://schemas.microsoft.com/office/drawing/2014/main" id="{AA9E51FD-787B-4CF6-84AB-2B209BBBE57D}"/>
              </a:ext>
            </a:extLst>
          </p:cNvPr>
          <p:cNvSpPr/>
          <p:nvPr/>
        </p:nvSpPr>
        <p:spPr>
          <a:xfrm>
            <a:off x="9473531" y="1903109"/>
            <a:ext cx="1224785" cy="1351173"/>
          </a:xfrm>
          <a:custGeom>
            <a:avLst/>
            <a:gdLst/>
            <a:ahLst/>
            <a:cxnLst/>
            <a:rect l="l" t="t" r="r" b="b"/>
            <a:pathLst>
              <a:path w="790861" h="872472">
                <a:moveTo>
                  <a:pt x="394689" y="0"/>
                </a:moveTo>
                <a:lnTo>
                  <a:pt x="395430" y="57"/>
                </a:lnTo>
                <a:lnTo>
                  <a:pt x="396172" y="0"/>
                </a:lnTo>
                <a:cubicBezTo>
                  <a:pt x="614153" y="0"/>
                  <a:pt x="790861" y="176708"/>
                  <a:pt x="790861" y="394689"/>
                </a:cubicBezTo>
                <a:cubicBezTo>
                  <a:pt x="790861" y="542198"/>
                  <a:pt x="685540" y="687780"/>
                  <a:pt x="602673" y="754231"/>
                </a:cubicBezTo>
                <a:cubicBezTo>
                  <a:pt x="577986" y="782673"/>
                  <a:pt x="588881" y="797618"/>
                  <a:pt x="583576" y="834696"/>
                </a:cubicBezTo>
                <a:cubicBezTo>
                  <a:pt x="569784" y="863319"/>
                  <a:pt x="557447" y="872472"/>
                  <a:pt x="533068" y="872472"/>
                </a:cubicBezTo>
                <a:lnTo>
                  <a:pt x="395430" y="871979"/>
                </a:lnTo>
                <a:lnTo>
                  <a:pt x="257793" y="872472"/>
                </a:lnTo>
                <a:cubicBezTo>
                  <a:pt x="233414" y="872472"/>
                  <a:pt x="221078" y="863319"/>
                  <a:pt x="207286" y="834696"/>
                </a:cubicBezTo>
                <a:cubicBezTo>
                  <a:pt x="201981" y="797618"/>
                  <a:pt x="212876" y="782673"/>
                  <a:pt x="188188" y="754231"/>
                </a:cubicBezTo>
                <a:cubicBezTo>
                  <a:pt x="105322" y="687780"/>
                  <a:pt x="0" y="542198"/>
                  <a:pt x="0" y="394689"/>
                </a:cubicBezTo>
                <a:cubicBezTo>
                  <a:pt x="0" y="176708"/>
                  <a:pt x="176709" y="0"/>
                  <a:pt x="39468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89269D-F9A0-4C61-9682-3BFC8FC26E54}"/>
              </a:ext>
            </a:extLst>
          </p:cNvPr>
          <p:cNvGrpSpPr/>
          <p:nvPr/>
        </p:nvGrpSpPr>
        <p:grpSpPr>
          <a:xfrm flipH="1">
            <a:off x="4516298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10" name="Oval 1">
              <a:extLst>
                <a:ext uri="{FF2B5EF4-FFF2-40B4-BE49-F238E27FC236}">
                  <a16:creationId xmlns:a16="http://schemas.microsoft.com/office/drawing/2014/main" id="{F43DB88E-7D28-45CE-B070-8B33E86E7AD1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Oval 1">
              <a:extLst>
                <a:ext uri="{FF2B5EF4-FFF2-40B4-BE49-F238E27FC236}">
                  <a16:creationId xmlns:a16="http://schemas.microsoft.com/office/drawing/2014/main" id="{8F6E6517-FD03-49A5-A87C-D57213B52413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Oval 1">
              <a:extLst>
                <a:ext uri="{FF2B5EF4-FFF2-40B4-BE49-F238E27FC236}">
                  <a16:creationId xmlns:a16="http://schemas.microsoft.com/office/drawing/2014/main" id="{B59546BE-7426-4471-9503-4BAC99BDC520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Oval 1">
              <a:extLst>
                <a:ext uri="{FF2B5EF4-FFF2-40B4-BE49-F238E27FC236}">
                  <a16:creationId xmlns:a16="http://schemas.microsoft.com/office/drawing/2014/main" id="{16225172-3FA4-4555-968F-7149B26DA450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C76B35-8F41-4B23-AFBF-BDEE145C9A1D}"/>
              </a:ext>
            </a:extLst>
          </p:cNvPr>
          <p:cNvGrpSpPr/>
          <p:nvPr/>
        </p:nvGrpSpPr>
        <p:grpSpPr>
          <a:xfrm>
            <a:off x="4375773" y="1808851"/>
            <a:ext cx="792715" cy="1360145"/>
            <a:chOff x="4874689" y="2348880"/>
            <a:chExt cx="914401" cy="1354872"/>
          </a:xfrm>
          <a:solidFill>
            <a:srgbClr val="90C221"/>
          </a:solidFill>
        </p:grpSpPr>
        <p:sp>
          <p:nvSpPr>
            <p:cNvPr id="15" name="Block Arc 14">
              <a:extLst>
                <a:ext uri="{FF2B5EF4-FFF2-40B4-BE49-F238E27FC236}">
                  <a16:creationId xmlns:a16="http://schemas.microsoft.com/office/drawing/2014/main" id="{BA269FE4-27E3-4C8D-AB01-B5B48F8C1024}"/>
                </a:ext>
              </a:extLst>
            </p:cNvPr>
            <p:cNvSpPr/>
            <p:nvPr/>
          </p:nvSpPr>
          <p:spPr>
            <a:xfrm>
              <a:off x="4874690" y="2348880"/>
              <a:ext cx="914400" cy="914400"/>
            </a:xfrm>
            <a:prstGeom prst="blockArc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6" name="Round Same Side Corner Rectangle 30">
              <a:extLst>
                <a:ext uri="{FF2B5EF4-FFF2-40B4-BE49-F238E27FC236}">
                  <a16:creationId xmlns:a16="http://schemas.microsoft.com/office/drawing/2014/main" id="{CBA18A66-7C23-4F6A-94C0-C2947720FA6A}"/>
                </a:ext>
              </a:extLst>
            </p:cNvPr>
            <p:cNvSpPr/>
            <p:nvPr/>
          </p:nvSpPr>
          <p:spPr>
            <a:xfrm rot="10800000">
              <a:off x="4874689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Round Same Side Corner Rectangle 33">
              <a:extLst>
                <a:ext uri="{FF2B5EF4-FFF2-40B4-BE49-F238E27FC236}">
                  <a16:creationId xmlns:a16="http://schemas.microsoft.com/office/drawing/2014/main" id="{52911753-047B-4D7A-988C-F7FA342E8D8A}"/>
                </a:ext>
              </a:extLst>
            </p:cNvPr>
            <p:cNvSpPr/>
            <p:nvPr/>
          </p:nvSpPr>
          <p:spPr>
            <a:xfrm rot="10800000">
              <a:off x="5560582" y="2789352"/>
              <a:ext cx="228508" cy="9144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8" name="그룹 14">
            <a:extLst>
              <a:ext uri="{FF2B5EF4-FFF2-40B4-BE49-F238E27FC236}">
                <a16:creationId xmlns:a16="http://schemas.microsoft.com/office/drawing/2014/main" id="{344E884D-1CA4-4592-8381-7E300007D3F7}"/>
              </a:ext>
            </a:extLst>
          </p:cNvPr>
          <p:cNvGrpSpPr/>
          <p:nvPr/>
        </p:nvGrpSpPr>
        <p:grpSpPr>
          <a:xfrm>
            <a:off x="1869148" y="3350722"/>
            <a:ext cx="511666" cy="490542"/>
            <a:chOff x="1869148" y="3350721"/>
            <a:chExt cx="511666" cy="490542"/>
          </a:xfrm>
          <a:solidFill>
            <a:schemeClr val="bg1"/>
          </a:solidFill>
        </p:grpSpPr>
        <p:sp>
          <p:nvSpPr>
            <p:cNvPr id="19" name="Oval 1">
              <a:extLst>
                <a:ext uri="{FF2B5EF4-FFF2-40B4-BE49-F238E27FC236}">
                  <a16:creationId xmlns:a16="http://schemas.microsoft.com/office/drawing/2014/main" id="{A6AF8AEC-CCAF-4D3E-88B0-A6F88F369ADF}"/>
                </a:ext>
              </a:extLst>
            </p:cNvPr>
            <p:cNvSpPr/>
            <p:nvPr/>
          </p:nvSpPr>
          <p:spPr>
            <a:xfrm>
              <a:off x="1886204" y="3468755"/>
              <a:ext cx="477554" cy="8528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">
              <a:extLst>
                <a:ext uri="{FF2B5EF4-FFF2-40B4-BE49-F238E27FC236}">
                  <a16:creationId xmlns:a16="http://schemas.microsoft.com/office/drawing/2014/main" id="{55B622B2-0AA4-468F-9313-AE27BBF1FD11}"/>
                </a:ext>
              </a:extLst>
            </p:cNvPr>
            <p:cNvSpPr/>
            <p:nvPr/>
          </p:nvSpPr>
          <p:spPr>
            <a:xfrm>
              <a:off x="1937372" y="3704819"/>
              <a:ext cx="375220" cy="136444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Oval 1">
              <a:extLst>
                <a:ext uri="{FF2B5EF4-FFF2-40B4-BE49-F238E27FC236}">
                  <a16:creationId xmlns:a16="http://schemas.microsoft.com/office/drawing/2014/main" id="{F7751315-C953-4CAC-ADF3-3DD7E6AE0A90}"/>
                </a:ext>
              </a:extLst>
            </p:cNvPr>
            <p:cNvSpPr/>
            <p:nvPr/>
          </p:nvSpPr>
          <p:spPr>
            <a:xfrm>
              <a:off x="1903260" y="3586787"/>
              <a:ext cx="443443" cy="85287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1">
              <a:extLst>
                <a:ext uri="{FF2B5EF4-FFF2-40B4-BE49-F238E27FC236}">
                  <a16:creationId xmlns:a16="http://schemas.microsoft.com/office/drawing/2014/main" id="{9A4C30B4-BCAF-42A7-B752-28CB30BDAC93}"/>
                </a:ext>
              </a:extLst>
            </p:cNvPr>
            <p:cNvSpPr/>
            <p:nvPr/>
          </p:nvSpPr>
          <p:spPr>
            <a:xfrm>
              <a:off x="1869148" y="3350721"/>
              <a:ext cx="511666" cy="8528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3" name="Block Arc 37">
            <a:extLst>
              <a:ext uri="{FF2B5EF4-FFF2-40B4-BE49-F238E27FC236}">
                <a16:creationId xmlns:a16="http://schemas.microsoft.com/office/drawing/2014/main" id="{CD322AD1-D9BF-4007-975A-F80E365DF894}"/>
              </a:ext>
            </a:extLst>
          </p:cNvPr>
          <p:cNvSpPr/>
          <p:nvPr/>
        </p:nvSpPr>
        <p:spPr>
          <a:xfrm>
            <a:off x="1644864" y="1860465"/>
            <a:ext cx="1062264" cy="1386291"/>
          </a:xfrm>
          <a:custGeom>
            <a:avLst/>
            <a:gdLst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5961 w 1128574"/>
              <a:gd name="connsiteY9" fmla="*/ 1347236 h 1471472"/>
              <a:gd name="connsiteX10" fmla="*/ 292410 w 1128574"/>
              <a:gd name="connsiteY10" fmla="*/ 1329645 h 1471472"/>
              <a:gd name="connsiteX11" fmla="*/ 300331 w 1128574"/>
              <a:gd name="connsiteY11" fmla="*/ 1290412 h 1471472"/>
              <a:gd name="connsiteX12" fmla="*/ 657787 w 1128574"/>
              <a:gd name="connsiteY12" fmla="*/ 834864 h 1471472"/>
              <a:gd name="connsiteX13" fmla="*/ 656254 w 1128574"/>
              <a:gd name="connsiteY13" fmla="*/ 830430 h 1471472"/>
              <a:gd name="connsiteX14" fmla="*/ 838945 w 1128574"/>
              <a:gd name="connsiteY14" fmla="*/ 502307 h 1471472"/>
              <a:gd name="connsiteX15" fmla="*/ 533067 w 1128574"/>
              <a:gd name="connsiteY15" fmla="*/ 284409 h 1471472"/>
              <a:gd name="connsiteX16" fmla="*/ 282643 w 1128574"/>
              <a:gd name="connsiteY16" fmla="*/ 564282 h 1471472"/>
              <a:gd name="connsiteX17" fmla="*/ 279666 w 1128574"/>
              <a:gd name="connsiteY17" fmla="*/ 564282 h 1471472"/>
              <a:gd name="connsiteX18" fmla="*/ 280029 w 1128574"/>
              <a:gd name="connsiteY18" fmla="*/ 567621 h 1471472"/>
              <a:gd name="connsiteX19" fmla="*/ 140015 w 1128574"/>
              <a:gd name="connsiteY19" fmla="*/ 697359 h 1471472"/>
              <a:gd name="connsiteX20" fmla="*/ 0 w 1128574"/>
              <a:gd name="connsiteY20" fmla="*/ 567621 h 1471472"/>
              <a:gd name="connsiteX21" fmla="*/ 363 w 1128574"/>
              <a:gd name="connsiteY21" fmla="*/ 564281 h 1471472"/>
              <a:gd name="connsiteX22" fmla="*/ 1 w 1128574"/>
              <a:gd name="connsiteY22" fmla="*/ 564281 h 1471472"/>
              <a:gd name="connsiteX23" fmla="*/ 501773 w 1128574"/>
              <a:gd name="connsiteY23" fmla="*/ 3505 h 1471472"/>
              <a:gd name="connsiteX24" fmla="*/ 555039 w 1128574"/>
              <a:gd name="connsiteY24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292410 w 1128574"/>
              <a:gd name="connsiteY9" fmla="*/ 1329645 h 1471472"/>
              <a:gd name="connsiteX10" fmla="*/ 300331 w 1128574"/>
              <a:gd name="connsiteY10" fmla="*/ 1290412 h 1471472"/>
              <a:gd name="connsiteX11" fmla="*/ 657787 w 1128574"/>
              <a:gd name="connsiteY11" fmla="*/ 834864 h 1471472"/>
              <a:gd name="connsiteX12" fmla="*/ 656254 w 1128574"/>
              <a:gd name="connsiteY12" fmla="*/ 830430 h 1471472"/>
              <a:gd name="connsiteX13" fmla="*/ 838945 w 1128574"/>
              <a:gd name="connsiteY13" fmla="*/ 502307 h 1471472"/>
              <a:gd name="connsiteX14" fmla="*/ 533067 w 1128574"/>
              <a:gd name="connsiteY14" fmla="*/ 284409 h 1471472"/>
              <a:gd name="connsiteX15" fmla="*/ 282643 w 1128574"/>
              <a:gd name="connsiteY15" fmla="*/ 564282 h 1471472"/>
              <a:gd name="connsiteX16" fmla="*/ 279666 w 1128574"/>
              <a:gd name="connsiteY16" fmla="*/ 564282 h 1471472"/>
              <a:gd name="connsiteX17" fmla="*/ 280029 w 1128574"/>
              <a:gd name="connsiteY17" fmla="*/ 567621 h 1471472"/>
              <a:gd name="connsiteX18" fmla="*/ 140015 w 1128574"/>
              <a:gd name="connsiteY18" fmla="*/ 697359 h 1471472"/>
              <a:gd name="connsiteX19" fmla="*/ 0 w 1128574"/>
              <a:gd name="connsiteY19" fmla="*/ 567621 h 1471472"/>
              <a:gd name="connsiteX20" fmla="*/ 363 w 1128574"/>
              <a:gd name="connsiteY20" fmla="*/ 564281 h 1471472"/>
              <a:gd name="connsiteX21" fmla="*/ 1 w 1128574"/>
              <a:gd name="connsiteY21" fmla="*/ 564281 h 1471472"/>
              <a:gd name="connsiteX22" fmla="*/ 501773 w 1128574"/>
              <a:gd name="connsiteY22" fmla="*/ 3505 h 1471472"/>
              <a:gd name="connsiteX23" fmla="*/ 555039 w 1128574"/>
              <a:gd name="connsiteY23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294969 w 1128574"/>
              <a:gd name="connsiteY8" fmla="*/ 1360143 h 1471472"/>
              <a:gd name="connsiteX9" fmla="*/ 300331 w 1128574"/>
              <a:gd name="connsiteY9" fmla="*/ 1290412 h 1471472"/>
              <a:gd name="connsiteX10" fmla="*/ 657787 w 1128574"/>
              <a:gd name="connsiteY10" fmla="*/ 834864 h 1471472"/>
              <a:gd name="connsiteX11" fmla="*/ 656254 w 1128574"/>
              <a:gd name="connsiteY11" fmla="*/ 830430 h 1471472"/>
              <a:gd name="connsiteX12" fmla="*/ 838945 w 1128574"/>
              <a:gd name="connsiteY12" fmla="*/ 502307 h 1471472"/>
              <a:gd name="connsiteX13" fmla="*/ 533067 w 1128574"/>
              <a:gd name="connsiteY13" fmla="*/ 284409 h 1471472"/>
              <a:gd name="connsiteX14" fmla="*/ 282643 w 1128574"/>
              <a:gd name="connsiteY14" fmla="*/ 564282 h 1471472"/>
              <a:gd name="connsiteX15" fmla="*/ 279666 w 1128574"/>
              <a:gd name="connsiteY15" fmla="*/ 564282 h 1471472"/>
              <a:gd name="connsiteX16" fmla="*/ 280029 w 1128574"/>
              <a:gd name="connsiteY16" fmla="*/ 567621 h 1471472"/>
              <a:gd name="connsiteX17" fmla="*/ 140015 w 1128574"/>
              <a:gd name="connsiteY17" fmla="*/ 697359 h 1471472"/>
              <a:gd name="connsiteX18" fmla="*/ 0 w 1128574"/>
              <a:gd name="connsiteY18" fmla="*/ 567621 h 1471472"/>
              <a:gd name="connsiteX19" fmla="*/ 363 w 1128574"/>
              <a:gd name="connsiteY19" fmla="*/ 564281 h 1471472"/>
              <a:gd name="connsiteX20" fmla="*/ 1 w 1128574"/>
              <a:gd name="connsiteY20" fmla="*/ 564281 h 1471472"/>
              <a:gd name="connsiteX21" fmla="*/ 501773 w 1128574"/>
              <a:gd name="connsiteY21" fmla="*/ 3505 h 1471472"/>
              <a:gd name="connsiteX22" fmla="*/ 555039 w 1128574"/>
              <a:gd name="connsiteY22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772726 w 1128574"/>
              <a:gd name="connsiteY3" fmla="*/ 1088985 h 1471472"/>
              <a:gd name="connsiteX4" fmla="*/ 574598 w 1128574"/>
              <a:gd name="connsiteY4" fmla="*/ 1360143 h 1471472"/>
              <a:gd name="connsiteX5" fmla="*/ 569907 w 1128574"/>
              <a:gd name="connsiteY5" fmla="*/ 1360143 h 1471472"/>
              <a:gd name="connsiteX6" fmla="*/ 434237 w 1128574"/>
              <a:gd name="connsiteY6" fmla="*/ 1471472 h 1471472"/>
              <a:gd name="connsiteX7" fmla="*/ 298567 w 1128574"/>
              <a:gd name="connsiteY7" fmla="*/ 1360143 h 1471472"/>
              <a:gd name="connsiteX8" fmla="*/ 300331 w 1128574"/>
              <a:gd name="connsiteY8" fmla="*/ 1290412 h 1471472"/>
              <a:gd name="connsiteX9" fmla="*/ 657787 w 1128574"/>
              <a:gd name="connsiteY9" fmla="*/ 834864 h 1471472"/>
              <a:gd name="connsiteX10" fmla="*/ 656254 w 1128574"/>
              <a:gd name="connsiteY10" fmla="*/ 830430 h 1471472"/>
              <a:gd name="connsiteX11" fmla="*/ 838945 w 1128574"/>
              <a:gd name="connsiteY11" fmla="*/ 502307 h 1471472"/>
              <a:gd name="connsiteX12" fmla="*/ 533067 w 1128574"/>
              <a:gd name="connsiteY12" fmla="*/ 284409 h 1471472"/>
              <a:gd name="connsiteX13" fmla="*/ 282643 w 1128574"/>
              <a:gd name="connsiteY13" fmla="*/ 564282 h 1471472"/>
              <a:gd name="connsiteX14" fmla="*/ 279666 w 1128574"/>
              <a:gd name="connsiteY14" fmla="*/ 564282 h 1471472"/>
              <a:gd name="connsiteX15" fmla="*/ 280029 w 1128574"/>
              <a:gd name="connsiteY15" fmla="*/ 567621 h 1471472"/>
              <a:gd name="connsiteX16" fmla="*/ 140015 w 1128574"/>
              <a:gd name="connsiteY16" fmla="*/ 697359 h 1471472"/>
              <a:gd name="connsiteX17" fmla="*/ 0 w 1128574"/>
              <a:gd name="connsiteY17" fmla="*/ 567621 h 1471472"/>
              <a:gd name="connsiteX18" fmla="*/ 363 w 1128574"/>
              <a:gd name="connsiteY18" fmla="*/ 564281 h 1471472"/>
              <a:gd name="connsiteX19" fmla="*/ 1 w 1128574"/>
              <a:gd name="connsiteY19" fmla="*/ 564281 h 1471472"/>
              <a:gd name="connsiteX20" fmla="*/ 501773 w 1128574"/>
              <a:gd name="connsiteY20" fmla="*/ 3505 h 1471472"/>
              <a:gd name="connsiteX21" fmla="*/ 555039 w 1128574"/>
              <a:gd name="connsiteY21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472"/>
              <a:gd name="connsiteX1" fmla="*/ 1114657 w 1128574"/>
              <a:gd name="connsiteY1" fmla="*/ 440104 h 1471472"/>
              <a:gd name="connsiteX2" fmla="*/ 772429 w 1128574"/>
              <a:gd name="connsiteY2" fmla="*/ 1088053 h 1471472"/>
              <a:gd name="connsiteX3" fmla="*/ 574598 w 1128574"/>
              <a:gd name="connsiteY3" fmla="*/ 1360143 h 1471472"/>
              <a:gd name="connsiteX4" fmla="*/ 569907 w 1128574"/>
              <a:gd name="connsiteY4" fmla="*/ 1360143 h 1471472"/>
              <a:gd name="connsiteX5" fmla="*/ 434237 w 1128574"/>
              <a:gd name="connsiteY5" fmla="*/ 1471472 h 1471472"/>
              <a:gd name="connsiteX6" fmla="*/ 298567 w 1128574"/>
              <a:gd name="connsiteY6" fmla="*/ 1360143 h 1471472"/>
              <a:gd name="connsiteX7" fmla="*/ 300331 w 1128574"/>
              <a:gd name="connsiteY7" fmla="*/ 1290412 h 1471472"/>
              <a:gd name="connsiteX8" fmla="*/ 657787 w 1128574"/>
              <a:gd name="connsiteY8" fmla="*/ 834864 h 1471472"/>
              <a:gd name="connsiteX9" fmla="*/ 656254 w 1128574"/>
              <a:gd name="connsiteY9" fmla="*/ 830430 h 1471472"/>
              <a:gd name="connsiteX10" fmla="*/ 838945 w 1128574"/>
              <a:gd name="connsiteY10" fmla="*/ 502307 h 1471472"/>
              <a:gd name="connsiteX11" fmla="*/ 533067 w 1128574"/>
              <a:gd name="connsiteY11" fmla="*/ 284409 h 1471472"/>
              <a:gd name="connsiteX12" fmla="*/ 282643 w 1128574"/>
              <a:gd name="connsiteY12" fmla="*/ 564282 h 1471472"/>
              <a:gd name="connsiteX13" fmla="*/ 279666 w 1128574"/>
              <a:gd name="connsiteY13" fmla="*/ 564282 h 1471472"/>
              <a:gd name="connsiteX14" fmla="*/ 280029 w 1128574"/>
              <a:gd name="connsiteY14" fmla="*/ 567621 h 1471472"/>
              <a:gd name="connsiteX15" fmla="*/ 140015 w 1128574"/>
              <a:gd name="connsiteY15" fmla="*/ 697359 h 1471472"/>
              <a:gd name="connsiteX16" fmla="*/ 0 w 1128574"/>
              <a:gd name="connsiteY16" fmla="*/ 567621 h 1471472"/>
              <a:gd name="connsiteX17" fmla="*/ 363 w 1128574"/>
              <a:gd name="connsiteY17" fmla="*/ 564281 h 1471472"/>
              <a:gd name="connsiteX18" fmla="*/ 1 w 1128574"/>
              <a:gd name="connsiteY18" fmla="*/ 564281 h 1471472"/>
              <a:gd name="connsiteX19" fmla="*/ 501773 w 1128574"/>
              <a:gd name="connsiteY19" fmla="*/ 3505 h 1471472"/>
              <a:gd name="connsiteX20" fmla="*/ 555039 w 1128574"/>
              <a:gd name="connsiteY20" fmla="*/ 83 h 1471472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74598 w 1128574"/>
              <a:gd name="connsiteY3" fmla="*/ 1360143 h 1471551"/>
              <a:gd name="connsiteX4" fmla="*/ 567462 w 1128574"/>
              <a:gd name="connsiteY4" fmla="*/ 1372368 h 1471551"/>
              <a:gd name="connsiteX5" fmla="*/ 434237 w 1128574"/>
              <a:gd name="connsiteY5" fmla="*/ 1471472 h 1471551"/>
              <a:gd name="connsiteX6" fmla="*/ 298567 w 1128574"/>
              <a:gd name="connsiteY6" fmla="*/ 1360143 h 1471551"/>
              <a:gd name="connsiteX7" fmla="*/ 300331 w 1128574"/>
              <a:gd name="connsiteY7" fmla="*/ 1290412 h 1471551"/>
              <a:gd name="connsiteX8" fmla="*/ 657787 w 1128574"/>
              <a:gd name="connsiteY8" fmla="*/ 834864 h 1471551"/>
              <a:gd name="connsiteX9" fmla="*/ 656254 w 1128574"/>
              <a:gd name="connsiteY9" fmla="*/ 830430 h 1471551"/>
              <a:gd name="connsiteX10" fmla="*/ 838945 w 1128574"/>
              <a:gd name="connsiteY10" fmla="*/ 502307 h 1471551"/>
              <a:gd name="connsiteX11" fmla="*/ 533067 w 1128574"/>
              <a:gd name="connsiteY11" fmla="*/ 284409 h 1471551"/>
              <a:gd name="connsiteX12" fmla="*/ 282643 w 1128574"/>
              <a:gd name="connsiteY12" fmla="*/ 564282 h 1471551"/>
              <a:gd name="connsiteX13" fmla="*/ 279666 w 1128574"/>
              <a:gd name="connsiteY13" fmla="*/ 564282 h 1471551"/>
              <a:gd name="connsiteX14" fmla="*/ 280029 w 1128574"/>
              <a:gd name="connsiteY14" fmla="*/ 567621 h 1471551"/>
              <a:gd name="connsiteX15" fmla="*/ 140015 w 1128574"/>
              <a:gd name="connsiteY15" fmla="*/ 697359 h 1471551"/>
              <a:gd name="connsiteX16" fmla="*/ 0 w 1128574"/>
              <a:gd name="connsiteY16" fmla="*/ 567621 h 1471551"/>
              <a:gd name="connsiteX17" fmla="*/ 363 w 1128574"/>
              <a:gd name="connsiteY17" fmla="*/ 564281 h 1471551"/>
              <a:gd name="connsiteX18" fmla="*/ 1 w 1128574"/>
              <a:gd name="connsiteY18" fmla="*/ 564281 h 1471551"/>
              <a:gd name="connsiteX19" fmla="*/ 501773 w 1128574"/>
              <a:gd name="connsiteY19" fmla="*/ 3505 h 1471551"/>
              <a:gd name="connsiteX20" fmla="*/ 555039 w 1128574"/>
              <a:gd name="connsiteY20" fmla="*/ 83 h 1471551"/>
              <a:gd name="connsiteX0" fmla="*/ 555039 w 1128574"/>
              <a:gd name="connsiteY0" fmla="*/ 83 h 1471551"/>
              <a:gd name="connsiteX1" fmla="*/ 1114657 w 1128574"/>
              <a:gd name="connsiteY1" fmla="*/ 440104 h 1471551"/>
              <a:gd name="connsiteX2" fmla="*/ 772429 w 1128574"/>
              <a:gd name="connsiteY2" fmla="*/ 1088053 h 1471551"/>
              <a:gd name="connsiteX3" fmla="*/ 567462 w 1128574"/>
              <a:gd name="connsiteY3" fmla="*/ 1372368 h 1471551"/>
              <a:gd name="connsiteX4" fmla="*/ 434237 w 1128574"/>
              <a:gd name="connsiteY4" fmla="*/ 1471472 h 1471551"/>
              <a:gd name="connsiteX5" fmla="*/ 298567 w 1128574"/>
              <a:gd name="connsiteY5" fmla="*/ 1360143 h 1471551"/>
              <a:gd name="connsiteX6" fmla="*/ 300331 w 1128574"/>
              <a:gd name="connsiteY6" fmla="*/ 1290412 h 1471551"/>
              <a:gd name="connsiteX7" fmla="*/ 657787 w 1128574"/>
              <a:gd name="connsiteY7" fmla="*/ 834864 h 1471551"/>
              <a:gd name="connsiteX8" fmla="*/ 656254 w 1128574"/>
              <a:gd name="connsiteY8" fmla="*/ 830430 h 1471551"/>
              <a:gd name="connsiteX9" fmla="*/ 838945 w 1128574"/>
              <a:gd name="connsiteY9" fmla="*/ 502307 h 1471551"/>
              <a:gd name="connsiteX10" fmla="*/ 533067 w 1128574"/>
              <a:gd name="connsiteY10" fmla="*/ 284409 h 1471551"/>
              <a:gd name="connsiteX11" fmla="*/ 282643 w 1128574"/>
              <a:gd name="connsiteY11" fmla="*/ 564282 h 1471551"/>
              <a:gd name="connsiteX12" fmla="*/ 279666 w 1128574"/>
              <a:gd name="connsiteY12" fmla="*/ 564282 h 1471551"/>
              <a:gd name="connsiteX13" fmla="*/ 280029 w 1128574"/>
              <a:gd name="connsiteY13" fmla="*/ 567621 h 1471551"/>
              <a:gd name="connsiteX14" fmla="*/ 140015 w 1128574"/>
              <a:gd name="connsiteY14" fmla="*/ 697359 h 1471551"/>
              <a:gd name="connsiteX15" fmla="*/ 0 w 1128574"/>
              <a:gd name="connsiteY15" fmla="*/ 567621 h 1471551"/>
              <a:gd name="connsiteX16" fmla="*/ 363 w 1128574"/>
              <a:gd name="connsiteY16" fmla="*/ 564281 h 1471551"/>
              <a:gd name="connsiteX17" fmla="*/ 1 w 1128574"/>
              <a:gd name="connsiteY17" fmla="*/ 564281 h 1471551"/>
              <a:gd name="connsiteX18" fmla="*/ 501773 w 1128574"/>
              <a:gd name="connsiteY18" fmla="*/ 3505 h 1471551"/>
              <a:gd name="connsiteX19" fmla="*/ 555039 w 1128574"/>
              <a:gd name="connsiteY19" fmla="*/ 83 h 1471551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56"/>
              <a:gd name="connsiteX1" fmla="*/ 1114657 w 1128574"/>
              <a:gd name="connsiteY1" fmla="*/ 440104 h 1471556"/>
              <a:gd name="connsiteX2" fmla="*/ 772429 w 1128574"/>
              <a:gd name="connsiteY2" fmla="*/ 1088053 h 1471556"/>
              <a:gd name="connsiteX3" fmla="*/ 567462 w 1128574"/>
              <a:gd name="connsiteY3" fmla="*/ 1372368 h 1471556"/>
              <a:gd name="connsiteX4" fmla="*/ 434237 w 1128574"/>
              <a:gd name="connsiteY4" fmla="*/ 1471472 h 1471556"/>
              <a:gd name="connsiteX5" fmla="*/ 298567 w 1128574"/>
              <a:gd name="connsiteY5" fmla="*/ 1360143 h 1471556"/>
              <a:gd name="connsiteX6" fmla="*/ 300331 w 1128574"/>
              <a:gd name="connsiteY6" fmla="*/ 1290412 h 1471556"/>
              <a:gd name="connsiteX7" fmla="*/ 657787 w 1128574"/>
              <a:gd name="connsiteY7" fmla="*/ 834864 h 1471556"/>
              <a:gd name="connsiteX8" fmla="*/ 656254 w 1128574"/>
              <a:gd name="connsiteY8" fmla="*/ 830430 h 1471556"/>
              <a:gd name="connsiteX9" fmla="*/ 838945 w 1128574"/>
              <a:gd name="connsiteY9" fmla="*/ 502307 h 1471556"/>
              <a:gd name="connsiteX10" fmla="*/ 533067 w 1128574"/>
              <a:gd name="connsiteY10" fmla="*/ 284409 h 1471556"/>
              <a:gd name="connsiteX11" fmla="*/ 282643 w 1128574"/>
              <a:gd name="connsiteY11" fmla="*/ 564282 h 1471556"/>
              <a:gd name="connsiteX12" fmla="*/ 279666 w 1128574"/>
              <a:gd name="connsiteY12" fmla="*/ 564282 h 1471556"/>
              <a:gd name="connsiteX13" fmla="*/ 280029 w 1128574"/>
              <a:gd name="connsiteY13" fmla="*/ 567621 h 1471556"/>
              <a:gd name="connsiteX14" fmla="*/ 140015 w 1128574"/>
              <a:gd name="connsiteY14" fmla="*/ 697359 h 1471556"/>
              <a:gd name="connsiteX15" fmla="*/ 0 w 1128574"/>
              <a:gd name="connsiteY15" fmla="*/ 567621 h 1471556"/>
              <a:gd name="connsiteX16" fmla="*/ 363 w 1128574"/>
              <a:gd name="connsiteY16" fmla="*/ 564281 h 1471556"/>
              <a:gd name="connsiteX17" fmla="*/ 1 w 1128574"/>
              <a:gd name="connsiteY17" fmla="*/ 564281 h 1471556"/>
              <a:gd name="connsiteX18" fmla="*/ 501773 w 1128574"/>
              <a:gd name="connsiteY18" fmla="*/ 3505 h 1471556"/>
              <a:gd name="connsiteX19" fmla="*/ 555039 w 1128574"/>
              <a:gd name="connsiteY19" fmla="*/ 83 h 147155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7787 w 1128574"/>
              <a:gd name="connsiteY7" fmla="*/ 834864 h 1471576"/>
              <a:gd name="connsiteX8" fmla="*/ 656254 w 1128574"/>
              <a:gd name="connsiteY8" fmla="*/ 830430 h 1471576"/>
              <a:gd name="connsiteX9" fmla="*/ 838945 w 1128574"/>
              <a:gd name="connsiteY9" fmla="*/ 502307 h 1471576"/>
              <a:gd name="connsiteX10" fmla="*/ 533067 w 1128574"/>
              <a:gd name="connsiteY10" fmla="*/ 284409 h 1471576"/>
              <a:gd name="connsiteX11" fmla="*/ 282643 w 1128574"/>
              <a:gd name="connsiteY11" fmla="*/ 564282 h 1471576"/>
              <a:gd name="connsiteX12" fmla="*/ 279666 w 1128574"/>
              <a:gd name="connsiteY12" fmla="*/ 564282 h 1471576"/>
              <a:gd name="connsiteX13" fmla="*/ 280029 w 1128574"/>
              <a:gd name="connsiteY13" fmla="*/ 567621 h 1471576"/>
              <a:gd name="connsiteX14" fmla="*/ 140015 w 1128574"/>
              <a:gd name="connsiteY14" fmla="*/ 697359 h 1471576"/>
              <a:gd name="connsiteX15" fmla="*/ 0 w 1128574"/>
              <a:gd name="connsiteY15" fmla="*/ 567621 h 1471576"/>
              <a:gd name="connsiteX16" fmla="*/ 363 w 1128574"/>
              <a:gd name="connsiteY16" fmla="*/ 564281 h 1471576"/>
              <a:gd name="connsiteX17" fmla="*/ 1 w 1128574"/>
              <a:gd name="connsiteY17" fmla="*/ 564281 h 1471576"/>
              <a:gd name="connsiteX18" fmla="*/ 501773 w 1128574"/>
              <a:gd name="connsiteY18" fmla="*/ 3505 h 1471576"/>
              <a:gd name="connsiteX19" fmla="*/ 555039 w 1128574"/>
              <a:gd name="connsiteY19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430"/>
              <a:gd name="connsiteY0" fmla="*/ 83 h 1471576"/>
              <a:gd name="connsiteX1" fmla="*/ 1114657 w 1128430"/>
              <a:gd name="connsiteY1" fmla="*/ 440104 h 1471576"/>
              <a:gd name="connsiteX2" fmla="*/ 772429 w 1128430"/>
              <a:gd name="connsiteY2" fmla="*/ 1088053 h 1471576"/>
              <a:gd name="connsiteX3" fmla="*/ 567462 w 1128430"/>
              <a:gd name="connsiteY3" fmla="*/ 1372368 h 1471576"/>
              <a:gd name="connsiteX4" fmla="*/ 434237 w 1128430"/>
              <a:gd name="connsiteY4" fmla="*/ 1471472 h 1471576"/>
              <a:gd name="connsiteX5" fmla="*/ 298567 w 1128430"/>
              <a:gd name="connsiteY5" fmla="*/ 1360143 h 1471576"/>
              <a:gd name="connsiteX6" fmla="*/ 300331 w 1128430"/>
              <a:gd name="connsiteY6" fmla="*/ 1290412 h 1471576"/>
              <a:gd name="connsiteX7" fmla="*/ 656254 w 1128430"/>
              <a:gd name="connsiteY7" fmla="*/ 830430 h 1471576"/>
              <a:gd name="connsiteX8" fmla="*/ 838945 w 1128430"/>
              <a:gd name="connsiteY8" fmla="*/ 502307 h 1471576"/>
              <a:gd name="connsiteX9" fmla="*/ 533067 w 1128430"/>
              <a:gd name="connsiteY9" fmla="*/ 284409 h 1471576"/>
              <a:gd name="connsiteX10" fmla="*/ 282643 w 1128430"/>
              <a:gd name="connsiteY10" fmla="*/ 564282 h 1471576"/>
              <a:gd name="connsiteX11" fmla="*/ 279666 w 1128430"/>
              <a:gd name="connsiteY11" fmla="*/ 564282 h 1471576"/>
              <a:gd name="connsiteX12" fmla="*/ 280029 w 1128430"/>
              <a:gd name="connsiteY12" fmla="*/ 567621 h 1471576"/>
              <a:gd name="connsiteX13" fmla="*/ 140015 w 1128430"/>
              <a:gd name="connsiteY13" fmla="*/ 697359 h 1471576"/>
              <a:gd name="connsiteX14" fmla="*/ 0 w 1128430"/>
              <a:gd name="connsiteY14" fmla="*/ 567621 h 1471576"/>
              <a:gd name="connsiteX15" fmla="*/ 363 w 1128430"/>
              <a:gd name="connsiteY15" fmla="*/ 564281 h 1471576"/>
              <a:gd name="connsiteX16" fmla="*/ 1 w 1128430"/>
              <a:gd name="connsiteY16" fmla="*/ 564281 h 1471576"/>
              <a:gd name="connsiteX17" fmla="*/ 501773 w 1128430"/>
              <a:gd name="connsiteY17" fmla="*/ 3505 h 1471576"/>
              <a:gd name="connsiteX18" fmla="*/ 555039 w 1128430"/>
              <a:gd name="connsiteY18" fmla="*/ 83 h 1471576"/>
              <a:gd name="connsiteX0" fmla="*/ 555039 w 1128574"/>
              <a:gd name="connsiteY0" fmla="*/ 83 h 1471576"/>
              <a:gd name="connsiteX1" fmla="*/ 1114657 w 1128574"/>
              <a:gd name="connsiteY1" fmla="*/ 440104 h 1471576"/>
              <a:gd name="connsiteX2" fmla="*/ 772429 w 1128574"/>
              <a:gd name="connsiteY2" fmla="*/ 1088053 h 1471576"/>
              <a:gd name="connsiteX3" fmla="*/ 567462 w 1128574"/>
              <a:gd name="connsiteY3" fmla="*/ 1372368 h 1471576"/>
              <a:gd name="connsiteX4" fmla="*/ 434237 w 1128574"/>
              <a:gd name="connsiteY4" fmla="*/ 1471472 h 1471576"/>
              <a:gd name="connsiteX5" fmla="*/ 298567 w 1128574"/>
              <a:gd name="connsiteY5" fmla="*/ 1360143 h 1471576"/>
              <a:gd name="connsiteX6" fmla="*/ 300331 w 1128574"/>
              <a:gd name="connsiteY6" fmla="*/ 1290412 h 1471576"/>
              <a:gd name="connsiteX7" fmla="*/ 656254 w 1128574"/>
              <a:gd name="connsiteY7" fmla="*/ 830430 h 1471576"/>
              <a:gd name="connsiteX8" fmla="*/ 838945 w 1128574"/>
              <a:gd name="connsiteY8" fmla="*/ 502307 h 1471576"/>
              <a:gd name="connsiteX9" fmla="*/ 533067 w 1128574"/>
              <a:gd name="connsiteY9" fmla="*/ 284409 h 1471576"/>
              <a:gd name="connsiteX10" fmla="*/ 282643 w 1128574"/>
              <a:gd name="connsiteY10" fmla="*/ 564282 h 1471576"/>
              <a:gd name="connsiteX11" fmla="*/ 279666 w 1128574"/>
              <a:gd name="connsiteY11" fmla="*/ 564282 h 1471576"/>
              <a:gd name="connsiteX12" fmla="*/ 280029 w 1128574"/>
              <a:gd name="connsiteY12" fmla="*/ 567621 h 1471576"/>
              <a:gd name="connsiteX13" fmla="*/ 140015 w 1128574"/>
              <a:gd name="connsiteY13" fmla="*/ 697359 h 1471576"/>
              <a:gd name="connsiteX14" fmla="*/ 0 w 1128574"/>
              <a:gd name="connsiteY14" fmla="*/ 567621 h 1471576"/>
              <a:gd name="connsiteX15" fmla="*/ 363 w 1128574"/>
              <a:gd name="connsiteY15" fmla="*/ 564281 h 1471576"/>
              <a:gd name="connsiteX16" fmla="*/ 1 w 1128574"/>
              <a:gd name="connsiteY16" fmla="*/ 564281 h 1471576"/>
              <a:gd name="connsiteX17" fmla="*/ 501773 w 1128574"/>
              <a:gd name="connsiteY17" fmla="*/ 3505 h 1471576"/>
              <a:gd name="connsiteX18" fmla="*/ 555039 w 1128574"/>
              <a:gd name="connsiteY18" fmla="*/ 83 h 1471576"/>
              <a:gd name="connsiteX0" fmla="*/ 555039 w 1127615"/>
              <a:gd name="connsiteY0" fmla="*/ 83 h 1471576"/>
              <a:gd name="connsiteX1" fmla="*/ 1114657 w 1127615"/>
              <a:gd name="connsiteY1" fmla="*/ 440104 h 1471576"/>
              <a:gd name="connsiteX2" fmla="*/ 772429 w 1127615"/>
              <a:gd name="connsiteY2" fmla="*/ 1088053 h 1471576"/>
              <a:gd name="connsiteX3" fmla="*/ 567462 w 1127615"/>
              <a:gd name="connsiteY3" fmla="*/ 1372368 h 1471576"/>
              <a:gd name="connsiteX4" fmla="*/ 434237 w 1127615"/>
              <a:gd name="connsiteY4" fmla="*/ 1471472 h 1471576"/>
              <a:gd name="connsiteX5" fmla="*/ 298567 w 1127615"/>
              <a:gd name="connsiteY5" fmla="*/ 1360143 h 1471576"/>
              <a:gd name="connsiteX6" fmla="*/ 300331 w 1127615"/>
              <a:gd name="connsiteY6" fmla="*/ 1290412 h 1471576"/>
              <a:gd name="connsiteX7" fmla="*/ 656254 w 1127615"/>
              <a:gd name="connsiteY7" fmla="*/ 830430 h 1471576"/>
              <a:gd name="connsiteX8" fmla="*/ 838945 w 1127615"/>
              <a:gd name="connsiteY8" fmla="*/ 502307 h 1471576"/>
              <a:gd name="connsiteX9" fmla="*/ 533067 w 1127615"/>
              <a:gd name="connsiteY9" fmla="*/ 284409 h 1471576"/>
              <a:gd name="connsiteX10" fmla="*/ 282643 w 1127615"/>
              <a:gd name="connsiteY10" fmla="*/ 564282 h 1471576"/>
              <a:gd name="connsiteX11" fmla="*/ 279666 w 1127615"/>
              <a:gd name="connsiteY11" fmla="*/ 564282 h 1471576"/>
              <a:gd name="connsiteX12" fmla="*/ 280029 w 1127615"/>
              <a:gd name="connsiteY12" fmla="*/ 567621 h 1471576"/>
              <a:gd name="connsiteX13" fmla="*/ 140015 w 1127615"/>
              <a:gd name="connsiteY13" fmla="*/ 697359 h 1471576"/>
              <a:gd name="connsiteX14" fmla="*/ 0 w 1127615"/>
              <a:gd name="connsiteY14" fmla="*/ 567621 h 1471576"/>
              <a:gd name="connsiteX15" fmla="*/ 363 w 1127615"/>
              <a:gd name="connsiteY15" fmla="*/ 564281 h 1471576"/>
              <a:gd name="connsiteX16" fmla="*/ 1 w 1127615"/>
              <a:gd name="connsiteY16" fmla="*/ 564281 h 1471576"/>
              <a:gd name="connsiteX17" fmla="*/ 501773 w 1127615"/>
              <a:gd name="connsiteY17" fmla="*/ 3505 h 1471576"/>
              <a:gd name="connsiteX18" fmla="*/ 555039 w 1127615"/>
              <a:gd name="connsiteY18" fmla="*/ 83 h 147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27615" h="1471576">
                <a:moveTo>
                  <a:pt x="555039" y="83"/>
                </a:moveTo>
                <a:cubicBezTo>
                  <a:pt x="819662" y="-4458"/>
                  <a:pt x="1055349" y="177228"/>
                  <a:pt x="1114657" y="440104"/>
                </a:cubicBezTo>
                <a:cubicBezTo>
                  <a:pt x="1176026" y="712121"/>
                  <a:pt x="1012387" y="928036"/>
                  <a:pt x="772429" y="1088053"/>
                </a:cubicBezTo>
                <a:cubicBezTo>
                  <a:pt x="669004" y="1165193"/>
                  <a:pt x="628716" y="1262011"/>
                  <a:pt x="567462" y="1372368"/>
                </a:cubicBezTo>
                <a:cubicBezTo>
                  <a:pt x="530657" y="1446051"/>
                  <a:pt x="479053" y="1473509"/>
                  <a:pt x="434237" y="1471472"/>
                </a:cubicBezTo>
                <a:cubicBezTo>
                  <a:pt x="389421" y="1469435"/>
                  <a:pt x="310014" y="1424120"/>
                  <a:pt x="298567" y="1360143"/>
                </a:cubicBezTo>
                <a:lnTo>
                  <a:pt x="300331" y="1290412"/>
                </a:lnTo>
                <a:cubicBezTo>
                  <a:pt x="335496" y="1172787"/>
                  <a:pt x="473578" y="1003344"/>
                  <a:pt x="656254" y="830430"/>
                </a:cubicBezTo>
                <a:cubicBezTo>
                  <a:pt x="746023" y="699079"/>
                  <a:pt x="870517" y="642249"/>
                  <a:pt x="838945" y="502307"/>
                </a:cubicBezTo>
                <a:cubicBezTo>
                  <a:pt x="807373" y="362364"/>
                  <a:pt x="675644" y="268526"/>
                  <a:pt x="533067" y="284409"/>
                </a:cubicBezTo>
                <a:cubicBezTo>
                  <a:pt x="390490" y="300293"/>
                  <a:pt x="282643" y="420822"/>
                  <a:pt x="282643" y="564282"/>
                </a:cubicBezTo>
                <a:lnTo>
                  <a:pt x="279666" y="564282"/>
                </a:lnTo>
                <a:cubicBezTo>
                  <a:pt x="280014" y="565385"/>
                  <a:pt x="280029" y="566502"/>
                  <a:pt x="280029" y="567621"/>
                </a:cubicBezTo>
                <a:cubicBezTo>
                  <a:pt x="280029" y="639273"/>
                  <a:pt x="217342" y="697359"/>
                  <a:pt x="140015" y="697359"/>
                </a:cubicBezTo>
                <a:cubicBezTo>
                  <a:pt x="62687" y="697359"/>
                  <a:pt x="0" y="639273"/>
                  <a:pt x="0" y="567621"/>
                </a:cubicBezTo>
                <a:lnTo>
                  <a:pt x="363" y="564281"/>
                </a:lnTo>
                <a:lnTo>
                  <a:pt x="1" y="564281"/>
                </a:lnTo>
                <a:cubicBezTo>
                  <a:pt x="1" y="276833"/>
                  <a:pt x="216092" y="35331"/>
                  <a:pt x="501773" y="3505"/>
                </a:cubicBezTo>
                <a:cubicBezTo>
                  <a:pt x="519628" y="1516"/>
                  <a:pt x="537398" y="386"/>
                  <a:pt x="555039" y="8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8663E-C8B7-487A-84CA-CD96CC981ACE}"/>
              </a:ext>
            </a:extLst>
          </p:cNvPr>
          <p:cNvGrpSpPr/>
          <p:nvPr/>
        </p:nvGrpSpPr>
        <p:grpSpPr>
          <a:xfrm flipH="1">
            <a:off x="7044810" y="3350722"/>
            <a:ext cx="511666" cy="490542"/>
            <a:chOff x="4964627" y="3703863"/>
            <a:chExt cx="393594" cy="377344"/>
          </a:xfrm>
          <a:solidFill>
            <a:schemeClr val="bg1"/>
          </a:solidFill>
        </p:grpSpPr>
        <p:sp>
          <p:nvSpPr>
            <p:cNvPr id="25" name="Oval 1">
              <a:extLst>
                <a:ext uri="{FF2B5EF4-FFF2-40B4-BE49-F238E27FC236}">
                  <a16:creationId xmlns:a16="http://schemas.microsoft.com/office/drawing/2014/main" id="{A22C5A5A-4984-4862-A21B-C645D1F823A9}"/>
                </a:ext>
              </a:extLst>
            </p:cNvPr>
            <p:cNvSpPr/>
            <p:nvPr/>
          </p:nvSpPr>
          <p:spPr>
            <a:xfrm flipH="1">
              <a:off x="4977747" y="3794659"/>
              <a:ext cx="367354" cy="65606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518999C5-DCC1-4BAB-9167-B4836E229E18}"/>
                </a:ext>
              </a:extLst>
            </p:cNvPr>
            <p:cNvSpPr/>
            <p:nvPr/>
          </p:nvSpPr>
          <p:spPr>
            <a:xfrm flipH="1">
              <a:off x="5017106" y="3976249"/>
              <a:ext cx="288634" cy="104958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Oval 1">
              <a:extLst>
                <a:ext uri="{FF2B5EF4-FFF2-40B4-BE49-F238E27FC236}">
                  <a16:creationId xmlns:a16="http://schemas.microsoft.com/office/drawing/2014/main" id="{71A9F248-97BB-4FAC-B458-DAD036396182}"/>
                </a:ext>
              </a:extLst>
            </p:cNvPr>
            <p:cNvSpPr/>
            <p:nvPr/>
          </p:nvSpPr>
          <p:spPr>
            <a:xfrm flipH="1">
              <a:off x="4990867" y="3885454"/>
              <a:ext cx="341114" cy="65606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Oval 1">
              <a:extLst>
                <a:ext uri="{FF2B5EF4-FFF2-40B4-BE49-F238E27FC236}">
                  <a16:creationId xmlns:a16="http://schemas.microsoft.com/office/drawing/2014/main" id="{9EA15D29-F8C7-4E95-8BF2-B69B371E11CB}"/>
                </a:ext>
              </a:extLst>
            </p:cNvPr>
            <p:cNvSpPr/>
            <p:nvPr/>
          </p:nvSpPr>
          <p:spPr>
            <a:xfrm flipH="1">
              <a:off x="4964627" y="3703863"/>
              <a:ext cx="393594" cy="65606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9" name="Chevron 2">
            <a:extLst>
              <a:ext uri="{FF2B5EF4-FFF2-40B4-BE49-F238E27FC236}">
                <a16:creationId xmlns:a16="http://schemas.microsoft.com/office/drawing/2014/main" id="{F1F7560D-1DE8-4251-B36C-07455E944F40}"/>
              </a:ext>
            </a:extLst>
          </p:cNvPr>
          <p:cNvSpPr/>
          <p:nvPr/>
        </p:nvSpPr>
        <p:spPr>
          <a:xfrm rot="5400000">
            <a:off x="6735110" y="1810127"/>
            <a:ext cx="1387834" cy="1488513"/>
          </a:xfrm>
          <a:custGeom>
            <a:avLst/>
            <a:gdLst/>
            <a:ahLst/>
            <a:cxnLst/>
            <a:rect l="l" t="t" r="r" b="b"/>
            <a:pathLst>
              <a:path w="3010478" h="2971924">
                <a:moveTo>
                  <a:pt x="0" y="0"/>
                </a:moveTo>
                <a:cubicBezTo>
                  <a:pt x="597789" y="631968"/>
                  <a:pt x="1954851" y="1281936"/>
                  <a:pt x="3010478" y="1750136"/>
                </a:cubicBezTo>
                <a:lnTo>
                  <a:pt x="3010478" y="1766533"/>
                </a:lnTo>
                <a:cubicBezTo>
                  <a:pt x="2556291" y="2057095"/>
                  <a:pt x="1750264" y="2348261"/>
                  <a:pt x="1695591" y="2971924"/>
                </a:cubicBezTo>
                <a:lnTo>
                  <a:pt x="1167606" y="2794065"/>
                </a:lnTo>
                <a:cubicBezTo>
                  <a:pt x="1356560" y="2217270"/>
                  <a:pt x="1563728" y="2059107"/>
                  <a:pt x="1967797" y="1771109"/>
                </a:cubicBezTo>
                <a:cubicBezTo>
                  <a:pt x="1212626" y="1431720"/>
                  <a:pt x="908197" y="1282487"/>
                  <a:pt x="19210" y="696594"/>
                </a:cubicBezTo>
                <a:cubicBezTo>
                  <a:pt x="12874" y="464793"/>
                  <a:pt x="13037" y="311571"/>
                  <a:pt x="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D54FE2-9C79-40AD-8415-3B5583F0B3B3}"/>
              </a:ext>
            </a:extLst>
          </p:cNvPr>
          <p:cNvGrpSpPr/>
          <p:nvPr/>
        </p:nvGrpSpPr>
        <p:grpSpPr>
          <a:xfrm>
            <a:off x="879230" y="4618434"/>
            <a:ext cx="2472004" cy="1474862"/>
            <a:chOff x="803640" y="3362835"/>
            <a:chExt cx="2059657" cy="147486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A201B1-BC57-45CD-A43E-7BD76788A328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4FB239-DFAE-46F5-8FBC-733E3FCDCE86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91C9115-45C4-475C-B76A-C3959F764FD6}"/>
              </a:ext>
            </a:extLst>
          </p:cNvPr>
          <p:cNvGrpSpPr/>
          <p:nvPr/>
        </p:nvGrpSpPr>
        <p:grpSpPr>
          <a:xfrm>
            <a:off x="3536127" y="4618434"/>
            <a:ext cx="2472004" cy="1474862"/>
            <a:chOff x="803640" y="3362835"/>
            <a:chExt cx="2059657" cy="147486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47BD614-2F80-47C8-BDEC-F8EC75BE06FC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85A6C0F-D4A8-494B-9021-2A038B610588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573E4F8-6227-4A8C-BA8E-33BAAE4028AD}"/>
              </a:ext>
            </a:extLst>
          </p:cNvPr>
          <p:cNvGrpSpPr/>
          <p:nvPr/>
        </p:nvGrpSpPr>
        <p:grpSpPr>
          <a:xfrm>
            <a:off x="6193024" y="4618434"/>
            <a:ext cx="2472004" cy="1474862"/>
            <a:chOff x="803640" y="3362835"/>
            <a:chExt cx="2059657" cy="147486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6AD767-5B73-477A-9053-7FE0C60F078D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A953ED-2F23-42A6-AD0A-BCFEE4FAF89F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7059CD-BD69-447C-8A58-F3A3D6D14990}"/>
              </a:ext>
            </a:extLst>
          </p:cNvPr>
          <p:cNvGrpSpPr/>
          <p:nvPr/>
        </p:nvGrpSpPr>
        <p:grpSpPr>
          <a:xfrm>
            <a:off x="8849921" y="4618434"/>
            <a:ext cx="2472004" cy="1474862"/>
            <a:chOff x="803640" y="3362835"/>
            <a:chExt cx="2059657" cy="147486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D185B56-D921-4D18-8041-92D064D7C965}"/>
                </a:ext>
              </a:extLst>
            </p:cNvPr>
            <p:cNvSpPr txBox="1"/>
            <p:nvPr/>
          </p:nvSpPr>
          <p:spPr>
            <a:xfrm>
              <a:off x="803640" y="3637368"/>
              <a:ext cx="20596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1EB2F0-4D98-4A7D-AECE-3894026CDCEC}"/>
                </a:ext>
              </a:extLst>
            </p:cNvPr>
            <p:cNvSpPr txBox="1"/>
            <p:nvPr/>
          </p:nvSpPr>
          <p:spPr>
            <a:xfrm>
              <a:off x="803640" y="3362835"/>
              <a:ext cx="2059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42" name="Parallelogram 15">
            <a:extLst>
              <a:ext uri="{FF2B5EF4-FFF2-40B4-BE49-F238E27FC236}">
                <a16:creationId xmlns:a16="http://schemas.microsoft.com/office/drawing/2014/main" id="{9FF4CE72-51E9-4D3F-A798-C26568635025}"/>
              </a:ext>
            </a:extLst>
          </p:cNvPr>
          <p:cNvSpPr/>
          <p:nvPr/>
        </p:nvSpPr>
        <p:spPr>
          <a:xfrm flipH="1">
            <a:off x="4573872" y="4099505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ounded Rectangle 32">
            <a:extLst>
              <a:ext uri="{FF2B5EF4-FFF2-40B4-BE49-F238E27FC236}">
                <a16:creationId xmlns:a16="http://schemas.microsoft.com/office/drawing/2014/main" id="{A4A8582F-7130-44E6-A4C1-605D0DAFB153}"/>
              </a:ext>
            </a:extLst>
          </p:cNvPr>
          <p:cNvSpPr/>
          <p:nvPr/>
        </p:nvSpPr>
        <p:spPr>
          <a:xfrm>
            <a:off x="1942122" y="4115797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4" name="Chord 15">
            <a:extLst>
              <a:ext uri="{FF2B5EF4-FFF2-40B4-BE49-F238E27FC236}">
                <a16:creationId xmlns:a16="http://schemas.microsoft.com/office/drawing/2014/main" id="{E9BA4797-B4DF-403A-BD04-35DF73BF7420}"/>
              </a:ext>
            </a:extLst>
          </p:cNvPr>
          <p:cNvSpPr/>
          <p:nvPr/>
        </p:nvSpPr>
        <p:spPr>
          <a:xfrm>
            <a:off x="7283880" y="408287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918883DE-9E2C-4D89-8414-C438AD13D702}"/>
              </a:ext>
            </a:extLst>
          </p:cNvPr>
          <p:cNvSpPr/>
          <p:nvPr/>
        </p:nvSpPr>
        <p:spPr>
          <a:xfrm>
            <a:off x="9913526" y="4170441"/>
            <a:ext cx="394118" cy="25902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6907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3" name="Elbow Connector 3">
            <a:extLst>
              <a:ext uri="{FF2B5EF4-FFF2-40B4-BE49-F238E27FC236}">
                <a16:creationId xmlns:a16="http://schemas.microsoft.com/office/drawing/2014/main" id="{073BE42F-1EAE-4C0B-A19F-5D88109C1520}"/>
              </a:ext>
            </a:extLst>
          </p:cNvPr>
          <p:cNvCxnSpPr/>
          <p:nvPr/>
        </p:nvCxnSpPr>
        <p:spPr>
          <a:xfrm rot="5400000" flipH="1" flipV="1">
            <a:off x="6185744" y="3999186"/>
            <a:ext cx="888123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4">
            <a:extLst>
              <a:ext uri="{FF2B5EF4-FFF2-40B4-BE49-F238E27FC236}">
                <a16:creationId xmlns:a16="http://schemas.microsoft.com/office/drawing/2014/main" id="{8BF428FD-8D8D-4770-B9A6-E683418A26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05410" y="4446720"/>
            <a:ext cx="895068" cy="108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9E38813-5009-44E4-BDD0-139F3DF96921}"/>
              </a:ext>
            </a:extLst>
          </p:cNvPr>
          <p:cNvGrpSpPr/>
          <p:nvPr/>
        </p:nvGrpSpPr>
        <p:grpSpPr>
          <a:xfrm>
            <a:off x="901667" y="1939023"/>
            <a:ext cx="3175671" cy="923330"/>
            <a:chOff x="5889060" y="3872747"/>
            <a:chExt cx="2527679" cy="9233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F73021-AE02-4B04-9212-B7EE3C66D26D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9B9719-32B1-4308-B1F1-B9A98E49737E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209E575-AA71-4A4A-BC03-4718DD134D86}"/>
              </a:ext>
            </a:extLst>
          </p:cNvPr>
          <p:cNvGrpSpPr/>
          <p:nvPr/>
        </p:nvGrpSpPr>
        <p:grpSpPr>
          <a:xfrm>
            <a:off x="1074136" y="3671938"/>
            <a:ext cx="3289526" cy="923330"/>
            <a:chOff x="5889060" y="3872747"/>
            <a:chExt cx="2527679" cy="9233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B45FEC-FF7E-4394-BBA6-FF66D5B7B15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76D5BB-E9C4-4478-B6B5-85BF749C2983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84D8AC-9C94-45D6-9BEE-F06BC289E8F7}"/>
              </a:ext>
            </a:extLst>
          </p:cNvPr>
          <p:cNvGrpSpPr/>
          <p:nvPr/>
        </p:nvGrpSpPr>
        <p:grpSpPr>
          <a:xfrm>
            <a:off x="8098513" y="1742732"/>
            <a:ext cx="3182019" cy="923330"/>
            <a:chOff x="5889060" y="3872747"/>
            <a:chExt cx="2527679" cy="92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0E4582-1A3D-4AE7-A62A-2BEC2120EB10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182C0F-1DE1-465D-8E0C-3B340A060216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1FA9C6A-2CE1-4236-B2CB-26E64349366D}"/>
              </a:ext>
            </a:extLst>
          </p:cNvPr>
          <p:cNvGrpSpPr/>
          <p:nvPr/>
        </p:nvGrpSpPr>
        <p:grpSpPr>
          <a:xfrm>
            <a:off x="7785805" y="3177326"/>
            <a:ext cx="3206201" cy="923330"/>
            <a:chOff x="5889060" y="3872747"/>
            <a:chExt cx="2527679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8A8AE6-BAF1-4E38-85E2-40F9F60EEB0E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A49B96-2215-450B-9506-22FA07FBB15C}"/>
                </a:ext>
              </a:extLst>
            </p:cNvPr>
            <p:cNvSpPr txBox="1"/>
            <p:nvPr/>
          </p:nvSpPr>
          <p:spPr>
            <a:xfrm>
              <a:off x="5889060" y="3872747"/>
              <a:ext cx="2527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cxnSp>
        <p:nvCxnSpPr>
          <p:cNvPr id="17" name="Elbow Connector 17">
            <a:extLst>
              <a:ext uri="{FF2B5EF4-FFF2-40B4-BE49-F238E27FC236}">
                <a16:creationId xmlns:a16="http://schemas.microsoft.com/office/drawing/2014/main" id="{8EB68C67-34AC-435F-8130-932A77BB5BD8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36473" y="2945367"/>
            <a:ext cx="1675165" cy="1440000"/>
          </a:xfrm>
          <a:prstGeom prst="bentConnector3">
            <a:avLst>
              <a:gd name="adj1" fmla="val 55248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8">
            <a:extLst>
              <a:ext uri="{FF2B5EF4-FFF2-40B4-BE49-F238E27FC236}">
                <a16:creationId xmlns:a16="http://schemas.microsoft.com/office/drawing/2014/main" id="{60EEFA16-179E-4418-9707-1394976FC7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93382" y="2404803"/>
            <a:ext cx="1044000" cy="1440000"/>
          </a:xfrm>
          <a:prstGeom prst="bentConnector3">
            <a:avLst>
              <a:gd name="adj1" fmla="val 50000"/>
            </a:avLst>
          </a:prstGeom>
          <a:ln w="50800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AC5F88-8C8E-44C8-8C32-81D281865221}"/>
              </a:ext>
            </a:extLst>
          </p:cNvPr>
          <p:cNvSpPr txBox="1"/>
          <p:nvPr/>
        </p:nvSpPr>
        <p:spPr>
          <a:xfrm>
            <a:off x="4655735" y="319128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03A968-F108-436A-9317-9A910F920C64}"/>
              </a:ext>
            </a:extLst>
          </p:cNvPr>
          <p:cNvSpPr txBox="1"/>
          <p:nvPr/>
        </p:nvSpPr>
        <p:spPr>
          <a:xfrm>
            <a:off x="7024271" y="2655815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C8C26-E61D-46DD-8A8A-8BF8D417E2EC}"/>
              </a:ext>
            </a:extLst>
          </p:cNvPr>
          <p:cNvSpPr txBox="1"/>
          <p:nvPr/>
        </p:nvSpPr>
        <p:spPr>
          <a:xfrm>
            <a:off x="6669253" y="404034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44EA27-0FFB-4E79-9DA6-AFDC57438F85}"/>
              </a:ext>
            </a:extLst>
          </p:cNvPr>
          <p:cNvSpPr txBox="1"/>
          <p:nvPr/>
        </p:nvSpPr>
        <p:spPr>
          <a:xfrm>
            <a:off x="5015013" y="4484561"/>
            <a:ext cx="49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448E72F-067A-4740-A96B-3F43F58A9A19}"/>
              </a:ext>
            </a:extLst>
          </p:cNvPr>
          <p:cNvCxnSpPr/>
          <p:nvPr/>
        </p:nvCxnSpPr>
        <p:spPr>
          <a:xfrm flipV="1">
            <a:off x="6090948" y="1865754"/>
            <a:ext cx="7198" cy="1253947"/>
          </a:xfrm>
          <a:prstGeom prst="straightConnector1">
            <a:avLst/>
          </a:prstGeom>
          <a:ln w="50800">
            <a:solidFill>
              <a:schemeClr val="bg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6">
            <a:extLst>
              <a:ext uri="{FF2B5EF4-FFF2-40B4-BE49-F238E27FC236}">
                <a16:creationId xmlns:a16="http://schemas.microsoft.com/office/drawing/2014/main" id="{F0E386FB-D5A3-4409-907C-60BBD4AF5AFC}"/>
              </a:ext>
            </a:extLst>
          </p:cNvPr>
          <p:cNvSpPr/>
          <p:nvPr/>
        </p:nvSpPr>
        <p:spPr>
          <a:xfrm>
            <a:off x="6764750" y="3255712"/>
            <a:ext cx="810106" cy="81010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5" name="Oval 29">
            <a:extLst>
              <a:ext uri="{FF2B5EF4-FFF2-40B4-BE49-F238E27FC236}">
                <a16:creationId xmlns:a16="http://schemas.microsoft.com/office/drawing/2014/main" id="{1D94C71F-8C3C-4DE2-B98F-9041174A6AF1}"/>
              </a:ext>
            </a:extLst>
          </p:cNvPr>
          <p:cNvSpPr/>
          <p:nvPr/>
        </p:nvSpPr>
        <p:spPr>
          <a:xfrm>
            <a:off x="4607892" y="3728550"/>
            <a:ext cx="810106" cy="810106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0B717D8A-6960-42EB-8ACA-866A72D30FCC}"/>
              </a:ext>
            </a:extLst>
          </p:cNvPr>
          <p:cNvSpPr/>
          <p:nvPr/>
        </p:nvSpPr>
        <p:spPr>
          <a:xfrm>
            <a:off x="4240206" y="2001864"/>
            <a:ext cx="810106" cy="81010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7" name="Oval 35">
            <a:extLst>
              <a:ext uri="{FF2B5EF4-FFF2-40B4-BE49-F238E27FC236}">
                <a16:creationId xmlns:a16="http://schemas.microsoft.com/office/drawing/2014/main" id="{BAF5F006-DF8F-448B-8F77-B9F963B9F83C}"/>
              </a:ext>
            </a:extLst>
          </p:cNvPr>
          <p:cNvSpPr/>
          <p:nvPr/>
        </p:nvSpPr>
        <p:spPr>
          <a:xfrm>
            <a:off x="7125538" y="1799344"/>
            <a:ext cx="810106" cy="810106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28" name="Rounded Rectangle 10">
            <a:extLst>
              <a:ext uri="{FF2B5EF4-FFF2-40B4-BE49-F238E27FC236}">
                <a16:creationId xmlns:a16="http://schemas.microsoft.com/office/drawing/2014/main" id="{E8CEE755-2C13-4341-A59B-CF88AAF619EF}"/>
              </a:ext>
            </a:extLst>
          </p:cNvPr>
          <p:cNvSpPr/>
          <p:nvPr/>
        </p:nvSpPr>
        <p:spPr>
          <a:xfrm>
            <a:off x="7403510" y="203384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Rounded Rectangle 32">
            <a:extLst>
              <a:ext uri="{FF2B5EF4-FFF2-40B4-BE49-F238E27FC236}">
                <a16:creationId xmlns:a16="http://schemas.microsoft.com/office/drawing/2014/main" id="{94E2814C-23F3-4CAB-9006-0832B4D8D974}"/>
              </a:ext>
            </a:extLst>
          </p:cNvPr>
          <p:cNvSpPr/>
          <p:nvPr/>
        </p:nvSpPr>
        <p:spPr>
          <a:xfrm>
            <a:off x="4492394" y="2245598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Rounded Rectangle 25">
            <a:extLst>
              <a:ext uri="{FF2B5EF4-FFF2-40B4-BE49-F238E27FC236}">
                <a16:creationId xmlns:a16="http://schemas.microsoft.com/office/drawing/2014/main" id="{58FF8CCD-5EC0-443D-803C-AFA3FC3B4088}"/>
              </a:ext>
            </a:extLst>
          </p:cNvPr>
          <p:cNvSpPr/>
          <p:nvPr/>
        </p:nvSpPr>
        <p:spPr>
          <a:xfrm>
            <a:off x="6966302" y="3508384"/>
            <a:ext cx="412168" cy="30205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1" name="Oval 31">
            <a:extLst>
              <a:ext uri="{FF2B5EF4-FFF2-40B4-BE49-F238E27FC236}">
                <a16:creationId xmlns:a16="http://schemas.microsoft.com/office/drawing/2014/main" id="{B73F7F26-2C88-4A31-8B73-1D70D5D1DCB0}"/>
              </a:ext>
            </a:extLst>
          </p:cNvPr>
          <p:cNvSpPr/>
          <p:nvPr/>
        </p:nvSpPr>
        <p:spPr>
          <a:xfrm>
            <a:off x="4795280" y="3904506"/>
            <a:ext cx="407177" cy="401707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38" name="그룹 14">
            <a:extLst>
              <a:ext uri="{FF2B5EF4-FFF2-40B4-BE49-F238E27FC236}">
                <a16:creationId xmlns:a16="http://schemas.microsoft.com/office/drawing/2014/main" id="{7A4485C3-989B-4194-A815-BB273EB24773}"/>
              </a:ext>
            </a:extLst>
          </p:cNvPr>
          <p:cNvGrpSpPr/>
          <p:nvPr/>
        </p:nvGrpSpPr>
        <p:grpSpPr>
          <a:xfrm>
            <a:off x="5779368" y="5185850"/>
            <a:ext cx="620873" cy="976025"/>
            <a:chOff x="6163612" y="1966761"/>
            <a:chExt cx="2991257" cy="4702319"/>
          </a:xfrm>
          <a:solidFill>
            <a:schemeClr val="bg1"/>
          </a:solidFill>
        </p:grpSpPr>
        <p:sp>
          <p:nvSpPr>
            <p:cNvPr id="39" name="자유형: 도형 69">
              <a:extLst>
                <a:ext uri="{FF2B5EF4-FFF2-40B4-BE49-F238E27FC236}">
                  <a16:creationId xmlns:a16="http://schemas.microsoft.com/office/drawing/2014/main" id="{A82A1AF3-E276-4D72-BCAE-2D8AEF24E750}"/>
                </a:ext>
              </a:extLst>
            </p:cNvPr>
            <p:cNvSpPr/>
            <p:nvPr/>
          </p:nvSpPr>
          <p:spPr>
            <a:xfrm>
              <a:off x="6316187" y="2135206"/>
              <a:ext cx="2653352" cy="2896349"/>
            </a:xfrm>
            <a:custGeom>
              <a:avLst/>
              <a:gdLst>
                <a:gd name="connsiteX0" fmla="*/ 1146409 w 2292818"/>
                <a:gd name="connsiteY0" fmla="*/ 0 h 2502797"/>
                <a:gd name="connsiteX1" fmla="*/ 2292818 w 2292818"/>
                <a:gd name="connsiteY1" fmla="*/ 1146409 h 2502797"/>
                <a:gd name="connsiteX2" fmla="*/ 1692856 w 2292818"/>
                <a:gd name="connsiteY2" fmla="*/ 2154453 h 2502797"/>
                <a:gd name="connsiteX3" fmla="*/ 1686333 w 2292818"/>
                <a:gd name="connsiteY3" fmla="*/ 2157595 h 2502797"/>
                <a:gd name="connsiteX4" fmla="*/ 1625204 w 2292818"/>
                <a:gd name="connsiteY4" fmla="*/ 2502797 h 2502797"/>
                <a:gd name="connsiteX5" fmla="*/ 690116 w 2292818"/>
                <a:gd name="connsiteY5" fmla="*/ 2502797 h 2502797"/>
                <a:gd name="connsiteX6" fmla="*/ 631086 w 2292818"/>
                <a:gd name="connsiteY6" fmla="*/ 2169446 h 2502797"/>
                <a:gd name="connsiteX7" fmla="*/ 599963 w 2292818"/>
                <a:gd name="connsiteY7" fmla="*/ 2154453 h 2502797"/>
                <a:gd name="connsiteX8" fmla="*/ 0 w 2292818"/>
                <a:gd name="connsiteY8" fmla="*/ 1146409 h 2502797"/>
                <a:gd name="connsiteX9" fmla="*/ 1146409 w 2292818"/>
                <a:gd name="connsiteY9" fmla="*/ 0 h 25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818" h="2502797">
                  <a:moveTo>
                    <a:pt x="1146409" y="0"/>
                  </a:moveTo>
                  <a:cubicBezTo>
                    <a:pt x="1779553" y="0"/>
                    <a:pt x="2292818" y="513265"/>
                    <a:pt x="2292818" y="1146409"/>
                  </a:cubicBezTo>
                  <a:cubicBezTo>
                    <a:pt x="2292818" y="1581696"/>
                    <a:pt x="2050220" y="1960321"/>
                    <a:pt x="1692856" y="2154453"/>
                  </a:cubicBezTo>
                  <a:lnTo>
                    <a:pt x="1686333" y="2157595"/>
                  </a:lnTo>
                  <a:lnTo>
                    <a:pt x="1625204" y="2502797"/>
                  </a:lnTo>
                  <a:lnTo>
                    <a:pt x="690116" y="2502797"/>
                  </a:lnTo>
                  <a:lnTo>
                    <a:pt x="631086" y="2169446"/>
                  </a:lnTo>
                  <a:lnTo>
                    <a:pt x="599963" y="2154453"/>
                  </a:lnTo>
                  <a:cubicBezTo>
                    <a:pt x="242598" y="1960321"/>
                    <a:pt x="0" y="1581696"/>
                    <a:pt x="0" y="1146409"/>
                  </a:cubicBezTo>
                  <a:cubicBezTo>
                    <a:pt x="0" y="513265"/>
                    <a:pt x="513265" y="0"/>
                    <a:pt x="11464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자유형: 도형 79">
              <a:extLst>
                <a:ext uri="{FF2B5EF4-FFF2-40B4-BE49-F238E27FC236}">
                  <a16:creationId xmlns:a16="http://schemas.microsoft.com/office/drawing/2014/main" id="{6034C3D4-C61B-46AE-89CB-491C0E95C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3612" y="1966761"/>
              <a:ext cx="2991257" cy="4702319"/>
            </a:xfrm>
            <a:custGeom>
              <a:avLst/>
              <a:gdLst>
                <a:gd name="connsiteX0" fmla="*/ 951056 w 2991257"/>
                <a:gd name="connsiteY0" fmla="*/ 4310393 h 4702319"/>
                <a:gd name="connsiteX1" fmla="*/ 2052826 w 2991257"/>
                <a:gd name="connsiteY1" fmla="*/ 4310393 h 4702319"/>
                <a:gd name="connsiteX2" fmla="*/ 2052826 w 2991257"/>
                <a:gd name="connsiteY2" fmla="*/ 4506356 h 4702319"/>
                <a:gd name="connsiteX3" fmla="*/ 1501941 w 2991257"/>
                <a:gd name="connsiteY3" fmla="*/ 4702319 h 4702319"/>
                <a:gd name="connsiteX4" fmla="*/ 951056 w 2991257"/>
                <a:gd name="connsiteY4" fmla="*/ 4506356 h 4702319"/>
                <a:gd name="connsiteX5" fmla="*/ 953472 w 2991257"/>
                <a:gd name="connsiteY5" fmla="*/ 3978828 h 4702319"/>
                <a:gd name="connsiteX6" fmla="*/ 2050412 w 2991257"/>
                <a:gd name="connsiteY6" fmla="*/ 3978828 h 4702319"/>
                <a:gd name="connsiteX7" fmla="*/ 2152988 w 2991257"/>
                <a:gd name="connsiteY7" fmla="*/ 4079172 h 4702319"/>
                <a:gd name="connsiteX8" fmla="*/ 2152988 w 2991257"/>
                <a:gd name="connsiteY8" fmla="*/ 4123466 h 4702319"/>
                <a:gd name="connsiteX9" fmla="*/ 2050412 w 2991257"/>
                <a:gd name="connsiteY9" fmla="*/ 4223810 h 4702319"/>
                <a:gd name="connsiteX10" fmla="*/ 953472 w 2991257"/>
                <a:gd name="connsiteY10" fmla="*/ 4223810 h 4702319"/>
                <a:gd name="connsiteX11" fmla="*/ 850896 w 2991257"/>
                <a:gd name="connsiteY11" fmla="*/ 4123466 h 4702319"/>
                <a:gd name="connsiteX12" fmla="*/ 850896 w 2991257"/>
                <a:gd name="connsiteY12" fmla="*/ 4079172 h 4702319"/>
                <a:gd name="connsiteX13" fmla="*/ 953472 w 2991257"/>
                <a:gd name="connsiteY13" fmla="*/ 3978828 h 4702319"/>
                <a:gd name="connsiteX14" fmla="*/ 903390 w 2991257"/>
                <a:gd name="connsiteY14" fmla="*/ 3647264 h 4702319"/>
                <a:gd name="connsiteX15" fmla="*/ 2100491 w 2991257"/>
                <a:gd name="connsiteY15" fmla="*/ 3647264 h 4702319"/>
                <a:gd name="connsiteX16" fmla="*/ 2203068 w 2991257"/>
                <a:gd name="connsiteY16" fmla="*/ 3747607 h 4702319"/>
                <a:gd name="connsiteX17" fmla="*/ 2203068 w 2991257"/>
                <a:gd name="connsiteY17" fmla="*/ 3791900 h 4702319"/>
                <a:gd name="connsiteX18" fmla="*/ 2100491 w 2991257"/>
                <a:gd name="connsiteY18" fmla="*/ 3892244 h 4702319"/>
                <a:gd name="connsiteX19" fmla="*/ 903390 w 2991257"/>
                <a:gd name="connsiteY19" fmla="*/ 3892244 h 4702319"/>
                <a:gd name="connsiteX20" fmla="*/ 800815 w 2991257"/>
                <a:gd name="connsiteY20" fmla="*/ 3791900 h 4702319"/>
                <a:gd name="connsiteX21" fmla="*/ 800815 w 2991257"/>
                <a:gd name="connsiteY21" fmla="*/ 3747607 h 4702319"/>
                <a:gd name="connsiteX22" fmla="*/ 903390 w 2991257"/>
                <a:gd name="connsiteY22" fmla="*/ 3647264 h 4702319"/>
                <a:gd name="connsiteX23" fmla="*/ 853310 w 2991257"/>
                <a:gd name="connsiteY23" fmla="*/ 3315698 h 4702319"/>
                <a:gd name="connsiteX24" fmla="*/ 2150572 w 2991257"/>
                <a:gd name="connsiteY24" fmla="*/ 3315698 h 4702319"/>
                <a:gd name="connsiteX25" fmla="*/ 2253147 w 2991257"/>
                <a:gd name="connsiteY25" fmla="*/ 3416042 h 4702319"/>
                <a:gd name="connsiteX26" fmla="*/ 2253147 w 2991257"/>
                <a:gd name="connsiteY26" fmla="*/ 3460336 h 4702319"/>
                <a:gd name="connsiteX27" fmla="*/ 2150572 w 2991257"/>
                <a:gd name="connsiteY27" fmla="*/ 3560680 h 4702319"/>
                <a:gd name="connsiteX28" fmla="*/ 853310 w 2991257"/>
                <a:gd name="connsiteY28" fmla="*/ 3560680 h 4702319"/>
                <a:gd name="connsiteX29" fmla="*/ 750733 w 2991257"/>
                <a:gd name="connsiteY29" fmla="*/ 3460336 h 4702319"/>
                <a:gd name="connsiteX30" fmla="*/ 750733 w 2991257"/>
                <a:gd name="connsiteY30" fmla="*/ 3416042 h 4702319"/>
                <a:gd name="connsiteX31" fmla="*/ 853310 w 2991257"/>
                <a:gd name="connsiteY31" fmla="*/ 3315698 h 4702319"/>
                <a:gd name="connsiteX32" fmla="*/ 1386722 w 2991257"/>
                <a:gd name="connsiteY32" fmla="*/ 1558904 h 4702319"/>
                <a:gd name="connsiteX33" fmla="*/ 1267488 w 2991257"/>
                <a:gd name="connsiteY33" fmla="*/ 1609721 h 4702319"/>
                <a:gd name="connsiteX34" fmla="*/ 1167563 w 2991257"/>
                <a:gd name="connsiteY34" fmla="*/ 1572653 h 4702319"/>
                <a:gd name="connsiteX35" fmla="*/ 1400707 w 2991257"/>
                <a:gd name="connsiteY35" fmla="*/ 3012633 h 4702319"/>
                <a:gd name="connsiteX36" fmla="*/ 1492336 w 2991257"/>
                <a:gd name="connsiteY36" fmla="*/ 3011914 h 4702319"/>
                <a:gd name="connsiteX37" fmla="*/ 1492336 w 2991257"/>
                <a:gd name="connsiteY37" fmla="*/ 3011864 h 4702319"/>
                <a:gd name="connsiteX38" fmla="*/ 1495631 w 2991257"/>
                <a:gd name="connsiteY38" fmla="*/ 3011889 h 4702319"/>
                <a:gd name="connsiteX39" fmla="*/ 1498923 w 2991257"/>
                <a:gd name="connsiteY39" fmla="*/ 3011864 h 4702319"/>
                <a:gd name="connsiteX40" fmla="*/ 1498923 w 2991257"/>
                <a:gd name="connsiteY40" fmla="*/ 3011914 h 4702319"/>
                <a:gd name="connsiteX41" fmla="*/ 1589466 w 2991257"/>
                <a:gd name="connsiteY41" fmla="*/ 3012625 h 4702319"/>
                <a:gd name="connsiteX42" fmla="*/ 1819775 w 2991257"/>
                <a:gd name="connsiteY42" fmla="*/ 1590148 h 4702319"/>
                <a:gd name="connsiteX43" fmla="*/ 1744424 w 2991257"/>
                <a:gd name="connsiteY43" fmla="*/ 1609721 h 4702319"/>
                <a:gd name="connsiteX44" fmla="*/ 1625191 w 2991257"/>
                <a:gd name="connsiteY44" fmla="*/ 1558904 h 4702319"/>
                <a:gd name="connsiteX45" fmla="*/ 1505957 w 2991257"/>
                <a:gd name="connsiteY45" fmla="*/ 1609721 h 4702319"/>
                <a:gd name="connsiteX46" fmla="*/ 1386722 w 2991257"/>
                <a:gd name="connsiteY46" fmla="*/ 1558904 h 4702319"/>
                <a:gd name="connsiteX47" fmla="*/ 1492336 w 2991257"/>
                <a:gd name="connsiteY47" fmla="*/ 296022 h 4702319"/>
                <a:gd name="connsiteX48" fmla="*/ 274831 w 2991257"/>
                <a:gd name="connsiteY48" fmla="*/ 1488534 h 4702319"/>
                <a:gd name="connsiteX49" fmla="*/ 855798 w 2991257"/>
                <a:gd name="connsiteY49" fmla="*/ 2574654 h 4702319"/>
                <a:gd name="connsiteX50" fmla="*/ 1010657 w 2991257"/>
                <a:gd name="connsiteY50" fmla="*/ 2878465 h 4702319"/>
                <a:gd name="connsiteX51" fmla="*/ 1099844 w 2991257"/>
                <a:gd name="connsiteY51" fmla="*/ 3014995 h 4702319"/>
                <a:gd name="connsiteX52" fmla="*/ 1178890 w 2991257"/>
                <a:gd name="connsiteY52" fmla="*/ 3014374 h 4702319"/>
                <a:gd name="connsiteX53" fmla="*/ 912952 w 2991257"/>
                <a:gd name="connsiteY53" fmla="*/ 1371837 h 4702319"/>
                <a:gd name="connsiteX54" fmla="*/ 1002548 w 2991257"/>
                <a:gd name="connsiteY54" fmla="*/ 1251201 h 4702319"/>
                <a:gd name="connsiteX55" fmla="*/ 1006296 w 2991257"/>
                <a:gd name="connsiteY55" fmla="*/ 1250621 h 4702319"/>
                <a:gd name="connsiteX56" fmla="*/ 1124040 w 2991257"/>
                <a:gd name="connsiteY56" fmla="*/ 1323612 h 4702319"/>
                <a:gd name="connsiteX57" fmla="*/ 1267488 w 2991257"/>
                <a:gd name="connsiteY57" fmla="*/ 1239026 h 4702319"/>
                <a:gd name="connsiteX58" fmla="*/ 1386722 w 2991257"/>
                <a:gd name="connsiteY58" fmla="*/ 1289845 h 4702319"/>
                <a:gd name="connsiteX59" fmla="*/ 1505957 w 2991257"/>
                <a:gd name="connsiteY59" fmla="*/ 1239026 h 4702319"/>
                <a:gd name="connsiteX60" fmla="*/ 1625191 w 2991257"/>
                <a:gd name="connsiteY60" fmla="*/ 1289845 h 4702319"/>
                <a:gd name="connsiteX61" fmla="*/ 1744424 w 2991257"/>
                <a:gd name="connsiteY61" fmla="*/ 1239026 h 4702319"/>
                <a:gd name="connsiteX62" fmla="*/ 1873330 w 2991257"/>
                <a:gd name="connsiteY62" fmla="*/ 1300835 h 4702319"/>
                <a:gd name="connsiteX63" fmla="*/ 1984961 w 2991257"/>
                <a:gd name="connsiteY63" fmla="*/ 1243910 h 4702319"/>
                <a:gd name="connsiteX64" fmla="*/ 1988709 w 2991257"/>
                <a:gd name="connsiteY64" fmla="*/ 1244491 h 4702319"/>
                <a:gd name="connsiteX65" fmla="*/ 2078307 w 2991257"/>
                <a:gd name="connsiteY65" fmla="*/ 1365125 h 4702319"/>
                <a:gd name="connsiteX66" fmla="*/ 1811283 w 2991257"/>
                <a:gd name="connsiteY66" fmla="*/ 3014366 h 4702319"/>
                <a:gd name="connsiteX67" fmla="*/ 1891413 w 2991257"/>
                <a:gd name="connsiteY67" fmla="*/ 3014995 h 4702319"/>
                <a:gd name="connsiteX68" fmla="*/ 1980600 w 2991257"/>
                <a:gd name="connsiteY68" fmla="*/ 2878465 h 4702319"/>
                <a:gd name="connsiteX69" fmla="*/ 2135459 w 2991257"/>
                <a:gd name="connsiteY69" fmla="*/ 2574654 h 4702319"/>
                <a:gd name="connsiteX70" fmla="*/ 2716427 w 2991257"/>
                <a:gd name="connsiteY70" fmla="*/ 1488534 h 4702319"/>
                <a:gd name="connsiteX71" fmla="*/ 1498923 w 2991257"/>
                <a:gd name="connsiteY71" fmla="*/ 296022 h 4702319"/>
                <a:gd name="connsiteX72" fmla="*/ 1498923 w 2991257"/>
                <a:gd name="connsiteY72" fmla="*/ 296319 h 4702319"/>
                <a:gd name="connsiteX73" fmla="*/ 1495631 w 2991257"/>
                <a:gd name="connsiteY73" fmla="*/ 296070 h 4702319"/>
                <a:gd name="connsiteX74" fmla="*/ 1492336 w 2991257"/>
                <a:gd name="connsiteY74" fmla="*/ 296319 h 4702319"/>
                <a:gd name="connsiteX75" fmla="*/ 1492826 w 2991257"/>
                <a:gd name="connsiteY75" fmla="*/ 0 h 4702319"/>
                <a:gd name="connsiteX76" fmla="*/ 1495631 w 2991257"/>
                <a:gd name="connsiteY76" fmla="*/ 211 h 4702319"/>
                <a:gd name="connsiteX77" fmla="*/ 1498432 w 2991257"/>
                <a:gd name="connsiteY77" fmla="*/ 0 h 4702319"/>
                <a:gd name="connsiteX78" fmla="*/ 2991257 w 2991257"/>
                <a:gd name="connsiteY78" fmla="*/ 1460348 h 4702319"/>
                <a:gd name="connsiteX79" fmla="*/ 2279478 w 2991257"/>
                <a:gd name="connsiteY79" fmla="*/ 2790647 h 4702319"/>
                <a:gd name="connsiteX80" fmla="*/ 2207246 w 2991257"/>
                <a:gd name="connsiteY80" fmla="*/ 3088369 h 4702319"/>
                <a:gd name="connsiteX81" fmla="*/ 2016213 w 2991257"/>
                <a:gd name="connsiteY81" fmla="*/ 3228140 h 4702319"/>
                <a:gd name="connsiteX82" fmla="*/ 1495631 w 2991257"/>
                <a:gd name="connsiteY82" fmla="*/ 3226317 h 4702319"/>
                <a:gd name="connsiteX83" fmla="*/ 975044 w 2991257"/>
                <a:gd name="connsiteY83" fmla="*/ 3228140 h 4702319"/>
                <a:gd name="connsiteX84" fmla="*/ 784011 w 2991257"/>
                <a:gd name="connsiteY84" fmla="*/ 3088369 h 4702319"/>
                <a:gd name="connsiteX85" fmla="*/ 711780 w 2991257"/>
                <a:gd name="connsiteY85" fmla="*/ 2790647 h 4702319"/>
                <a:gd name="connsiteX86" fmla="*/ 0 w 2991257"/>
                <a:gd name="connsiteY86" fmla="*/ 1460348 h 4702319"/>
                <a:gd name="connsiteX87" fmla="*/ 1492826 w 2991257"/>
                <a:gd name="connsiteY87" fmla="*/ 0 h 470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991257" h="4702319">
                  <a:moveTo>
                    <a:pt x="951056" y="4310393"/>
                  </a:moveTo>
                  <a:lnTo>
                    <a:pt x="2052826" y="4310393"/>
                  </a:lnTo>
                  <a:lnTo>
                    <a:pt x="2052826" y="4506356"/>
                  </a:lnTo>
                  <a:cubicBezTo>
                    <a:pt x="2052826" y="4614583"/>
                    <a:pt x="1806188" y="4702319"/>
                    <a:pt x="1501941" y="4702319"/>
                  </a:cubicBezTo>
                  <a:cubicBezTo>
                    <a:pt x="1197696" y="4702319"/>
                    <a:pt x="951056" y="4614583"/>
                    <a:pt x="951056" y="4506356"/>
                  </a:cubicBezTo>
                  <a:close/>
                  <a:moveTo>
                    <a:pt x="953472" y="3978828"/>
                  </a:moveTo>
                  <a:lnTo>
                    <a:pt x="2050412" y="3978828"/>
                  </a:lnTo>
                  <a:cubicBezTo>
                    <a:pt x="2107063" y="3978828"/>
                    <a:pt x="2152988" y="4023754"/>
                    <a:pt x="2152988" y="4079172"/>
                  </a:cubicBezTo>
                  <a:lnTo>
                    <a:pt x="2152988" y="4123466"/>
                  </a:lnTo>
                  <a:cubicBezTo>
                    <a:pt x="2152988" y="4178882"/>
                    <a:pt x="2107063" y="4223810"/>
                    <a:pt x="2050412" y="4223810"/>
                  </a:cubicBezTo>
                  <a:lnTo>
                    <a:pt x="953472" y="4223810"/>
                  </a:lnTo>
                  <a:cubicBezTo>
                    <a:pt x="896821" y="4223810"/>
                    <a:pt x="850896" y="4178882"/>
                    <a:pt x="850896" y="4123466"/>
                  </a:cubicBezTo>
                  <a:lnTo>
                    <a:pt x="850896" y="4079172"/>
                  </a:lnTo>
                  <a:cubicBezTo>
                    <a:pt x="850896" y="4023754"/>
                    <a:pt x="896821" y="3978828"/>
                    <a:pt x="953472" y="3978828"/>
                  </a:cubicBezTo>
                  <a:close/>
                  <a:moveTo>
                    <a:pt x="903390" y="3647264"/>
                  </a:moveTo>
                  <a:lnTo>
                    <a:pt x="2100491" y="3647264"/>
                  </a:lnTo>
                  <a:cubicBezTo>
                    <a:pt x="2157143" y="3647264"/>
                    <a:pt x="2203068" y="3692189"/>
                    <a:pt x="2203068" y="3747607"/>
                  </a:cubicBezTo>
                  <a:lnTo>
                    <a:pt x="2203068" y="3791900"/>
                  </a:lnTo>
                  <a:cubicBezTo>
                    <a:pt x="2203068" y="3847318"/>
                    <a:pt x="2157143" y="3892244"/>
                    <a:pt x="2100491" y="3892244"/>
                  </a:cubicBezTo>
                  <a:lnTo>
                    <a:pt x="903390" y="3892244"/>
                  </a:lnTo>
                  <a:cubicBezTo>
                    <a:pt x="846740" y="3892244"/>
                    <a:pt x="800815" y="3847318"/>
                    <a:pt x="800815" y="3791900"/>
                  </a:cubicBezTo>
                  <a:lnTo>
                    <a:pt x="800815" y="3747607"/>
                  </a:lnTo>
                  <a:cubicBezTo>
                    <a:pt x="800815" y="3692189"/>
                    <a:pt x="846740" y="3647264"/>
                    <a:pt x="903390" y="3647264"/>
                  </a:cubicBezTo>
                  <a:close/>
                  <a:moveTo>
                    <a:pt x="853310" y="3315698"/>
                  </a:moveTo>
                  <a:lnTo>
                    <a:pt x="2150572" y="3315698"/>
                  </a:lnTo>
                  <a:cubicBezTo>
                    <a:pt x="2207223" y="3315698"/>
                    <a:pt x="2253147" y="3360624"/>
                    <a:pt x="2253147" y="3416042"/>
                  </a:cubicBezTo>
                  <a:lnTo>
                    <a:pt x="2253147" y="3460336"/>
                  </a:lnTo>
                  <a:cubicBezTo>
                    <a:pt x="2253147" y="3515753"/>
                    <a:pt x="2207223" y="3560680"/>
                    <a:pt x="2150572" y="3560680"/>
                  </a:cubicBezTo>
                  <a:lnTo>
                    <a:pt x="853310" y="3560680"/>
                  </a:lnTo>
                  <a:cubicBezTo>
                    <a:pt x="796658" y="3560680"/>
                    <a:pt x="750733" y="3515753"/>
                    <a:pt x="750733" y="3460336"/>
                  </a:cubicBezTo>
                  <a:lnTo>
                    <a:pt x="750733" y="3416042"/>
                  </a:lnTo>
                  <a:cubicBezTo>
                    <a:pt x="750733" y="3360624"/>
                    <a:pt x="796658" y="3315698"/>
                    <a:pt x="853310" y="3315698"/>
                  </a:cubicBezTo>
                  <a:close/>
                  <a:moveTo>
                    <a:pt x="1386722" y="1558904"/>
                  </a:moveTo>
                  <a:cubicBezTo>
                    <a:pt x="1356097" y="1590701"/>
                    <a:pt x="1313897" y="1609721"/>
                    <a:pt x="1267488" y="1609721"/>
                  </a:cubicBezTo>
                  <a:cubicBezTo>
                    <a:pt x="1229461" y="1609721"/>
                    <a:pt x="1194258" y="1596950"/>
                    <a:pt x="1167563" y="1572653"/>
                  </a:cubicBezTo>
                  <a:lnTo>
                    <a:pt x="1400707" y="3012633"/>
                  </a:lnTo>
                  <a:lnTo>
                    <a:pt x="1492336" y="3011914"/>
                  </a:lnTo>
                  <a:lnTo>
                    <a:pt x="1492336" y="3011864"/>
                  </a:lnTo>
                  <a:lnTo>
                    <a:pt x="1495631" y="3011889"/>
                  </a:lnTo>
                  <a:lnTo>
                    <a:pt x="1498923" y="3011864"/>
                  </a:lnTo>
                  <a:lnTo>
                    <a:pt x="1498923" y="3011914"/>
                  </a:lnTo>
                  <a:lnTo>
                    <a:pt x="1589466" y="3012625"/>
                  </a:lnTo>
                  <a:lnTo>
                    <a:pt x="1819775" y="1590148"/>
                  </a:lnTo>
                  <a:cubicBezTo>
                    <a:pt x="1797467" y="1603167"/>
                    <a:pt x="1771670" y="1609721"/>
                    <a:pt x="1744424" y="1609721"/>
                  </a:cubicBezTo>
                  <a:cubicBezTo>
                    <a:pt x="1698015" y="1609721"/>
                    <a:pt x="1655815" y="1590701"/>
                    <a:pt x="1625191" y="1558904"/>
                  </a:cubicBezTo>
                  <a:cubicBezTo>
                    <a:pt x="1594564" y="1590701"/>
                    <a:pt x="1552364" y="1609721"/>
                    <a:pt x="1505957" y="1609721"/>
                  </a:cubicBezTo>
                  <a:cubicBezTo>
                    <a:pt x="1459548" y="1609721"/>
                    <a:pt x="1417348" y="1590701"/>
                    <a:pt x="1386722" y="1558904"/>
                  </a:cubicBezTo>
                  <a:close/>
                  <a:moveTo>
                    <a:pt x="1492336" y="296022"/>
                  </a:moveTo>
                  <a:cubicBezTo>
                    <a:pt x="819777" y="296795"/>
                    <a:pt x="274831" y="830410"/>
                    <a:pt x="274831" y="1488534"/>
                  </a:cubicBezTo>
                  <a:cubicBezTo>
                    <a:pt x="274831" y="1934058"/>
                    <a:pt x="599874" y="2373770"/>
                    <a:pt x="855798" y="2574654"/>
                  </a:cubicBezTo>
                  <a:cubicBezTo>
                    <a:pt x="972489" y="2706724"/>
                    <a:pt x="963238" y="2709431"/>
                    <a:pt x="1010657" y="2878465"/>
                  </a:cubicBezTo>
                  <a:cubicBezTo>
                    <a:pt x="1029549" y="2996988"/>
                    <a:pt x="991277" y="3008834"/>
                    <a:pt x="1099844" y="3014995"/>
                  </a:cubicBezTo>
                  <a:lnTo>
                    <a:pt x="1178890" y="3014374"/>
                  </a:lnTo>
                  <a:lnTo>
                    <a:pt x="912952" y="1371837"/>
                  </a:lnTo>
                  <a:cubicBezTo>
                    <a:pt x="903639" y="1314321"/>
                    <a:pt x="943753" y="1260311"/>
                    <a:pt x="1002548" y="1251201"/>
                  </a:cubicBezTo>
                  <a:lnTo>
                    <a:pt x="1006296" y="1250621"/>
                  </a:lnTo>
                  <a:cubicBezTo>
                    <a:pt x="1059733" y="1242341"/>
                    <a:pt x="1110210" y="1274002"/>
                    <a:pt x="1124040" y="1323612"/>
                  </a:cubicBezTo>
                  <a:cubicBezTo>
                    <a:pt x="1152654" y="1271953"/>
                    <a:pt x="1206429" y="1239026"/>
                    <a:pt x="1267488" y="1239026"/>
                  </a:cubicBezTo>
                  <a:cubicBezTo>
                    <a:pt x="1313897" y="1239026"/>
                    <a:pt x="1356097" y="1258048"/>
                    <a:pt x="1386722" y="1289845"/>
                  </a:cubicBezTo>
                  <a:cubicBezTo>
                    <a:pt x="1417348" y="1258048"/>
                    <a:pt x="1459548" y="1239026"/>
                    <a:pt x="1505957" y="1239026"/>
                  </a:cubicBezTo>
                  <a:cubicBezTo>
                    <a:pt x="1552364" y="1239026"/>
                    <a:pt x="1594564" y="1258048"/>
                    <a:pt x="1625191" y="1289845"/>
                  </a:cubicBezTo>
                  <a:cubicBezTo>
                    <a:pt x="1655815" y="1258048"/>
                    <a:pt x="1698015" y="1239026"/>
                    <a:pt x="1744424" y="1239026"/>
                  </a:cubicBezTo>
                  <a:cubicBezTo>
                    <a:pt x="1795987" y="1239026"/>
                    <a:pt x="1842359" y="1262509"/>
                    <a:pt x="1873330" y="1300835"/>
                  </a:cubicBezTo>
                  <a:cubicBezTo>
                    <a:pt x="1892646" y="1260564"/>
                    <a:pt x="1937643" y="1236578"/>
                    <a:pt x="1984961" y="1243910"/>
                  </a:cubicBezTo>
                  <a:lnTo>
                    <a:pt x="1988709" y="1244491"/>
                  </a:lnTo>
                  <a:cubicBezTo>
                    <a:pt x="2047506" y="1253600"/>
                    <a:pt x="2087618" y="1307610"/>
                    <a:pt x="2078307" y="1365125"/>
                  </a:cubicBezTo>
                  <a:lnTo>
                    <a:pt x="1811283" y="3014366"/>
                  </a:lnTo>
                  <a:lnTo>
                    <a:pt x="1891413" y="3014995"/>
                  </a:lnTo>
                  <a:cubicBezTo>
                    <a:pt x="1999980" y="3008834"/>
                    <a:pt x="1961709" y="2996988"/>
                    <a:pt x="1980600" y="2878465"/>
                  </a:cubicBezTo>
                  <a:cubicBezTo>
                    <a:pt x="2028019" y="2709431"/>
                    <a:pt x="2018769" y="2706724"/>
                    <a:pt x="2135459" y="2574654"/>
                  </a:cubicBezTo>
                  <a:cubicBezTo>
                    <a:pt x="2391383" y="2373770"/>
                    <a:pt x="2716427" y="1934058"/>
                    <a:pt x="2716427" y="1488534"/>
                  </a:cubicBezTo>
                  <a:cubicBezTo>
                    <a:pt x="2716427" y="830410"/>
                    <a:pt x="2171481" y="296795"/>
                    <a:pt x="1498923" y="296022"/>
                  </a:cubicBezTo>
                  <a:lnTo>
                    <a:pt x="1498923" y="296319"/>
                  </a:lnTo>
                  <a:lnTo>
                    <a:pt x="1495631" y="296070"/>
                  </a:lnTo>
                  <a:lnTo>
                    <a:pt x="1492336" y="296319"/>
                  </a:lnTo>
                  <a:close/>
                  <a:moveTo>
                    <a:pt x="1492826" y="0"/>
                  </a:moveTo>
                  <a:lnTo>
                    <a:pt x="1495631" y="211"/>
                  </a:lnTo>
                  <a:lnTo>
                    <a:pt x="1498432" y="0"/>
                  </a:lnTo>
                  <a:cubicBezTo>
                    <a:pt x="2322897" y="0"/>
                    <a:pt x="2991257" y="653819"/>
                    <a:pt x="2991257" y="1460348"/>
                  </a:cubicBezTo>
                  <a:cubicBezTo>
                    <a:pt x="2991257" y="2006129"/>
                    <a:pt x="2592903" y="2544781"/>
                    <a:pt x="2279478" y="2790647"/>
                  </a:cubicBezTo>
                  <a:cubicBezTo>
                    <a:pt x="2186103" y="2895884"/>
                    <a:pt x="2227311" y="2951181"/>
                    <a:pt x="2207246" y="3088369"/>
                  </a:cubicBezTo>
                  <a:cubicBezTo>
                    <a:pt x="2155081" y="3194275"/>
                    <a:pt x="2108422" y="3228140"/>
                    <a:pt x="2016213" y="3228140"/>
                  </a:cubicBezTo>
                  <a:lnTo>
                    <a:pt x="1495631" y="3226317"/>
                  </a:lnTo>
                  <a:lnTo>
                    <a:pt x="975044" y="3228140"/>
                  </a:lnTo>
                  <a:cubicBezTo>
                    <a:pt x="882838" y="3228140"/>
                    <a:pt x="836177" y="3194275"/>
                    <a:pt x="784011" y="3088369"/>
                  </a:cubicBezTo>
                  <a:cubicBezTo>
                    <a:pt x="763946" y="2951181"/>
                    <a:pt x="805155" y="2895884"/>
                    <a:pt x="711780" y="2790647"/>
                  </a:cubicBezTo>
                  <a:cubicBezTo>
                    <a:pt x="398354" y="2544781"/>
                    <a:pt x="0" y="2006129"/>
                    <a:pt x="0" y="1460348"/>
                  </a:cubicBezTo>
                  <a:cubicBezTo>
                    <a:pt x="0" y="653819"/>
                    <a:pt x="668362" y="0"/>
                    <a:pt x="14928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2701" dirty="0"/>
            </a:p>
          </p:txBody>
        </p:sp>
      </p:grpSp>
    </p:spTree>
    <p:extLst>
      <p:ext uri="{BB962C8B-B14F-4D97-AF65-F5344CB8AC3E}">
        <p14:creationId xmlns:p14="http://schemas.microsoft.com/office/powerpoint/2010/main" val="914673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A94E27-E799-4CAD-9C7C-0DBD89BDDCBC}"/>
              </a:ext>
            </a:extLst>
          </p:cNvPr>
          <p:cNvSpPr txBox="1"/>
          <p:nvPr/>
        </p:nvSpPr>
        <p:spPr>
          <a:xfrm>
            <a:off x="4020761" y="6147443"/>
            <a:ext cx="4150479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2400" dirty="0">
                <a:solidFill>
                  <a:schemeClr val="accent2"/>
                </a:solidFill>
                <a:cs typeface="Arial" pitchFamily="34" charset="0"/>
              </a:rPr>
              <a:t>TAMPILAN</a:t>
            </a:r>
            <a:endParaRPr lang="ko-KR" altLang="en-US" sz="2400" dirty="0">
              <a:solidFill>
                <a:schemeClr val="accent2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C9A3F-3BE6-60C5-19D7-1E07EF31F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575469"/>
            <a:ext cx="9672972" cy="542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19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3FCE9FEF-1972-4E78-AB81-BC99DBDC61E2}"/>
              </a:ext>
            </a:extLst>
          </p:cNvPr>
          <p:cNvSpPr/>
          <p:nvPr/>
        </p:nvSpPr>
        <p:spPr>
          <a:xfrm>
            <a:off x="101442" y="5173932"/>
            <a:ext cx="12192000" cy="168406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9F0B800-5771-4EA1-B264-562E32BB4917}"/>
              </a:ext>
            </a:extLst>
          </p:cNvPr>
          <p:cNvSpPr/>
          <p:nvPr/>
        </p:nvSpPr>
        <p:spPr>
          <a:xfrm>
            <a:off x="0" y="5326331"/>
            <a:ext cx="12192000" cy="137926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CC112-8DD5-4EC9-AA1C-E81C02107176}"/>
              </a:ext>
            </a:extLst>
          </p:cNvPr>
          <p:cNvSpPr txBox="1"/>
          <p:nvPr/>
        </p:nvSpPr>
        <p:spPr>
          <a:xfrm>
            <a:off x="101526" y="5504185"/>
            <a:ext cx="12191916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7D661-8402-0CFD-0CB9-14CBC1F06B31}"/>
              </a:ext>
            </a:extLst>
          </p:cNvPr>
          <p:cNvSpPr txBox="1"/>
          <p:nvPr/>
        </p:nvSpPr>
        <p:spPr>
          <a:xfrm>
            <a:off x="126916" y="1521263"/>
            <a:ext cx="12191768" cy="3477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en-US" sz="2000" dirty="0" err="1">
                <a:solidFill>
                  <a:schemeClr val="bg1"/>
                </a:solidFill>
              </a:rPr>
              <a:t>Pengembangan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toko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buah</a:t>
            </a:r>
            <a:r>
              <a:rPr lang="en-US" sz="2000" dirty="0">
                <a:solidFill>
                  <a:schemeClr val="bg1"/>
                </a:solidFill>
              </a:rPr>
              <a:t> online </a:t>
            </a:r>
            <a:r>
              <a:rPr lang="en-US" sz="2000" dirty="0" err="1">
                <a:solidFill>
                  <a:schemeClr val="bg1"/>
                </a:solidFill>
              </a:rPr>
              <a:t>merupakan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peluang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bisnis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menjanjikan</a:t>
            </a:r>
            <a:r>
              <a:rPr lang="en-US" sz="2000" dirty="0">
                <a:solidFill>
                  <a:schemeClr val="bg1"/>
                </a:solidFill>
              </a:rPr>
              <a:t> di era digital </a:t>
            </a:r>
            <a:r>
              <a:rPr lang="en-US" sz="2000" dirty="0" err="1">
                <a:solidFill>
                  <a:schemeClr val="bg1"/>
                </a:solidFill>
              </a:rPr>
              <a:t>saat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ini</a:t>
            </a:r>
            <a:r>
              <a:rPr lang="en-US" sz="2000" dirty="0">
                <a:solidFill>
                  <a:schemeClr val="bg1"/>
                </a:solidFill>
              </a:rPr>
              <a:t>. Dari </a:t>
            </a:r>
            <a:r>
              <a:rPr lang="en-US" sz="2000" dirty="0" err="1">
                <a:solidFill>
                  <a:schemeClr val="bg1"/>
                </a:solidFill>
              </a:rPr>
              <a:t>pembahasan</a:t>
            </a:r>
            <a:r>
              <a:rPr lang="en-US" sz="2000" dirty="0">
                <a:solidFill>
                  <a:schemeClr val="bg1"/>
                </a:solidFill>
              </a:rPr>
              <a:t> proses </a:t>
            </a:r>
            <a:r>
              <a:rPr lang="en-US" sz="2000" dirty="0" err="1">
                <a:solidFill>
                  <a:schemeClr val="bg1"/>
                </a:solidFill>
              </a:rPr>
              <a:t>bisnis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fitur</a:t>
            </a:r>
            <a:r>
              <a:rPr lang="en-US" sz="2000" dirty="0">
                <a:solidFill>
                  <a:schemeClr val="bg1"/>
                </a:solidFill>
              </a:rPr>
              <a:t> website yang </a:t>
            </a:r>
            <a:r>
              <a:rPr lang="en-US" sz="2000" dirty="0" err="1">
                <a:solidFill>
                  <a:schemeClr val="bg1"/>
                </a:solidFill>
              </a:rPr>
              <a:t>telah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dijabarkan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disimpulkan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beberapa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poin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penting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Potensi</a:t>
            </a:r>
            <a:r>
              <a:rPr lang="en-US" sz="2000" b="1" dirty="0">
                <a:solidFill>
                  <a:schemeClr val="bg1"/>
                </a:solidFill>
              </a:rPr>
              <a:t> Pasar</a:t>
            </a:r>
          </a:p>
          <a:p>
            <a:pPr>
              <a:buNone/>
            </a:pPr>
            <a:r>
              <a:rPr lang="en-US" sz="2000" dirty="0" err="1">
                <a:solidFill>
                  <a:schemeClr val="bg1"/>
                </a:solidFill>
              </a:rPr>
              <a:t>Pertumbuhan</a:t>
            </a:r>
            <a:r>
              <a:rPr lang="en-US" sz="2000" dirty="0">
                <a:solidFill>
                  <a:schemeClr val="bg1"/>
                </a:solidFill>
              </a:rPr>
              <a:t> e-commerce yang </a:t>
            </a:r>
            <a:r>
              <a:rPr lang="en-US" sz="2000" dirty="0" err="1">
                <a:solidFill>
                  <a:schemeClr val="bg1"/>
                </a:solidFill>
              </a:rPr>
              <a:t>pesat</a:t>
            </a:r>
            <a:r>
              <a:rPr lang="en-US" sz="2000" dirty="0">
                <a:solidFill>
                  <a:schemeClr val="bg1"/>
                </a:solidFill>
              </a:rPr>
              <a:t> (30% per </a:t>
            </a:r>
            <a:r>
              <a:rPr lang="en-US" sz="2000" dirty="0" err="1">
                <a:solidFill>
                  <a:schemeClr val="bg1"/>
                </a:solidFill>
              </a:rPr>
              <a:t>tahun</a:t>
            </a:r>
            <a:r>
              <a:rPr lang="en-US" sz="2000" dirty="0">
                <a:solidFill>
                  <a:schemeClr val="bg1"/>
                </a:solidFill>
              </a:rPr>
              <a:t>) </a:t>
            </a:r>
            <a:r>
              <a:rPr lang="en-US" sz="2000" dirty="0" err="1">
                <a:solidFill>
                  <a:schemeClr val="bg1"/>
                </a:solidFill>
              </a:rPr>
              <a:t>disertai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meningkatnya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kesadaran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masyarakat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akan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konsumsi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buah</a:t>
            </a:r>
            <a:r>
              <a:rPr lang="en-US" sz="2000" dirty="0">
                <a:solidFill>
                  <a:schemeClr val="bg1"/>
                </a:solidFill>
              </a:rPr>
              <a:t> segar </a:t>
            </a:r>
            <a:r>
              <a:rPr lang="en-US" sz="2000" dirty="0" err="1">
                <a:solidFill>
                  <a:schemeClr val="bg1"/>
                </a:solidFill>
              </a:rPr>
              <a:t>membuka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peluang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besar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bagi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bisnis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buah</a:t>
            </a:r>
            <a:r>
              <a:rPr lang="en-US" sz="2000" dirty="0">
                <a:solidFill>
                  <a:schemeClr val="bg1"/>
                </a:solidFill>
              </a:rPr>
              <a:t> online.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nilai</a:t>
            </a:r>
            <a:r>
              <a:rPr lang="en-US" sz="2000" dirty="0">
                <a:solidFill>
                  <a:schemeClr val="bg1"/>
                </a:solidFill>
              </a:rPr>
              <a:t> pasar </a:t>
            </a:r>
            <a:r>
              <a:rPr lang="en-US" sz="2000" dirty="0" err="1">
                <a:solidFill>
                  <a:schemeClr val="bg1"/>
                </a:solidFill>
              </a:rPr>
              <a:t>buah</a:t>
            </a:r>
            <a:r>
              <a:rPr lang="en-US" sz="2000" dirty="0">
                <a:solidFill>
                  <a:schemeClr val="bg1"/>
                </a:solidFill>
              </a:rPr>
              <a:t> segar </a:t>
            </a:r>
            <a:r>
              <a:rPr lang="en-US" sz="2000" dirty="0" err="1">
                <a:solidFill>
                  <a:schemeClr val="bg1"/>
                </a:solidFill>
              </a:rPr>
              <a:t>mencapai</a:t>
            </a:r>
            <a:r>
              <a:rPr lang="en-US" sz="2000" dirty="0">
                <a:solidFill>
                  <a:schemeClr val="bg1"/>
                </a:solidFill>
              </a:rPr>
              <a:t> Rp30 </a:t>
            </a:r>
            <a:r>
              <a:rPr lang="en-US" sz="2000" dirty="0" err="1">
                <a:solidFill>
                  <a:schemeClr val="bg1"/>
                </a:solidFill>
              </a:rPr>
              <a:t>triliun</a:t>
            </a:r>
            <a:r>
              <a:rPr lang="en-US" sz="2000" dirty="0">
                <a:solidFill>
                  <a:schemeClr val="bg1"/>
                </a:solidFill>
              </a:rPr>
              <a:t> per </a:t>
            </a:r>
            <a:r>
              <a:rPr lang="en-US" sz="2000" dirty="0" err="1">
                <a:solidFill>
                  <a:schemeClr val="bg1"/>
                </a:solidFill>
              </a:rPr>
              <a:t>tahun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potensi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penetrasi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segmen</a:t>
            </a:r>
            <a:r>
              <a:rPr lang="en-US" sz="2000" dirty="0">
                <a:solidFill>
                  <a:schemeClr val="bg1"/>
                </a:solidFill>
              </a:rPr>
              <a:t> digital sangat </a:t>
            </a:r>
            <a:r>
              <a:rPr lang="en-US" sz="2000" dirty="0" err="1">
                <a:solidFill>
                  <a:schemeClr val="bg1"/>
                </a:solidFill>
              </a:rPr>
              <a:t>menjanjikan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000" b="1" dirty="0" err="1">
                <a:solidFill>
                  <a:schemeClr val="bg1"/>
                </a:solidFill>
              </a:rPr>
              <a:t>Kekuatan</a:t>
            </a:r>
            <a:r>
              <a:rPr lang="en-US" sz="2000" b="1" dirty="0">
                <a:solidFill>
                  <a:schemeClr val="bg1"/>
                </a:solidFill>
              </a:rPr>
              <a:t> Model </a:t>
            </a:r>
            <a:r>
              <a:rPr lang="en-US" sz="2000" b="1" dirty="0" err="1">
                <a:solidFill>
                  <a:schemeClr val="bg1"/>
                </a:solidFill>
              </a:rPr>
              <a:t>Bisnis</a:t>
            </a:r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Model </a:t>
            </a:r>
            <a:r>
              <a:rPr lang="en-US" sz="2000" dirty="0" err="1">
                <a:solidFill>
                  <a:schemeClr val="bg1"/>
                </a:solidFill>
              </a:rPr>
              <a:t>bisnis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toko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buah</a:t>
            </a:r>
            <a:r>
              <a:rPr lang="en-US" sz="2000" dirty="0">
                <a:solidFill>
                  <a:schemeClr val="bg1"/>
                </a:solidFill>
              </a:rPr>
              <a:t> online </a:t>
            </a:r>
            <a:r>
              <a:rPr lang="en-US" sz="2000" dirty="0" err="1">
                <a:solidFill>
                  <a:schemeClr val="bg1"/>
                </a:solidFill>
              </a:rPr>
              <a:t>menawarkan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kenyamanan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berbelanja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tidak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dimiliki</a:t>
            </a:r>
            <a:r>
              <a:rPr lang="en-US" sz="2000" dirty="0">
                <a:solidFill>
                  <a:schemeClr val="bg1"/>
                </a:solidFill>
              </a:rPr>
              <a:t> pasar </a:t>
            </a:r>
            <a:r>
              <a:rPr lang="en-US" sz="2000" dirty="0" err="1">
                <a:solidFill>
                  <a:schemeClr val="bg1"/>
                </a:solidFill>
              </a:rPr>
              <a:t>tradisional</a:t>
            </a:r>
            <a:r>
              <a:rPr lang="en-US" sz="2000" dirty="0">
                <a:solidFill>
                  <a:schemeClr val="bg1"/>
                </a:solidFill>
              </a:rPr>
              <a:t>. </a:t>
            </a:r>
            <a:r>
              <a:rPr lang="en-US" sz="2000" dirty="0" err="1">
                <a:solidFill>
                  <a:schemeClr val="bg1"/>
                </a:solidFill>
              </a:rPr>
              <a:t>Pelanggan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dapat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memesan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buah</a:t>
            </a:r>
            <a:r>
              <a:rPr lang="en-US" sz="2000" dirty="0">
                <a:solidFill>
                  <a:schemeClr val="bg1"/>
                </a:solidFill>
              </a:rPr>
              <a:t> segar </a:t>
            </a:r>
            <a:r>
              <a:rPr lang="en-US" sz="2000" dirty="0" err="1">
                <a:solidFill>
                  <a:schemeClr val="bg1"/>
                </a:solidFill>
              </a:rPr>
              <a:t>dari</a:t>
            </a:r>
            <a:r>
              <a:rPr lang="en-US" sz="2000" dirty="0">
                <a:solidFill>
                  <a:schemeClr val="bg1"/>
                </a:solidFill>
              </a:rPr>
              <a:t> mana </a:t>
            </a:r>
            <a:r>
              <a:rPr lang="en-US" sz="2000" dirty="0" err="1">
                <a:solidFill>
                  <a:schemeClr val="bg1"/>
                </a:solidFill>
              </a:rPr>
              <a:t>saja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kapan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saja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dengan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sistem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pengiriman</a:t>
            </a:r>
            <a:r>
              <a:rPr lang="en-US" sz="2000" dirty="0">
                <a:solidFill>
                  <a:schemeClr val="bg1"/>
                </a:solidFill>
              </a:rPr>
              <a:t> yang </a:t>
            </a:r>
            <a:r>
              <a:rPr lang="en-US" sz="2000" dirty="0" err="1">
                <a:solidFill>
                  <a:schemeClr val="bg1"/>
                </a:solidFill>
              </a:rPr>
              <a:t>menjangkau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lokasi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mereka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dirty="0" err="1">
                <a:solidFill>
                  <a:schemeClr val="bg1"/>
                </a:solidFill>
              </a:rPr>
              <a:t>sehingga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mengatasi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kendala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mobilitas</a:t>
            </a:r>
            <a:r>
              <a:rPr lang="en-US" sz="2000" dirty="0">
                <a:solidFill>
                  <a:schemeClr val="bg1"/>
                </a:solidFill>
              </a:rPr>
              <a:t> dan </a:t>
            </a:r>
            <a:r>
              <a:rPr lang="en-US" sz="2000" dirty="0" err="1">
                <a:solidFill>
                  <a:schemeClr val="bg1"/>
                </a:solidFill>
              </a:rPr>
              <a:t>keterbatasan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waktu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C2FCC-761C-3C3B-D5AE-E950DE0019E8}"/>
              </a:ext>
            </a:extLst>
          </p:cNvPr>
          <p:cNvSpPr txBox="1"/>
          <p:nvPr/>
        </p:nvSpPr>
        <p:spPr>
          <a:xfrm>
            <a:off x="101442" y="488864"/>
            <a:ext cx="12191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800" dirty="0">
                <a:solidFill>
                  <a:srgbClr val="FF0000"/>
                </a:solidFill>
                <a:cs typeface="Arial" pitchFamily="34" charset="0"/>
              </a:rPr>
              <a:t>KESIMPULAN</a:t>
            </a:r>
            <a:endParaRPr lang="ko-KR" altLang="en-US" sz="2800" dirty="0">
              <a:solidFill>
                <a:srgbClr val="FF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F4FF5903-AAD1-488A-A957-70339EBC8FD1}"/>
              </a:ext>
            </a:extLst>
          </p:cNvPr>
          <p:cNvSpPr/>
          <p:nvPr/>
        </p:nvSpPr>
        <p:spPr>
          <a:xfrm>
            <a:off x="-1" y="2787409"/>
            <a:ext cx="9572018" cy="168406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E13F28-A81B-4891-AAD5-04B5F27F836B}"/>
              </a:ext>
            </a:extLst>
          </p:cNvPr>
          <p:cNvSpPr/>
          <p:nvPr/>
        </p:nvSpPr>
        <p:spPr>
          <a:xfrm>
            <a:off x="-1" y="2939809"/>
            <a:ext cx="9572018" cy="137926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1" y="2305059"/>
            <a:ext cx="6489699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L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atar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belakang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masalah</a:t>
            </a:r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4800" b="1" dirty="0" err="1">
                <a:solidFill>
                  <a:schemeClr val="bg1"/>
                </a:solidFill>
                <a:latin typeface="+mj-lt"/>
                <a:cs typeface="Arial" pitchFamily="34" charset="0"/>
              </a:rPr>
              <a:t>dihadapi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C17FD-0DDA-7EA7-7511-629DD9D5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A7D0A-E15C-A76D-8575-4C67F867912D}"/>
              </a:ext>
            </a:extLst>
          </p:cNvPr>
          <p:cNvSpPr txBox="1"/>
          <p:nvPr/>
        </p:nvSpPr>
        <p:spPr>
          <a:xfrm>
            <a:off x="1844675" y="2713899"/>
            <a:ext cx="5412371" cy="55399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endParaRPr lang="en-US" altLang="ko-KR" sz="36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15F2D-6B55-6175-BC50-26B3F849F449}"/>
              </a:ext>
            </a:extLst>
          </p:cNvPr>
          <p:cNvSpPr txBox="1"/>
          <p:nvPr/>
        </p:nvSpPr>
        <p:spPr>
          <a:xfrm>
            <a:off x="1419223" y="1523305"/>
            <a:ext cx="89281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Pertumbuhan</a:t>
            </a:r>
            <a:r>
              <a:rPr lang="en-US" sz="1600" b="1" dirty="0">
                <a:solidFill>
                  <a:schemeClr val="bg1"/>
                </a:solidFill>
              </a:rPr>
              <a:t> e-commerce di Indonesia </a:t>
            </a:r>
            <a:r>
              <a:rPr lang="en-US" sz="1600" b="1" dirty="0" err="1">
                <a:solidFill>
                  <a:schemeClr val="bg1"/>
                </a:solidFill>
              </a:rPr>
              <a:t>meningkat</a:t>
            </a:r>
            <a:r>
              <a:rPr lang="en-US" sz="1600" b="1" dirty="0">
                <a:solidFill>
                  <a:schemeClr val="bg1"/>
                </a:solidFill>
              </a:rPr>
              <a:t> 30% </a:t>
            </a:r>
            <a:r>
              <a:rPr lang="en-US" sz="1600" b="1" dirty="0" err="1">
                <a:solidFill>
                  <a:schemeClr val="bg1"/>
                </a:solidFill>
              </a:rPr>
              <a:t>tiap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tahun</a:t>
            </a:r>
            <a:r>
              <a:rPr lang="en-US" sz="1600" dirty="0">
                <a:solidFill>
                  <a:schemeClr val="bg1"/>
                </a:solidFill>
              </a:rPr>
              <a:t> Industri e-commerce di Indonesia </a:t>
            </a:r>
            <a:r>
              <a:rPr lang="en-US" sz="1600" dirty="0" err="1">
                <a:solidFill>
                  <a:schemeClr val="bg1"/>
                </a:solidFill>
              </a:rPr>
              <a:t>mengalami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pertumbuhan</a:t>
            </a:r>
            <a:r>
              <a:rPr lang="en-US" sz="1600" dirty="0">
                <a:solidFill>
                  <a:schemeClr val="bg1"/>
                </a:solidFill>
              </a:rPr>
              <a:t> yang sangat </a:t>
            </a:r>
            <a:r>
              <a:rPr lang="en-US" sz="1600" dirty="0" err="1">
                <a:solidFill>
                  <a:schemeClr val="bg1"/>
                </a:solidFill>
              </a:rPr>
              <a:t>signifikan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peningkatan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sekitar</a:t>
            </a:r>
            <a:r>
              <a:rPr lang="en-US" sz="1600" dirty="0">
                <a:solidFill>
                  <a:schemeClr val="bg1"/>
                </a:solidFill>
              </a:rPr>
              <a:t> 30% </a:t>
            </a:r>
            <a:r>
              <a:rPr lang="en-US" sz="1600" dirty="0" err="1">
                <a:solidFill>
                  <a:schemeClr val="bg1"/>
                </a:solidFill>
              </a:rPr>
              <a:t>setiap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tahunnya</a:t>
            </a:r>
            <a:r>
              <a:rPr lang="en-US" sz="1600" dirty="0">
                <a:solidFill>
                  <a:schemeClr val="bg1"/>
                </a:solidFill>
              </a:rPr>
              <a:t>. Hal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menciptakan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ekosistem</a:t>
            </a:r>
            <a:r>
              <a:rPr lang="en-US" sz="1600" dirty="0">
                <a:solidFill>
                  <a:schemeClr val="bg1"/>
                </a:solidFill>
              </a:rPr>
              <a:t> digital yang </a:t>
            </a:r>
            <a:r>
              <a:rPr lang="en-US" sz="1600" dirty="0" err="1">
                <a:solidFill>
                  <a:schemeClr val="bg1"/>
                </a:solidFill>
              </a:rPr>
              <a:t>matang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konsumen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semakin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terbiasa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berbelanja</a:t>
            </a:r>
            <a:r>
              <a:rPr lang="en-US" sz="1600" dirty="0">
                <a:solidFill>
                  <a:schemeClr val="bg1"/>
                </a:solidFill>
              </a:rPr>
              <a:t> online. </a:t>
            </a:r>
            <a:r>
              <a:rPr lang="en-US" sz="1600" dirty="0" err="1">
                <a:solidFill>
                  <a:schemeClr val="bg1"/>
                </a:solidFill>
              </a:rPr>
              <a:t>Infrastruktur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pendukung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seperti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sistem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pembayaran</a:t>
            </a:r>
            <a:r>
              <a:rPr lang="en-US" sz="1600" dirty="0">
                <a:solidFill>
                  <a:schemeClr val="bg1"/>
                </a:solidFill>
              </a:rPr>
              <a:t> digital, </a:t>
            </a:r>
            <a:r>
              <a:rPr lang="en-US" sz="1600" dirty="0" err="1">
                <a:solidFill>
                  <a:schemeClr val="bg1"/>
                </a:solidFill>
              </a:rPr>
              <a:t>logistik</a:t>
            </a:r>
            <a:r>
              <a:rPr lang="en-US" sz="1600" dirty="0">
                <a:solidFill>
                  <a:schemeClr val="bg1"/>
                </a:solidFill>
              </a:rPr>
              <a:t>, dan </a:t>
            </a:r>
            <a:r>
              <a:rPr lang="en-US" sz="1600" dirty="0" err="1">
                <a:solidFill>
                  <a:schemeClr val="bg1"/>
                </a:solidFill>
              </a:rPr>
              <a:t>penetrasi</a:t>
            </a:r>
            <a:r>
              <a:rPr lang="en-US" sz="1600" dirty="0">
                <a:solidFill>
                  <a:schemeClr val="bg1"/>
                </a:solidFill>
              </a:rPr>
              <a:t> smartphone juga </a:t>
            </a:r>
            <a:r>
              <a:rPr lang="en-US" sz="1600" dirty="0" err="1">
                <a:solidFill>
                  <a:schemeClr val="bg1"/>
                </a:solidFill>
              </a:rPr>
              <a:t>terus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berkembang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memberikan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fondasi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bisnis</a:t>
            </a:r>
            <a:r>
              <a:rPr lang="en-US" sz="1600" dirty="0">
                <a:solidFill>
                  <a:schemeClr val="bg1"/>
                </a:solidFill>
              </a:rPr>
              <a:t> online </a:t>
            </a:r>
            <a:r>
              <a:rPr lang="en-US" sz="1600" dirty="0" err="1">
                <a:solidFill>
                  <a:schemeClr val="bg1"/>
                </a:solidFill>
              </a:rPr>
              <a:t>baru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termasuk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toko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online.</a:t>
            </a:r>
          </a:p>
          <a:p>
            <a:pPr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Kesadaran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masyarakat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konsumsi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buah</a:t>
            </a:r>
            <a:r>
              <a:rPr lang="en-US" sz="1600" b="1" dirty="0">
                <a:solidFill>
                  <a:schemeClr val="bg1"/>
                </a:solidFill>
              </a:rPr>
              <a:t> segar </a:t>
            </a:r>
            <a:r>
              <a:rPr lang="en-US" sz="1600" b="1" dirty="0" err="1">
                <a:solidFill>
                  <a:schemeClr val="bg1"/>
                </a:solidFill>
              </a:rPr>
              <a:t>semakin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tinggi</a:t>
            </a:r>
            <a:r>
              <a:rPr lang="en-US" sz="1600" dirty="0">
                <a:solidFill>
                  <a:schemeClr val="bg1"/>
                </a:solidFill>
              </a:rPr>
              <a:t> Tren </a:t>
            </a:r>
            <a:r>
              <a:rPr lang="en-US" sz="1600" dirty="0" err="1">
                <a:solidFill>
                  <a:schemeClr val="bg1"/>
                </a:solidFill>
              </a:rPr>
              <a:t>gaya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hidup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sehat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kesadaran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pentingnya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nutrisi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mendorong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peningkatan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konsumsi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buah-buahan</a:t>
            </a:r>
            <a:r>
              <a:rPr lang="en-US" sz="1600" dirty="0">
                <a:solidFill>
                  <a:schemeClr val="bg1"/>
                </a:solidFill>
              </a:rPr>
              <a:t> segar. Masyarakat Indonesia </a:t>
            </a:r>
            <a:r>
              <a:rPr lang="en-US" sz="1600" dirty="0" err="1">
                <a:solidFill>
                  <a:schemeClr val="bg1"/>
                </a:solidFill>
              </a:rPr>
              <a:t>semakin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menyadari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manfaat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kesehatan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mulai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memprioritaskan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konsumsi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sebagai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bagian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diet </a:t>
            </a:r>
            <a:r>
              <a:rPr lang="en-US" sz="1600" dirty="0" err="1">
                <a:solidFill>
                  <a:schemeClr val="bg1"/>
                </a:solidFill>
              </a:rPr>
              <a:t>sehari-hari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Kampanye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kesehatan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pemerintah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konten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kesehatan</a:t>
            </a:r>
            <a:r>
              <a:rPr lang="en-US" sz="1600" dirty="0">
                <a:solidFill>
                  <a:schemeClr val="bg1"/>
                </a:solidFill>
              </a:rPr>
              <a:t> di media </a:t>
            </a:r>
            <a:r>
              <a:rPr lang="en-US" sz="1600" dirty="0" err="1">
                <a:solidFill>
                  <a:schemeClr val="bg1"/>
                </a:solidFill>
              </a:rPr>
              <a:t>sosial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turut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berperan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meningkatkan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kesadaran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r>
              <a:rPr lang="en-US" sz="1600" b="1" dirty="0" err="1">
                <a:solidFill>
                  <a:schemeClr val="bg1"/>
                </a:solidFill>
              </a:rPr>
              <a:t>Mobilitas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tinggi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membuat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konsumen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membutuhkan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kemudahan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berbelanja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Gaya </a:t>
            </a:r>
            <a:r>
              <a:rPr lang="en-US" sz="1600" dirty="0" err="1">
                <a:solidFill>
                  <a:schemeClr val="bg1"/>
                </a:solidFill>
              </a:rPr>
              <a:t>hidup</a:t>
            </a:r>
            <a:r>
              <a:rPr lang="en-US" sz="1600" dirty="0">
                <a:solidFill>
                  <a:schemeClr val="bg1"/>
                </a:solidFill>
              </a:rPr>
              <a:t> urban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tingkat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kesibukan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mobilitas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tinggi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membuat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banyak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konsumen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tidak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waktu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cukup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berbelanja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</a:t>
            </a:r>
            <a:r>
              <a:rPr lang="en-US" sz="1600" dirty="0">
                <a:solidFill>
                  <a:schemeClr val="bg1"/>
                </a:solidFill>
              </a:rPr>
              <a:t> pasar </a:t>
            </a:r>
            <a:r>
              <a:rPr lang="en-US" sz="1600" dirty="0" err="1">
                <a:solidFill>
                  <a:schemeClr val="bg1"/>
                </a:solidFill>
              </a:rPr>
              <a:t>tradisional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atau</a:t>
            </a:r>
            <a:r>
              <a:rPr lang="en-US" sz="1600" dirty="0">
                <a:solidFill>
                  <a:schemeClr val="bg1"/>
                </a:solidFill>
              </a:rPr>
              <a:t> supermarket. </a:t>
            </a:r>
            <a:r>
              <a:rPr lang="en-US" sz="1600" dirty="0" err="1">
                <a:solidFill>
                  <a:schemeClr val="bg1"/>
                </a:solidFill>
              </a:rPr>
              <a:t>Mereka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mencari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solusi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menghemat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waktu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tenaga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termasuk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layanan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pengiriman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belanjaan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rumah</a:t>
            </a:r>
            <a:r>
              <a:rPr lang="en-US" sz="1600" dirty="0">
                <a:solidFill>
                  <a:schemeClr val="bg1"/>
                </a:solidFill>
              </a:rPr>
              <a:t>. Toko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online </a:t>
            </a:r>
            <a:r>
              <a:rPr lang="en-US" sz="1600" dirty="0" err="1">
                <a:solidFill>
                  <a:schemeClr val="bg1"/>
                </a:solidFill>
              </a:rPr>
              <a:t>menjawab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kebutuhan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menawarkan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kemudahan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akses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pengiriman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langsung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.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1EC4D-E544-F8F5-3F62-EEE21784749F}"/>
              </a:ext>
            </a:extLst>
          </p:cNvPr>
          <p:cNvSpPr txBox="1"/>
          <p:nvPr/>
        </p:nvSpPr>
        <p:spPr>
          <a:xfrm>
            <a:off x="1984374" y="618171"/>
            <a:ext cx="74316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accent4"/>
                </a:solidFill>
                <a:cs typeface="Arial" pitchFamily="34" charset="0"/>
              </a:rPr>
              <a:t>LATAR BELAKANG</a:t>
            </a:r>
            <a:endParaRPr lang="en-GB" altLang="ko-KR" sz="3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0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72297A-0A6A-4945-96A8-E371E4830B71}"/>
              </a:ext>
            </a:extLst>
          </p:cNvPr>
          <p:cNvSpPr txBox="1"/>
          <p:nvPr/>
        </p:nvSpPr>
        <p:spPr>
          <a:xfrm>
            <a:off x="2622716" y="525334"/>
            <a:ext cx="586088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MASALAH YANG DIHADAPI</a:t>
            </a:r>
            <a:endParaRPr lang="en-US" altLang="ko-KR" sz="32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474CD-415D-42C5-AF12-D02315DF516D}"/>
              </a:ext>
            </a:extLst>
          </p:cNvPr>
          <p:cNvSpPr txBox="1"/>
          <p:nvPr/>
        </p:nvSpPr>
        <p:spPr>
          <a:xfrm>
            <a:off x="3467100" y="1937772"/>
            <a:ext cx="80264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600" b="1" dirty="0" err="1">
                <a:solidFill>
                  <a:schemeClr val="bg1"/>
                </a:solidFill>
              </a:rPr>
              <a:t>Buah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adalah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produk</a:t>
            </a:r>
            <a:r>
              <a:rPr lang="en-US" sz="1600" b="1" dirty="0">
                <a:solidFill>
                  <a:schemeClr val="bg1"/>
                </a:solidFill>
              </a:rPr>
              <a:t> perishable (</a:t>
            </a:r>
            <a:r>
              <a:rPr lang="en-US" sz="1600" b="1" dirty="0" err="1">
                <a:solidFill>
                  <a:schemeClr val="bg1"/>
                </a:solidFill>
              </a:rPr>
              <a:t>mudah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busuk</a:t>
            </a:r>
            <a:r>
              <a:rPr lang="en-US" sz="1600" b="1" dirty="0">
                <a:solidFill>
                  <a:schemeClr val="bg1"/>
                </a:solidFill>
              </a:rPr>
              <a:t>) </a:t>
            </a:r>
            <a:r>
              <a:rPr lang="en-US" sz="1600" b="1" dirty="0" err="1">
                <a:solidFill>
                  <a:schemeClr val="bg1"/>
                </a:solidFill>
              </a:rPr>
              <a:t>dengan</a:t>
            </a:r>
            <a:r>
              <a:rPr lang="en-US" sz="1600" b="1" dirty="0">
                <a:solidFill>
                  <a:schemeClr val="bg1"/>
                </a:solidFill>
              </a:rPr>
              <a:t> masa </a:t>
            </a:r>
            <a:r>
              <a:rPr lang="en-US" sz="1600" b="1" dirty="0" err="1">
                <a:solidFill>
                  <a:schemeClr val="bg1"/>
                </a:solidFill>
              </a:rPr>
              <a:t>simpan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terbatas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Tantangan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utama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dalam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bisnis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online </a:t>
            </a:r>
            <a:r>
              <a:rPr lang="en-US" sz="1600" dirty="0" err="1">
                <a:solidFill>
                  <a:schemeClr val="bg1"/>
                </a:solidFill>
              </a:rPr>
              <a:t>adalah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sifat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produk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mudah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rusak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r>
              <a:rPr lang="en-US" sz="1600" dirty="0" err="1">
                <a:solidFill>
                  <a:schemeClr val="bg1"/>
                </a:solidFill>
              </a:rPr>
              <a:t>Buah-buahan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memiliki</a:t>
            </a:r>
            <a:r>
              <a:rPr lang="en-US" sz="1600" dirty="0">
                <a:solidFill>
                  <a:schemeClr val="bg1"/>
                </a:solidFill>
              </a:rPr>
              <a:t> masa </a:t>
            </a:r>
            <a:r>
              <a:rPr lang="en-US" sz="1600" dirty="0" err="1">
                <a:solidFill>
                  <a:schemeClr val="bg1"/>
                </a:solidFill>
              </a:rPr>
              <a:t>simpan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terbatas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kualitasnya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menurun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cepat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jika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tidak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ditangani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tepat</a:t>
            </a:r>
            <a:r>
              <a:rPr lang="en-US" sz="1600" dirty="0">
                <a:solidFill>
                  <a:schemeClr val="bg1"/>
                </a:solidFill>
              </a:rPr>
              <a:t>. Hal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membutuhkan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manajemen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rantai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pasok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efisien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sistem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rotasi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stok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ketat</a:t>
            </a:r>
            <a:r>
              <a:rPr lang="en-US" sz="1600" dirty="0">
                <a:solidFill>
                  <a:schemeClr val="bg1"/>
                </a:solidFill>
              </a:rPr>
              <a:t> (FIFO - First In First Out), dan </a:t>
            </a:r>
            <a:r>
              <a:rPr lang="en-US" sz="1600" dirty="0" err="1">
                <a:solidFill>
                  <a:schemeClr val="bg1"/>
                </a:solidFill>
              </a:rPr>
              <a:t>infrastruktur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penyimpanan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memadai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kesegaran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produk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sejak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pengadaan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hingga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sampai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tangan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konsumen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Kesulitan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konsumen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menilai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kualitas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buah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secara</a:t>
            </a:r>
            <a:r>
              <a:rPr lang="en-US" sz="1600" b="1" dirty="0">
                <a:solidFill>
                  <a:schemeClr val="bg1"/>
                </a:solidFill>
              </a:rPr>
              <a:t> online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Berbeda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berbelanja</a:t>
            </a:r>
            <a:r>
              <a:rPr lang="en-US" sz="1600" dirty="0">
                <a:solidFill>
                  <a:schemeClr val="bg1"/>
                </a:solidFill>
              </a:rPr>
              <a:t> di pasar </a:t>
            </a:r>
            <a:r>
              <a:rPr lang="en-US" sz="1600" dirty="0" err="1">
                <a:solidFill>
                  <a:schemeClr val="bg1"/>
                </a:solidFill>
              </a:rPr>
              <a:t>tradisional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atau</a:t>
            </a:r>
            <a:r>
              <a:rPr lang="en-US" sz="1600" dirty="0">
                <a:solidFill>
                  <a:schemeClr val="bg1"/>
                </a:solidFill>
              </a:rPr>
              <a:t> supermarket, </a:t>
            </a:r>
            <a:r>
              <a:rPr lang="en-US" sz="1600" dirty="0" err="1">
                <a:solidFill>
                  <a:schemeClr val="bg1"/>
                </a:solidFill>
              </a:rPr>
              <a:t>konsumen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tidak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melihat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menyentuh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atau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mencium</a:t>
            </a:r>
            <a:r>
              <a:rPr lang="en-US" sz="1600" dirty="0">
                <a:solidFill>
                  <a:schemeClr val="bg1"/>
                </a:solidFill>
              </a:rPr>
              <a:t> aroma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langsung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saat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berbelanja</a:t>
            </a:r>
            <a:r>
              <a:rPr lang="en-US" sz="1600" dirty="0">
                <a:solidFill>
                  <a:schemeClr val="bg1"/>
                </a:solidFill>
              </a:rPr>
              <a:t> online. </a:t>
            </a:r>
            <a:r>
              <a:rPr lang="en-US" sz="1600" dirty="0" err="1">
                <a:solidFill>
                  <a:schemeClr val="bg1"/>
                </a:solidFill>
              </a:rPr>
              <a:t>Ketidakmampuan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menilai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kualitas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secara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fisik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menciptakan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keraguan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menurunkan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kepercayaan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konsumen</a:t>
            </a:r>
            <a:r>
              <a:rPr lang="en-US" sz="1600" dirty="0">
                <a:solidFill>
                  <a:schemeClr val="bg1"/>
                </a:solidFill>
              </a:rPr>
              <a:t>. Platform </a:t>
            </a:r>
            <a:r>
              <a:rPr lang="en-US" sz="1600" dirty="0" err="1">
                <a:solidFill>
                  <a:schemeClr val="bg1"/>
                </a:solidFill>
              </a:rPr>
              <a:t>toko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buah</a:t>
            </a:r>
            <a:r>
              <a:rPr lang="en-US" sz="1600" dirty="0">
                <a:solidFill>
                  <a:schemeClr val="bg1"/>
                </a:solidFill>
              </a:rPr>
              <a:t> online </a:t>
            </a:r>
            <a:r>
              <a:rPr lang="en-US" sz="1600" dirty="0" err="1">
                <a:solidFill>
                  <a:schemeClr val="bg1"/>
                </a:solidFill>
              </a:rPr>
              <a:t>harus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mampu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menyediakan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informasi</a:t>
            </a:r>
            <a:r>
              <a:rPr lang="en-US" sz="1600" dirty="0">
                <a:solidFill>
                  <a:schemeClr val="bg1"/>
                </a:solidFill>
              </a:rPr>
              <a:t> yang </a:t>
            </a:r>
            <a:r>
              <a:rPr lang="en-US" sz="1600" dirty="0" err="1">
                <a:solidFill>
                  <a:schemeClr val="bg1"/>
                </a:solidFill>
              </a:rPr>
              <a:t>transparan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jaminan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kualitas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untuk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mengatasi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masalah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ini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59F33B-2CA3-4386-8F49-B234BF96DC71}"/>
              </a:ext>
            </a:extLst>
          </p:cNvPr>
          <p:cNvSpPr txBox="1"/>
          <p:nvPr/>
        </p:nvSpPr>
        <p:spPr>
          <a:xfrm>
            <a:off x="2984742" y="4613368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6D5C9B-AB83-4EE5-B0A2-F12EAC0B3ECE}"/>
              </a:ext>
            </a:extLst>
          </p:cNvPr>
          <p:cNvGrpSpPr/>
          <p:nvPr/>
        </p:nvGrpSpPr>
        <p:grpSpPr>
          <a:xfrm>
            <a:off x="801958" y="1514542"/>
            <a:ext cx="5419664" cy="777510"/>
            <a:chOff x="6102442" y="1483456"/>
            <a:chExt cx="5419664" cy="7775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17B1B3-FFAF-4247-8258-E17CB7EF84D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accent1"/>
                  </a:solidFill>
                  <a:cs typeface="Arial" pitchFamily="34" charset="0"/>
                </a:rPr>
                <a:t>KATALOG PRODUCT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6FE61E-CE0C-4214-BC4D-B053E3E9706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9CD7454-5DF2-4C34-8BC7-28F0E6C5FF61}"/>
              </a:ext>
            </a:extLst>
          </p:cNvPr>
          <p:cNvGrpSpPr/>
          <p:nvPr/>
        </p:nvGrpSpPr>
        <p:grpSpPr>
          <a:xfrm>
            <a:off x="801958" y="2653534"/>
            <a:ext cx="5419664" cy="777510"/>
            <a:chOff x="6102442" y="1483456"/>
            <a:chExt cx="5419664" cy="7775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0A5AB-F256-40F8-A411-D4C96E27B43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accent2"/>
                  </a:solidFill>
                  <a:cs typeface="Arial" pitchFamily="34" charset="0"/>
                </a:rPr>
                <a:t>PENCARIAN DAN FILTER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DA7A65-0873-4DC5-88A5-6470175E37BB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18C6008-94BC-492B-8A33-BF3198EA8953}"/>
              </a:ext>
            </a:extLst>
          </p:cNvPr>
          <p:cNvSpPr txBox="1"/>
          <p:nvPr/>
        </p:nvSpPr>
        <p:spPr>
          <a:xfrm>
            <a:off x="3154720" y="9013831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6A641-AE70-46E2-95AE-8729160DBA38}"/>
              </a:ext>
            </a:extLst>
          </p:cNvPr>
          <p:cNvGrpSpPr/>
          <p:nvPr/>
        </p:nvGrpSpPr>
        <p:grpSpPr>
          <a:xfrm>
            <a:off x="801958" y="3792526"/>
            <a:ext cx="5419664" cy="777510"/>
            <a:chOff x="6102442" y="1483456"/>
            <a:chExt cx="5419664" cy="7775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FAB95B-B3FE-497B-9EC2-EBA3E73AF255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accent3"/>
                  </a:solidFill>
                  <a:cs typeface="Arial" pitchFamily="34" charset="0"/>
                </a:rPr>
                <a:t>KERANJANG&amp;CHECKOUT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721728-5282-43C8-95F7-B7E6F41F5071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E7C564A-9D30-491E-A81F-98D842C5F762}"/>
              </a:ext>
            </a:extLst>
          </p:cNvPr>
          <p:cNvSpPr txBox="1"/>
          <p:nvPr/>
        </p:nvSpPr>
        <p:spPr>
          <a:xfrm>
            <a:off x="2783860" y="11484330"/>
            <a:ext cx="4661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2F38A6-8C6A-41EF-B150-8A737ABA1487}"/>
              </a:ext>
            </a:extLst>
          </p:cNvPr>
          <p:cNvGrpSpPr/>
          <p:nvPr/>
        </p:nvGrpSpPr>
        <p:grpSpPr>
          <a:xfrm>
            <a:off x="801958" y="4931518"/>
            <a:ext cx="5419664" cy="777510"/>
            <a:chOff x="6102442" y="1483456"/>
            <a:chExt cx="5419664" cy="77751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A81B06-6E8A-47D0-A58F-1737A2B4ACD3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GB" altLang="ko-KR" sz="2700" b="1" dirty="0">
                  <a:solidFill>
                    <a:schemeClr val="accent4"/>
                  </a:solidFill>
                  <a:cs typeface="Arial" pitchFamily="34" charset="0"/>
                </a:rPr>
                <a:t>SISTEM PEMBAYARAN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59C297D-DA8E-4FD4-8F4A-DC320DE15D9C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9F42D07-E1F6-4F21-9CF8-398BC8E5FCEB}"/>
              </a:ext>
            </a:extLst>
          </p:cNvPr>
          <p:cNvSpPr txBox="1"/>
          <p:nvPr/>
        </p:nvSpPr>
        <p:spPr>
          <a:xfrm>
            <a:off x="7906143" y="4059948"/>
            <a:ext cx="3163373" cy="258532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spc="600" dirty="0">
                <a:solidFill>
                  <a:schemeClr val="bg1"/>
                </a:solidFill>
                <a:latin typeface="+mj-lt"/>
                <a:cs typeface="Arial" pitchFamily="34" charset="0"/>
              </a:rPr>
              <a:t>FITUR DALAM WEB</a:t>
            </a:r>
            <a:endParaRPr lang="ko-KR" altLang="en-US" sz="5400" spc="6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51E8D5C-577A-E221-1111-B8D40745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82" y="1815742"/>
            <a:ext cx="542007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Kategori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foto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Deskripsi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detail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tingkat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kematangan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nutrisi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Indikator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ketersediaan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real-time 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6A3201F0-4710-15A5-74B3-E12901EB1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382" y="2979648"/>
            <a:ext cx="50994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Pencarian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auto-suggest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Filter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harga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kesegaran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D360FFA-2F91-C111-7618-92A903E6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360" y="4076720"/>
            <a:ext cx="318869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Keranjang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belanja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dinamis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Proses checkout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sederhana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C4D3477D-9396-8028-1ABE-D0F3EB096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408227"/>
            <a:ext cx="62024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pembayaran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kartu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transfer, e-wallet, COD)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Gateway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pembayaran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aman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539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Timeline Style</a:t>
            </a:r>
          </a:p>
        </p:txBody>
      </p:sp>
      <p:cxnSp>
        <p:nvCxnSpPr>
          <p:cNvPr id="3" name="Straight Connector 3">
            <a:extLst>
              <a:ext uri="{FF2B5EF4-FFF2-40B4-BE49-F238E27FC236}">
                <a16:creationId xmlns:a16="http://schemas.microsoft.com/office/drawing/2014/main" id="{0BB7DC72-C6C5-4F1A-830B-D5A1D6030B85}"/>
              </a:ext>
            </a:extLst>
          </p:cNvPr>
          <p:cNvCxnSpPr>
            <a:cxnSpLocks/>
          </p:cNvCxnSpPr>
          <p:nvPr/>
        </p:nvCxnSpPr>
        <p:spPr>
          <a:xfrm flipV="1">
            <a:off x="880507" y="5154092"/>
            <a:ext cx="10479151" cy="0"/>
          </a:xfrm>
          <a:prstGeom prst="line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7">
            <a:extLst>
              <a:ext uri="{FF2B5EF4-FFF2-40B4-BE49-F238E27FC236}">
                <a16:creationId xmlns:a16="http://schemas.microsoft.com/office/drawing/2014/main" id="{24DA492B-2806-4724-BF6E-364437636229}"/>
              </a:ext>
            </a:extLst>
          </p:cNvPr>
          <p:cNvSpPr/>
          <p:nvPr/>
        </p:nvSpPr>
        <p:spPr>
          <a:xfrm flipV="1">
            <a:off x="5945231" y="5008464"/>
            <a:ext cx="290156" cy="29277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3D2959E3-5DAB-459D-81C6-CC172DDD2694}"/>
              </a:ext>
            </a:extLst>
          </p:cNvPr>
          <p:cNvSpPr/>
          <p:nvPr/>
        </p:nvSpPr>
        <p:spPr>
          <a:xfrm flipV="1">
            <a:off x="7439531" y="5008464"/>
            <a:ext cx="290156" cy="2927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6" name="Oval 9">
            <a:extLst>
              <a:ext uri="{FF2B5EF4-FFF2-40B4-BE49-F238E27FC236}">
                <a16:creationId xmlns:a16="http://schemas.microsoft.com/office/drawing/2014/main" id="{5321E2BF-E2CA-4DA3-B79C-2E2D22D6ECE1}"/>
              </a:ext>
            </a:extLst>
          </p:cNvPr>
          <p:cNvSpPr/>
          <p:nvPr/>
        </p:nvSpPr>
        <p:spPr>
          <a:xfrm flipV="1">
            <a:off x="8933831" y="5008464"/>
            <a:ext cx="290156" cy="2927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F93369F9-56E2-46AD-B557-703295E5EC6D}"/>
              </a:ext>
            </a:extLst>
          </p:cNvPr>
          <p:cNvSpPr/>
          <p:nvPr/>
        </p:nvSpPr>
        <p:spPr>
          <a:xfrm flipV="1">
            <a:off x="10428134" y="5008464"/>
            <a:ext cx="290156" cy="292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E9F722DF-E786-424D-9BFC-C37C1DA38484}"/>
              </a:ext>
            </a:extLst>
          </p:cNvPr>
          <p:cNvSpPr/>
          <p:nvPr/>
        </p:nvSpPr>
        <p:spPr>
          <a:xfrm flipV="1">
            <a:off x="1462330" y="5008464"/>
            <a:ext cx="290156" cy="29277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9B06AF9B-8BC4-47DA-8341-32C4870E07BE}"/>
              </a:ext>
            </a:extLst>
          </p:cNvPr>
          <p:cNvSpPr/>
          <p:nvPr/>
        </p:nvSpPr>
        <p:spPr>
          <a:xfrm flipV="1">
            <a:off x="2956630" y="5008464"/>
            <a:ext cx="290156" cy="29277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57DFED65-0C19-4143-8E65-19C7FC2ADD3F}"/>
              </a:ext>
            </a:extLst>
          </p:cNvPr>
          <p:cNvSpPr/>
          <p:nvPr/>
        </p:nvSpPr>
        <p:spPr>
          <a:xfrm flipV="1">
            <a:off x="4450930" y="5008464"/>
            <a:ext cx="290156" cy="29277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1" name="Oval 19">
            <a:extLst>
              <a:ext uri="{FF2B5EF4-FFF2-40B4-BE49-F238E27FC236}">
                <a16:creationId xmlns:a16="http://schemas.microsoft.com/office/drawing/2014/main" id="{827C87AE-C7E7-468F-832B-1127290E9A06}"/>
              </a:ext>
            </a:extLst>
          </p:cNvPr>
          <p:cNvSpPr/>
          <p:nvPr/>
        </p:nvSpPr>
        <p:spPr>
          <a:xfrm flipV="1">
            <a:off x="1262848" y="3957231"/>
            <a:ext cx="689120" cy="69527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A88EB7EF-48C5-44F7-A2DE-05E9334AAFA0}"/>
              </a:ext>
            </a:extLst>
          </p:cNvPr>
          <p:cNvGrpSpPr/>
          <p:nvPr/>
        </p:nvGrpSpPr>
        <p:grpSpPr>
          <a:xfrm>
            <a:off x="835266" y="2756537"/>
            <a:ext cx="1561870" cy="1104379"/>
            <a:chOff x="470970" y="3346956"/>
            <a:chExt cx="1550267" cy="10864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6B767FF-FA8F-47AF-BC2D-918D5DFB6F01}"/>
                </a:ext>
              </a:extLst>
            </p:cNvPr>
            <p:cNvSpPr txBox="1"/>
            <p:nvPr/>
          </p:nvSpPr>
          <p:spPr>
            <a:xfrm>
              <a:off x="470970" y="33469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89D53-FB7F-425C-A305-007C013845F2}"/>
                </a:ext>
              </a:extLst>
            </p:cNvPr>
            <p:cNvSpPr txBox="1"/>
            <p:nvPr/>
          </p:nvSpPr>
          <p:spPr>
            <a:xfrm>
              <a:off x="470970" y="36024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15" name="Straight Arrow Connector 34">
            <a:extLst>
              <a:ext uri="{FF2B5EF4-FFF2-40B4-BE49-F238E27FC236}">
                <a16:creationId xmlns:a16="http://schemas.microsoft.com/office/drawing/2014/main" id="{62E9DA44-A928-43D3-B0D6-4A3E29774370}"/>
              </a:ext>
            </a:extLst>
          </p:cNvPr>
          <p:cNvCxnSpPr>
            <a:cxnSpLocks/>
            <a:endCxn id="8" idx="4"/>
          </p:cNvCxnSpPr>
          <p:nvPr/>
        </p:nvCxnSpPr>
        <p:spPr>
          <a:xfrm>
            <a:off x="1607353" y="4652505"/>
            <a:ext cx="55" cy="355959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13">
            <a:extLst>
              <a:ext uri="{FF2B5EF4-FFF2-40B4-BE49-F238E27FC236}">
                <a16:creationId xmlns:a16="http://schemas.microsoft.com/office/drawing/2014/main" id="{9A7951CB-552F-4B20-BCE3-56BAC7666F32}"/>
              </a:ext>
            </a:extLst>
          </p:cNvPr>
          <p:cNvSpPr/>
          <p:nvPr/>
        </p:nvSpPr>
        <p:spPr>
          <a:xfrm flipV="1">
            <a:off x="4251448" y="3956053"/>
            <a:ext cx="689120" cy="69527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7" name="Group 5">
            <a:extLst>
              <a:ext uri="{FF2B5EF4-FFF2-40B4-BE49-F238E27FC236}">
                <a16:creationId xmlns:a16="http://schemas.microsoft.com/office/drawing/2014/main" id="{A84C717F-5301-48CA-8253-B497E485CE20}"/>
              </a:ext>
            </a:extLst>
          </p:cNvPr>
          <p:cNvGrpSpPr/>
          <p:nvPr/>
        </p:nvGrpSpPr>
        <p:grpSpPr>
          <a:xfrm>
            <a:off x="3823867" y="2755359"/>
            <a:ext cx="1561870" cy="1104379"/>
            <a:chOff x="2676933" y="3348115"/>
            <a:chExt cx="1550267" cy="108647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EBF3FF-4372-48EB-A04D-1332BD62B46D}"/>
                </a:ext>
              </a:extLst>
            </p:cNvPr>
            <p:cNvSpPr txBox="1"/>
            <p:nvPr/>
          </p:nvSpPr>
          <p:spPr>
            <a:xfrm>
              <a:off x="2676933" y="3348115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9F325-C4F7-4EF7-AD3F-AC1DF56CFBEC}"/>
                </a:ext>
              </a:extLst>
            </p:cNvPr>
            <p:cNvSpPr txBox="1"/>
            <p:nvPr/>
          </p:nvSpPr>
          <p:spPr>
            <a:xfrm>
              <a:off x="2676933" y="3603589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0" name="Straight Arrow Connector 115">
            <a:extLst>
              <a:ext uri="{FF2B5EF4-FFF2-40B4-BE49-F238E27FC236}">
                <a16:creationId xmlns:a16="http://schemas.microsoft.com/office/drawing/2014/main" id="{EA9F4653-D1A6-4FB3-A25A-095DAEE5E9A5}"/>
              </a:ext>
            </a:extLst>
          </p:cNvPr>
          <p:cNvCxnSpPr>
            <a:cxnSpLocks/>
            <a:stCxn id="16" idx="0"/>
            <a:endCxn id="10" idx="4"/>
          </p:cNvCxnSpPr>
          <p:nvPr/>
        </p:nvCxnSpPr>
        <p:spPr>
          <a:xfrm>
            <a:off x="4596008" y="4651327"/>
            <a:ext cx="0" cy="357137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19">
            <a:extLst>
              <a:ext uri="{FF2B5EF4-FFF2-40B4-BE49-F238E27FC236}">
                <a16:creationId xmlns:a16="http://schemas.microsoft.com/office/drawing/2014/main" id="{AFC4FDCA-CFE8-4986-BB8A-29BEBD62383E}"/>
              </a:ext>
            </a:extLst>
          </p:cNvPr>
          <p:cNvSpPr/>
          <p:nvPr/>
        </p:nvSpPr>
        <p:spPr>
          <a:xfrm flipV="1">
            <a:off x="7240049" y="3954875"/>
            <a:ext cx="689120" cy="695274"/>
          </a:xfrm>
          <a:prstGeom prst="ellipse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2" name="Group 15">
            <a:extLst>
              <a:ext uri="{FF2B5EF4-FFF2-40B4-BE49-F238E27FC236}">
                <a16:creationId xmlns:a16="http://schemas.microsoft.com/office/drawing/2014/main" id="{F23F8288-500A-404C-B04D-365BCD97ECBD}"/>
              </a:ext>
            </a:extLst>
          </p:cNvPr>
          <p:cNvGrpSpPr/>
          <p:nvPr/>
        </p:nvGrpSpPr>
        <p:grpSpPr>
          <a:xfrm>
            <a:off x="6812467" y="2754181"/>
            <a:ext cx="1561870" cy="1104379"/>
            <a:chOff x="4898136" y="3349274"/>
            <a:chExt cx="1550267" cy="108647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EB6A6D7-8E9E-4276-AD52-624FBA336228}"/>
                </a:ext>
              </a:extLst>
            </p:cNvPr>
            <p:cNvSpPr txBox="1"/>
            <p:nvPr/>
          </p:nvSpPr>
          <p:spPr>
            <a:xfrm>
              <a:off x="4898136" y="3349274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1D20EA-458C-4241-8E24-B310A6730C20}"/>
                </a:ext>
              </a:extLst>
            </p:cNvPr>
            <p:cNvSpPr txBox="1"/>
            <p:nvPr/>
          </p:nvSpPr>
          <p:spPr>
            <a:xfrm>
              <a:off x="4898136" y="3604748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Straight Arrow Connector 121">
            <a:extLst>
              <a:ext uri="{FF2B5EF4-FFF2-40B4-BE49-F238E27FC236}">
                <a16:creationId xmlns:a16="http://schemas.microsoft.com/office/drawing/2014/main" id="{B633BD3B-C710-4D07-9F8C-0BB42E1AE77E}"/>
              </a:ext>
            </a:extLst>
          </p:cNvPr>
          <p:cNvCxnSpPr>
            <a:cxnSpLocks/>
            <a:stCxn id="21" idx="0"/>
            <a:endCxn id="5" idx="4"/>
          </p:cNvCxnSpPr>
          <p:nvPr/>
        </p:nvCxnSpPr>
        <p:spPr>
          <a:xfrm>
            <a:off x="7584609" y="4650149"/>
            <a:ext cx="0" cy="358315"/>
          </a:xfrm>
          <a:prstGeom prst="straightConnector1">
            <a:avLst/>
          </a:prstGeom>
          <a:ln w="190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125">
            <a:extLst>
              <a:ext uri="{FF2B5EF4-FFF2-40B4-BE49-F238E27FC236}">
                <a16:creationId xmlns:a16="http://schemas.microsoft.com/office/drawing/2014/main" id="{5243DECE-26E0-49E0-8144-58616D9E8E7D}"/>
              </a:ext>
            </a:extLst>
          </p:cNvPr>
          <p:cNvSpPr/>
          <p:nvPr/>
        </p:nvSpPr>
        <p:spPr>
          <a:xfrm flipV="1">
            <a:off x="10228652" y="3953698"/>
            <a:ext cx="689120" cy="69527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3A36BEFE-8182-4E69-AB6E-A60FF2A68CD6}"/>
              </a:ext>
            </a:extLst>
          </p:cNvPr>
          <p:cNvGrpSpPr/>
          <p:nvPr/>
        </p:nvGrpSpPr>
        <p:grpSpPr>
          <a:xfrm>
            <a:off x="9801070" y="2753004"/>
            <a:ext cx="1561870" cy="1104379"/>
            <a:chOff x="7119339" y="3350432"/>
            <a:chExt cx="1550267" cy="108647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9F13EF-B2F2-4A11-9198-940AE2EEB735}"/>
                </a:ext>
              </a:extLst>
            </p:cNvPr>
            <p:cNvSpPr txBox="1"/>
            <p:nvPr/>
          </p:nvSpPr>
          <p:spPr>
            <a:xfrm>
              <a:off x="7119339" y="33504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5C530AF-43AA-40D2-9605-3E743D3E79C5}"/>
                </a:ext>
              </a:extLst>
            </p:cNvPr>
            <p:cNvSpPr txBox="1"/>
            <p:nvPr/>
          </p:nvSpPr>
          <p:spPr>
            <a:xfrm>
              <a:off x="7119339" y="36059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0" name="Straight Arrow Connector 127">
            <a:extLst>
              <a:ext uri="{FF2B5EF4-FFF2-40B4-BE49-F238E27FC236}">
                <a16:creationId xmlns:a16="http://schemas.microsoft.com/office/drawing/2014/main" id="{28796CC2-0769-44E2-9C0C-B906A4890A03}"/>
              </a:ext>
            </a:extLst>
          </p:cNvPr>
          <p:cNvCxnSpPr>
            <a:cxnSpLocks/>
            <a:endCxn id="7" idx="4"/>
          </p:cNvCxnSpPr>
          <p:nvPr/>
        </p:nvCxnSpPr>
        <p:spPr>
          <a:xfrm flipH="1">
            <a:off x="10573212" y="4648972"/>
            <a:ext cx="2306" cy="359492"/>
          </a:xfrm>
          <a:prstGeom prst="straightConnector1">
            <a:avLst/>
          </a:prstGeom>
          <a:ln w="190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131">
            <a:extLst>
              <a:ext uri="{FF2B5EF4-FFF2-40B4-BE49-F238E27FC236}">
                <a16:creationId xmlns:a16="http://schemas.microsoft.com/office/drawing/2014/main" id="{C95CBD66-EDF9-437D-909B-CDA532E7D634}"/>
              </a:ext>
            </a:extLst>
          </p:cNvPr>
          <p:cNvSpPr/>
          <p:nvPr/>
        </p:nvSpPr>
        <p:spPr>
          <a:xfrm flipV="1">
            <a:off x="2757148" y="2979108"/>
            <a:ext cx="689120" cy="69527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2" name="Group 4">
            <a:extLst>
              <a:ext uri="{FF2B5EF4-FFF2-40B4-BE49-F238E27FC236}">
                <a16:creationId xmlns:a16="http://schemas.microsoft.com/office/drawing/2014/main" id="{DF86129F-5917-4AAA-ABBF-D59496FEDD7F}"/>
              </a:ext>
            </a:extLst>
          </p:cNvPr>
          <p:cNvGrpSpPr/>
          <p:nvPr/>
        </p:nvGrpSpPr>
        <p:grpSpPr>
          <a:xfrm>
            <a:off x="2302993" y="1785477"/>
            <a:ext cx="1561870" cy="1104379"/>
            <a:chOff x="1570525" y="4862808"/>
            <a:chExt cx="1550267" cy="108647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FEC6C-1ED0-4CCD-9FA7-62D1A727C0B7}"/>
                </a:ext>
              </a:extLst>
            </p:cNvPr>
            <p:cNvSpPr txBox="1"/>
            <p:nvPr/>
          </p:nvSpPr>
          <p:spPr>
            <a:xfrm>
              <a:off x="1570525" y="4862808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791EB8-DEB1-4EE4-A373-C01B0E9F2DAE}"/>
                </a:ext>
              </a:extLst>
            </p:cNvPr>
            <p:cNvSpPr txBox="1"/>
            <p:nvPr/>
          </p:nvSpPr>
          <p:spPr>
            <a:xfrm>
              <a:off x="1570525" y="5118282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35" name="Straight Arrow Connector 133">
            <a:extLst>
              <a:ext uri="{FF2B5EF4-FFF2-40B4-BE49-F238E27FC236}">
                <a16:creationId xmlns:a16="http://schemas.microsoft.com/office/drawing/2014/main" id="{5AA26FBC-77D2-4DE2-9CFA-3FA57D02A8B7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>
          <a:xfrm>
            <a:off x="3101708" y="3674382"/>
            <a:ext cx="0" cy="1334082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150">
            <a:extLst>
              <a:ext uri="{FF2B5EF4-FFF2-40B4-BE49-F238E27FC236}">
                <a16:creationId xmlns:a16="http://schemas.microsoft.com/office/drawing/2014/main" id="{2F8A986C-0CA0-41CE-8F9D-F5D660825FB4}"/>
              </a:ext>
            </a:extLst>
          </p:cNvPr>
          <p:cNvSpPr/>
          <p:nvPr/>
        </p:nvSpPr>
        <p:spPr>
          <a:xfrm flipV="1">
            <a:off x="5745749" y="2982641"/>
            <a:ext cx="689120" cy="695274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37" name="Group 14">
            <a:extLst>
              <a:ext uri="{FF2B5EF4-FFF2-40B4-BE49-F238E27FC236}">
                <a16:creationId xmlns:a16="http://schemas.microsoft.com/office/drawing/2014/main" id="{D1F59F44-6873-49AF-9633-BF5879E4633A}"/>
              </a:ext>
            </a:extLst>
          </p:cNvPr>
          <p:cNvGrpSpPr/>
          <p:nvPr/>
        </p:nvGrpSpPr>
        <p:grpSpPr>
          <a:xfrm>
            <a:off x="5319891" y="1785477"/>
            <a:ext cx="1561870" cy="1104379"/>
            <a:chOff x="3790962" y="4859332"/>
            <a:chExt cx="1550267" cy="108647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4AFB19-004F-4021-8F8A-90DD3398393E}"/>
                </a:ext>
              </a:extLst>
            </p:cNvPr>
            <p:cNvSpPr txBox="1"/>
            <p:nvPr/>
          </p:nvSpPr>
          <p:spPr>
            <a:xfrm>
              <a:off x="3790962" y="4859332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6BECE70-5537-4052-AA39-CC7E027A38AB}"/>
                </a:ext>
              </a:extLst>
            </p:cNvPr>
            <p:cNvSpPr txBox="1"/>
            <p:nvPr/>
          </p:nvSpPr>
          <p:spPr>
            <a:xfrm>
              <a:off x="3790962" y="5114806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0" name="Straight Arrow Connector 152">
            <a:extLst>
              <a:ext uri="{FF2B5EF4-FFF2-40B4-BE49-F238E27FC236}">
                <a16:creationId xmlns:a16="http://schemas.microsoft.com/office/drawing/2014/main" id="{E2D0748E-DE3D-4836-B900-A8A09468EBA6}"/>
              </a:ext>
            </a:extLst>
          </p:cNvPr>
          <p:cNvCxnSpPr>
            <a:cxnSpLocks/>
            <a:stCxn id="36" idx="0"/>
            <a:endCxn id="4" idx="4"/>
          </p:cNvCxnSpPr>
          <p:nvPr/>
        </p:nvCxnSpPr>
        <p:spPr>
          <a:xfrm>
            <a:off x="6090309" y="3677915"/>
            <a:ext cx="0" cy="1330549"/>
          </a:xfrm>
          <a:prstGeom prst="straightConnector1">
            <a:avLst/>
          </a:prstGeom>
          <a:ln w="1905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56">
            <a:extLst>
              <a:ext uri="{FF2B5EF4-FFF2-40B4-BE49-F238E27FC236}">
                <a16:creationId xmlns:a16="http://schemas.microsoft.com/office/drawing/2014/main" id="{EBF53D15-3F6B-4C73-A3DA-B8A47BCDA6BD}"/>
              </a:ext>
            </a:extLst>
          </p:cNvPr>
          <p:cNvSpPr/>
          <p:nvPr/>
        </p:nvSpPr>
        <p:spPr>
          <a:xfrm flipV="1">
            <a:off x="8734349" y="2986174"/>
            <a:ext cx="689120" cy="695274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2" name="Group 16">
            <a:extLst>
              <a:ext uri="{FF2B5EF4-FFF2-40B4-BE49-F238E27FC236}">
                <a16:creationId xmlns:a16="http://schemas.microsoft.com/office/drawing/2014/main" id="{607FD535-B663-4B08-808D-21D22427641C}"/>
              </a:ext>
            </a:extLst>
          </p:cNvPr>
          <p:cNvGrpSpPr/>
          <p:nvPr/>
        </p:nvGrpSpPr>
        <p:grpSpPr>
          <a:xfrm>
            <a:off x="8280194" y="1785477"/>
            <a:ext cx="1561870" cy="1104379"/>
            <a:chOff x="6011399" y="4855856"/>
            <a:chExt cx="1550267" cy="108647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72B082C-8C86-4F15-ADC6-36ADA6A42BB6}"/>
                </a:ext>
              </a:extLst>
            </p:cNvPr>
            <p:cNvSpPr txBox="1"/>
            <p:nvPr/>
          </p:nvSpPr>
          <p:spPr>
            <a:xfrm>
              <a:off x="6011399" y="4855856"/>
              <a:ext cx="1550267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EBB5BC-E53C-4895-8B43-5F978C55F939}"/>
                </a:ext>
              </a:extLst>
            </p:cNvPr>
            <p:cNvSpPr txBox="1"/>
            <p:nvPr/>
          </p:nvSpPr>
          <p:spPr>
            <a:xfrm>
              <a:off x="6011399" y="5111330"/>
              <a:ext cx="155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45" name="Straight Arrow Connector 158">
            <a:extLst>
              <a:ext uri="{FF2B5EF4-FFF2-40B4-BE49-F238E27FC236}">
                <a16:creationId xmlns:a16="http://schemas.microsoft.com/office/drawing/2014/main" id="{9FB6A2A3-D06E-4ACD-B69B-724851FCECDD}"/>
              </a:ext>
            </a:extLst>
          </p:cNvPr>
          <p:cNvCxnSpPr>
            <a:cxnSpLocks/>
            <a:stCxn id="41" idx="0"/>
            <a:endCxn id="6" idx="4"/>
          </p:cNvCxnSpPr>
          <p:nvPr/>
        </p:nvCxnSpPr>
        <p:spPr>
          <a:xfrm>
            <a:off x="9078909" y="3681448"/>
            <a:ext cx="0" cy="1327016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12977DE-7F5A-4407-8794-1EB231E1C921}"/>
              </a:ext>
            </a:extLst>
          </p:cNvPr>
          <p:cNvSpPr txBox="1"/>
          <p:nvPr/>
        </p:nvSpPr>
        <p:spPr>
          <a:xfrm>
            <a:off x="10103383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815057-A795-4EF6-9CD1-503BB8FCF01F}"/>
              </a:ext>
            </a:extLst>
          </p:cNvPr>
          <p:cNvSpPr txBox="1"/>
          <p:nvPr/>
        </p:nvSpPr>
        <p:spPr>
          <a:xfrm>
            <a:off x="86090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E52630-9617-4C99-956C-3A73BF07A67E}"/>
              </a:ext>
            </a:extLst>
          </p:cNvPr>
          <p:cNvSpPr txBox="1"/>
          <p:nvPr/>
        </p:nvSpPr>
        <p:spPr>
          <a:xfrm>
            <a:off x="71147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7668-B075-4569-9A5A-80C1D57D897B}"/>
              </a:ext>
            </a:extLst>
          </p:cNvPr>
          <p:cNvSpPr txBox="1"/>
          <p:nvPr/>
        </p:nvSpPr>
        <p:spPr>
          <a:xfrm>
            <a:off x="56204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2016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262E67-634D-48BB-A40D-325696B21C24}"/>
              </a:ext>
            </a:extLst>
          </p:cNvPr>
          <p:cNvSpPr txBox="1"/>
          <p:nvPr/>
        </p:nvSpPr>
        <p:spPr>
          <a:xfrm>
            <a:off x="4126180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8CADD1-3842-4D58-8C0B-41245F60D99F}"/>
              </a:ext>
            </a:extLst>
          </p:cNvPr>
          <p:cNvSpPr txBox="1"/>
          <p:nvPr/>
        </p:nvSpPr>
        <p:spPr>
          <a:xfrm>
            <a:off x="26318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855A52-3C3A-454F-AB67-15DD0466AF6D}"/>
              </a:ext>
            </a:extLst>
          </p:cNvPr>
          <p:cNvSpPr txBox="1"/>
          <p:nvPr/>
        </p:nvSpPr>
        <p:spPr>
          <a:xfrm>
            <a:off x="1137579" y="5360408"/>
            <a:ext cx="939659" cy="4067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3" name="Rectangle 7">
            <a:extLst>
              <a:ext uri="{FF2B5EF4-FFF2-40B4-BE49-F238E27FC236}">
                <a16:creationId xmlns:a16="http://schemas.microsoft.com/office/drawing/2014/main" id="{C6F5F1CA-3A87-41C3-8CE0-EFFA404C5C33}"/>
              </a:ext>
            </a:extLst>
          </p:cNvPr>
          <p:cNvSpPr/>
          <p:nvPr/>
        </p:nvSpPr>
        <p:spPr>
          <a:xfrm>
            <a:off x="2939483" y="3170139"/>
            <a:ext cx="324450" cy="32734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6BB628E4-5382-45EF-9266-F70F61ADE419}"/>
              </a:ext>
            </a:extLst>
          </p:cNvPr>
          <p:cNvSpPr/>
          <p:nvPr/>
        </p:nvSpPr>
        <p:spPr>
          <a:xfrm>
            <a:off x="1425944" y="4151442"/>
            <a:ext cx="362820" cy="34266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Oval 7">
            <a:extLst>
              <a:ext uri="{FF2B5EF4-FFF2-40B4-BE49-F238E27FC236}">
                <a16:creationId xmlns:a16="http://schemas.microsoft.com/office/drawing/2014/main" id="{8E4CD1F1-53C7-4223-8697-07F21C2822A3}"/>
              </a:ext>
            </a:extLst>
          </p:cNvPr>
          <p:cNvSpPr/>
          <p:nvPr/>
        </p:nvSpPr>
        <p:spPr>
          <a:xfrm>
            <a:off x="10388776" y="4134167"/>
            <a:ext cx="347704" cy="35080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A3104C96-8C30-4FC1-AE8B-F585AA6C345C}"/>
              </a:ext>
            </a:extLst>
          </p:cNvPr>
          <p:cNvSpPr/>
          <p:nvPr/>
        </p:nvSpPr>
        <p:spPr>
          <a:xfrm>
            <a:off x="5915851" y="3187986"/>
            <a:ext cx="370078" cy="28681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ed Rectangle 7">
            <a:extLst>
              <a:ext uri="{FF2B5EF4-FFF2-40B4-BE49-F238E27FC236}">
                <a16:creationId xmlns:a16="http://schemas.microsoft.com/office/drawing/2014/main" id="{F8AED2AF-A05E-4600-9AF1-151484131433}"/>
              </a:ext>
            </a:extLst>
          </p:cNvPr>
          <p:cNvSpPr/>
          <p:nvPr/>
        </p:nvSpPr>
        <p:spPr>
          <a:xfrm>
            <a:off x="7412962" y="4151442"/>
            <a:ext cx="376254" cy="32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Block Arc 25">
            <a:extLst>
              <a:ext uri="{FF2B5EF4-FFF2-40B4-BE49-F238E27FC236}">
                <a16:creationId xmlns:a16="http://schemas.microsoft.com/office/drawing/2014/main" id="{932EB2CB-D946-41D0-9D34-A6882F7984C1}"/>
              </a:ext>
            </a:extLst>
          </p:cNvPr>
          <p:cNvSpPr/>
          <p:nvPr/>
        </p:nvSpPr>
        <p:spPr>
          <a:xfrm>
            <a:off x="4470089" y="4134167"/>
            <a:ext cx="247231" cy="36036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Round Same Side Corner Rectangle 36">
            <a:extLst>
              <a:ext uri="{FF2B5EF4-FFF2-40B4-BE49-F238E27FC236}">
                <a16:creationId xmlns:a16="http://schemas.microsoft.com/office/drawing/2014/main" id="{563D3DD4-9F71-41F3-8C01-4EB1DF614FB5}"/>
              </a:ext>
            </a:extLst>
          </p:cNvPr>
          <p:cNvSpPr/>
          <p:nvPr/>
        </p:nvSpPr>
        <p:spPr>
          <a:xfrm>
            <a:off x="8895721" y="3187987"/>
            <a:ext cx="354177" cy="28251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FLOWCHART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71107903-D1EF-4949-9848-AB75B34BA133}"/>
              </a:ext>
            </a:extLst>
          </p:cNvPr>
          <p:cNvSpPr/>
          <p:nvPr/>
        </p:nvSpPr>
        <p:spPr>
          <a:xfrm>
            <a:off x="1082150" y="4377199"/>
            <a:ext cx="2005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ko-KR" sz="1600" b="1" dirty="0">
                <a:solidFill>
                  <a:schemeClr val="accent2"/>
                </a:solidFill>
                <a:cs typeface="Arial" pitchFamily="34" charset="0"/>
              </a:rPr>
              <a:t>ADMIN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직사각형 47">
            <a:extLst>
              <a:ext uri="{FF2B5EF4-FFF2-40B4-BE49-F238E27FC236}">
                <a16:creationId xmlns:a16="http://schemas.microsoft.com/office/drawing/2014/main" id="{936E93C2-14B9-4F1B-AE9D-F6CBC5E683EA}"/>
              </a:ext>
            </a:extLst>
          </p:cNvPr>
          <p:cNvSpPr/>
          <p:nvPr/>
        </p:nvSpPr>
        <p:spPr>
          <a:xfrm>
            <a:off x="9362146" y="6006314"/>
            <a:ext cx="20054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PELANGGAN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80CA830C-152C-FFDD-1B01-B1342AE59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844" y="533145"/>
            <a:ext cx="2238112" cy="369331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C37317A-2DD7-CEB9-1E14-E426DB82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4431" y="339508"/>
            <a:ext cx="2463191" cy="521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4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045A-3D1D-E1F9-AFEE-D570F0A3D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DFEE6-B99F-1B8A-62A6-834550D4D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FLOWCHART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직사각형 3">
            <a:extLst>
              <a:ext uri="{FF2B5EF4-FFF2-40B4-BE49-F238E27FC236}">
                <a16:creationId xmlns:a16="http://schemas.microsoft.com/office/drawing/2014/main" id="{D2187B32-4DA3-DF59-A89B-4F48BD7E5DD6}"/>
              </a:ext>
            </a:extLst>
          </p:cNvPr>
          <p:cNvSpPr/>
          <p:nvPr/>
        </p:nvSpPr>
        <p:spPr>
          <a:xfrm>
            <a:off x="1729850" y="5470570"/>
            <a:ext cx="2005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ko-KR" sz="1600" b="1" dirty="0">
                <a:solidFill>
                  <a:schemeClr val="accent2"/>
                </a:solidFill>
                <a:cs typeface="Arial" pitchFamily="34" charset="0"/>
              </a:rPr>
              <a:t>PEMROSESAN PEMESANAN DAN PEMBAYARAN</a:t>
            </a:r>
            <a:endParaRPr lang="en-US" altLang="ko-KR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7" name="직사각형 47">
            <a:extLst>
              <a:ext uri="{FF2B5EF4-FFF2-40B4-BE49-F238E27FC236}">
                <a16:creationId xmlns:a16="http://schemas.microsoft.com/office/drawing/2014/main" id="{B8136284-9785-486B-5819-513398463ACC}"/>
              </a:ext>
            </a:extLst>
          </p:cNvPr>
          <p:cNvSpPr/>
          <p:nvPr/>
        </p:nvSpPr>
        <p:spPr>
          <a:xfrm>
            <a:off x="9459412" y="5652274"/>
            <a:ext cx="20054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ko-KR" sz="1600" b="1" dirty="0">
                <a:solidFill>
                  <a:schemeClr val="accent1"/>
                </a:solidFill>
                <a:cs typeface="Arial" pitchFamily="34" charset="0"/>
              </a:rPr>
              <a:t>PASCA PENJUALAN DAN PENGIRIMAN</a:t>
            </a:r>
            <a:endParaRPr lang="en-US" altLang="ko-KR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58F576A-96A3-5371-AB77-37B3F7831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150" y="1019174"/>
            <a:ext cx="4874150" cy="406082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46ACBE4-AAB5-2784-6BB1-7F8F153A5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5702" y="1063756"/>
            <a:ext cx="5661023" cy="42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9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9ECF655-C545-42B1-8C7F-17F948D2FEA9}"/>
              </a:ext>
            </a:extLst>
          </p:cNvPr>
          <p:cNvGrpSpPr/>
          <p:nvPr/>
        </p:nvGrpSpPr>
        <p:grpSpPr>
          <a:xfrm>
            <a:off x="3741176" y="2106694"/>
            <a:ext cx="4709648" cy="3723835"/>
            <a:chOff x="2228055" y="1971102"/>
            <a:chExt cx="4575969" cy="3618138"/>
          </a:xfrm>
        </p:grpSpPr>
        <p:sp>
          <p:nvSpPr>
            <p:cNvPr id="4" name="Freeform 18">
              <a:extLst>
                <a:ext uri="{FF2B5EF4-FFF2-40B4-BE49-F238E27FC236}">
                  <a16:creationId xmlns:a16="http://schemas.microsoft.com/office/drawing/2014/main" id="{2105A37D-D707-40EE-9BD5-D78FFC2BA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055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913381" y="1203"/>
                  </a:lnTo>
                  <a:lnTo>
                    <a:pt x="2053042" y="12022"/>
                  </a:lnTo>
                  <a:lnTo>
                    <a:pt x="2185723" y="30056"/>
                  </a:lnTo>
                  <a:lnTo>
                    <a:pt x="2312583" y="56506"/>
                  </a:lnTo>
                  <a:lnTo>
                    <a:pt x="2433624" y="88967"/>
                  </a:lnTo>
                  <a:lnTo>
                    <a:pt x="2545354" y="131046"/>
                  </a:lnTo>
                  <a:lnTo>
                    <a:pt x="2653593" y="176731"/>
                  </a:lnTo>
                  <a:lnTo>
                    <a:pt x="2752521" y="230833"/>
                  </a:lnTo>
                  <a:lnTo>
                    <a:pt x="2763561" y="238103"/>
                  </a:lnTo>
                  <a:lnTo>
                    <a:pt x="2764776" y="236609"/>
                  </a:lnTo>
                  <a:cubicBezTo>
                    <a:pt x="3318761" y="687035"/>
                    <a:pt x="3404939" y="1500322"/>
                    <a:pt x="2957653" y="2056846"/>
                  </a:cubicBezTo>
                  <a:lnTo>
                    <a:pt x="2794867" y="1926012"/>
                  </a:lnTo>
                  <a:cubicBezTo>
                    <a:pt x="3170184" y="1459033"/>
                    <a:pt x="3097872" y="776605"/>
                    <a:pt x="2633024" y="398652"/>
                  </a:cubicBezTo>
                  <a:lnTo>
                    <a:pt x="2635535" y="395564"/>
                  </a:lnTo>
                  <a:cubicBezTo>
                    <a:pt x="2458856" y="294299"/>
                    <a:pt x="2250796" y="159602"/>
                    <a:pt x="1912553" y="162771"/>
                  </a:cubicBezTo>
                  <a:cubicBezTo>
                    <a:pt x="1018501" y="171149"/>
                    <a:pt x="651082" y="745769"/>
                    <a:pt x="651082" y="1464934"/>
                  </a:cubicBezTo>
                  <a:cubicBezTo>
                    <a:pt x="651082" y="2065638"/>
                    <a:pt x="1045124" y="2571338"/>
                    <a:pt x="1581345" y="2720212"/>
                  </a:cubicBezTo>
                  <a:cubicBezTo>
                    <a:pt x="2189761" y="2865156"/>
                    <a:pt x="2916596" y="3085457"/>
                    <a:pt x="3019039" y="3381117"/>
                  </a:cubicBezTo>
                  <a:lnTo>
                    <a:pt x="3030682" y="3420409"/>
                  </a:lnTo>
                  <a:lnTo>
                    <a:pt x="3049304" y="3486532"/>
                  </a:lnTo>
                  <a:lnTo>
                    <a:pt x="3067926" y="3553859"/>
                  </a:lnTo>
                  <a:lnTo>
                    <a:pt x="3088874" y="3615173"/>
                  </a:lnTo>
                  <a:lnTo>
                    <a:pt x="3090086" y="3618138"/>
                  </a:lnTo>
                  <a:lnTo>
                    <a:pt x="1487028" y="3618138"/>
                  </a:lnTo>
                  <a:lnTo>
                    <a:pt x="1482754" y="3594736"/>
                  </a:lnTo>
                  <a:lnTo>
                    <a:pt x="1471115" y="3529813"/>
                  </a:lnTo>
                  <a:lnTo>
                    <a:pt x="1458312" y="3466094"/>
                  </a:lnTo>
                  <a:lnTo>
                    <a:pt x="1443182" y="3404780"/>
                  </a:lnTo>
                  <a:lnTo>
                    <a:pt x="1428052" y="3345869"/>
                  </a:lnTo>
                  <a:lnTo>
                    <a:pt x="1409430" y="3294173"/>
                  </a:lnTo>
                  <a:lnTo>
                    <a:pt x="1389645" y="3249689"/>
                  </a:lnTo>
                  <a:lnTo>
                    <a:pt x="1368696" y="3214824"/>
                  </a:lnTo>
                  <a:lnTo>
                    <a:pt x="1345419" y="3193183"/>
                  </a:lnTo>
                  <a:lnTo>
                    <a:pt x="1319814" y="3182363"/>
                  </a:lnTo>
                  <a:lnTo>
                    <a:pt x="1290717" y="3177554"/>
                  </a:lnTo>
                  <a:lnTo>
                    <a:pt x="1256965" y="3179958"/>
                  </a:lnTo>
                  <a:lnTo>
                    <a:pt x="1223213" y="3184767"/>
                  </a:lnTo>
                  <a:lnTo>
                    <a:pt x="1191790" y="3193183"/>
                  </a:lnTo>
                  <a:lnTo>
                    <a:pt x="1161529" y="3201598"/>
                  </a:lnTo>
                  <a:lnTo>
                    <a:pt x="1133597" y="3210015"/>
                  </a:lnTo>
                  <a:lnTo>
                    <a:pt x="1112647" y="3217228"/>
                  </a:lnTo>
                  <a:lnTo>
                    <a:pt x="1062602" y="3234059"/>
                  </a:lnTo>
                  <a:lnTo>
                    <a:pt x="1005573" y="3249689"/>
                  </a:lnTo>
                  <a:lnTo>
                    <a:pt x="941560" y="3262914"/>
                  </a:lnTo>
                  <a:lnTo>
                    <a:pt x="874056" y="3271330"/>
                  </a:lnTo>
                  <a:lnTo>
                    <a:pt x="806552" y="3278543"/>
                  </a:lnTo>
                  <a:lnTo>
                    <a:pt x="737886" y="3280948"/>
                  </a:lnTo>
                  <a:lnTo>
                    <a:pt x="672709" y="3276139"/>
                  </a:lnTo>
                  <a:lnTo>
                    <a:pt x="611025" y="3265318"/>
                  </a:lnTo>
                  <a:lnTo>
                    <a:pt x="577273" y="3256902"/>
                  </a:lnTo>
                  <a:lnTo>
                    <a:pt x="543521" y="3241274"/>
                  </a:lnTo>
                  <a:lnTo>
                    <a:pt x="509769" y="3223240"/>
                  </a:lnTo>
                  <a:lnTo>
                    <a:pt x="480674" y="3201598"/>
                  </a:lnTo>
                  <a:lnTo>
                    <a:pt x="450413" y="3175149"/>
                  </a:lnTo>
                  <a:lnTo>
                    <a:pt x="427136" y="3147498"/>
                  </a:lnTo>
                  <a:lnTo>
                    <a:pt x="410841" y="3112633"/>
                  </a:lnTo>
                  <a:lnTo>
                    <a:pt x="398039" y="3072958"/>
                  </a:lnTo>
                  <a:lnTo>
                    <a:pt x="393384" y="3029676"/>
                  </a:lnTo>
                  <a:lnTo>
                    <a:pt x="398039" y="2981586"/>
                  </a:lnTo>
                  <a:lnTo>
                    <a:pt x="403859" y="2947924"/>
                  </a:lnTo>
                  <a:lnTo>
                    <a:pt x="412006" y="2910653"/>
                  </a:lnTo>
                  <a:lnTo>
                    <a:pt x="421316" y="2872182"/>
                  </a:lnTo>
                  <a:lnTo>
                    <a:pt x="424808" y="2834911"/>
                  </a:lnTo>
                  <a:lnTo>
                    <a:pt x="424808" y="2795237"/>
                  </a:lnTo>
                  <a:lnTo>
                    <a:pt x="414333" y="2760372"/>
                  </a:lnTo>
                  <a:lnTo>
                    <a:pt x="403859" y="2741136"/>
                  </a:lnTo>
                  <a:lnTo>
                    <a:pt x="385236" y="2723102"/>
                  </a:lnTo>
                  <a:lnTo>
                    <a:pt x="365452" y="2709877"/>
                  </a:lnTo>
                  <a:lnTo>
                    <a:pt x="344502" y="2699057"/>
                  </a:lnTo>
                  <a:lnTo>
                    <a:pt x="323552" y="2683427"/>
                  </a:lnTo>
                  <a:lnTo>
                    <a:pt x="307259" y="2666596"/>
                  </a:lnTo>
                  <a:lnTo>
                    <a:pt x="294455" y="2644956"/>
                  </a:lnTo>
                  <a:lnTo>
                    <a:pt x="289800" y="2620911"/>
                  </a:lnTo>
                  <a:lnTo>
                    <a:pt x="292128" y="2596866"/>
                  </a:lnTo>
                  <a:lnTo>
                    <a:pt x="300275" y="2574023"/>
                  </a:lnTo>
                  <a:lnTo>
                    <a:pt x="310750" y="2554786"/>
                  </a:lnTo>
                  <a:lnTo>
                    <a:pt x="317733" y="2535551"/>
                  </a:lnTo>
                  <a:lnTo>
                    <a:pt x="283982" y="2511505"/>
                  </a:lnTo>
                  <a:lnTo>
                    <a:pt x="260703" y="2487461"/>
                  </a:lnTo>
                  <a:lnTo>
                    <a:pt x="247901" y="2463416"/>
                  </a:lnTo>
                  <a:lnTo>
                    <a:pt x="245574" y="2436966"/>
                  </a:lnTo>
                  <a:lnTo>
                    <a:pt x="249066" y="2412922"/>
                  </a:lnTo>
                  <a:lnTo>
                    <a:pt x="258376" y="2386471"/>
                  </a:lnTo>
                  <a:lnTo>
                    <a:pt x="271178" y="2360023"/>
                  </a:lnTo>
                  <a:lnTo>
                    <a:pt x="285145" y="2333572"/>
                  </a:lnTo>
                  <a:lnTo>
                    <a:pt x="297948" y="2305921"/>
                  </a:lnTo>
                  <a:lnTo>
                    <a:pt x="310750" y="2279471"/>
                  </a:lnTo>
                  <a:lnTo>
                    <a:pt x="317733" y="2250617"/>
                  </a:lnTo>
                  <a:lnTo>
                    <a:pt x="294455" y="2228976"/>
                  </a:lnTo>
                  <a:lnTo>
                    <a:pt x="261868" y="2212145"/>
                  </a:lnTo>
                  <a:lnTo>
                    <a:pt x="225789" y="2196515"/>
                  </a:lnTo>
                  <a:lnTo>
                    <a:pt x="188545" y="2183290"/>
                  </a:lnTo>
                  <a:lnTo>
                    <a:pt x="150138" y="2170066"/>
                  </a:lnTo>
                  <a:lnTo>
                    <a:pt x="111731" y="2156841"/>
                  </a:lnTo>
                  <a:lnTo>
                    <a:pt x="75651" y="2141212"/>
                  </a:lnTo>
                  <a:lnTo>
                    <a:pt x="46554" y="2124381"/>
                  </a:lnTo>
                  <a:lnTo>
                    <a:pt x="20950" y="2100335"/>
                  </a:lnTo>
                  <a:lnTo>
                    <a:pt x="5820" y="2071482"/>
                  </a:lnTo>
                  <a:lnTo>
                    <a:pt x="0" y="2041425"/>
                  </a:lnTo>
                  <a:lnTo>
                    <a:pt x="4656" y="2012571"/>
                  </a:lnTo>
                  <a:lnTo>
                    <a:pt x="15130" y="1986122"/>
                  </a:lnTo>
                  <a:lnTo>
                    <a:pt x="31424" y="1964481"/>
                  </a:lnTo>
                  <a:lnTo>
                    <a:pt x="51209" y="1942841"/>
                  </a:lnTo>
                  <a:lnTo>
                    <a:pt x="69831" y="1924807"/>
                  </a:lnTo>
                  <a:lnTo>
                    <a:pt x="84961" y="1910380"/>
                  </a:lnTo>
                  <a:lnTo>
                    <a:pt x="129188" y="1857481"/>
                  </a:lnTo>
                  <a:lnTo>
                    <a:pt x="175742" y="1809391"/>
                  </a:lnTo>
                  <a:lnTo>
                    <a:pt x="222297" y="1761301"/>
                  </a:lnTo>
                  <a:lnTo>
                    <a:pt x="266523" y="1708402"/>
                  </a:lnTo>
                  <a:lnTo>
                    <a:pt x="308423" y="1656704"/>
                  </a:lnTo>
                  <a:lnTo>
                    <a:pt x="346829" y="1597795"/>
                  </a:lnTo>
                  <a:lnTo>
                    <a:pt x="378254" y="1534075"/>
                  </a:lnTo>
                  <a:lnTo>
                    <a:pt x="395711" y="1481176"/>
                  </a:lnTo>
                  <a:lnTo>
                    <a:pt x="401531" y="1429479"/>
                  </a:lnTo>
                  <a:lnTo>
                    <a:pt x="401531" y="1374175"/>
                  </a:lnTo>
                  <a:cubicBezTo>
                    <a:pt x="401143" y="1354538"/>
                    <a:pt x="400754" y="1334901"/>
                    <a:pt x="400367" y="1315264"/>
                  </a:cubicBezTo>
                  <a:lnTo>
                    <a:pt x="398039" y="1256355"/>
                  </a:lnTo>
                  <a:lnTo>
                    <a:pt x="400367" y="1192635"/>
                  </a:lnTo>
                  <a:lnTo>
                    <a:pt x="406186" y="1125309"/>
                  </a:lnTo>
                  <a:lnTo>
                    <a:pt x="471362" y="847589"/>
                  </a:lnTo>
                  <a:lnTo>
                    <a:pt x="512097" y="746600"/>
                  </a:lnTo>
                  <a:lnTo>
                    <a:pt x="560979" y="652824"/>
                  </a:lnTo>
                  <a:lnTo>
                    <a:pt x="618008" y="565059"/>
                  </a:lnTo>
                  <a:lnTo>
                    <a:pt x="683184" y="482103"/>
                  </a:lnTo>
                  <a:lnTo>
                    <a:pt x="755343" y="406361"/>
                  </a:lnTo>
                  <a:lnTo>
                    <a:pt x="833322" y="336631"/>
                  </a:lnTo>
                  <a:lnTo>
                    <a:pt x="918283" y="272912"/>
                  </a:lnTo>
                  <a:lnTo>
                    <a:pt x="1006736" y="216405"/>
                  </a:lnTo>
                  <a:lnTo>
                    <a:pt x="1102172" y="165911"/>
                  </a:lnTo>
                  <a:lnTo>
                    <a:pt x="1199936" y="123832"/>
                  </a:lnTo>
                  <a:lnTo>
                    <a:pt x="1298864" y="86563"/>
                  </a:lnTo>
                  <a:lnTo>
                    <a:pt x="1631727" y="108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1B437C-1417-4FD4-8E14-BD36ADDDFB82}"/>
                </a:ext>
              </a:extLst>
            </p:cNvPr>
            <p:cNvGrpSpPr/>
            <p:nvPr/>
          </p:nvGrpSpPr>
          <p:grpSpPr>
            <a:xfrm>
              <a:off x="4023554" y="4019367"/>
              <a:ext cx="1008112" cy="734938"/>
              <a:chOff x="3509379" y="4293096"/>
              <a:chExt cx="1008112" cy="734938"/>
            </a:xfrm>
          </p:grpSpPr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C36B764B-0932-49EC-9734-122D17CF5772}"/>
                  </a:ext>
                </a:extLst>
              </p:cNvPr>
              <p:cNvSpPr/>
              <p:nvPr/>
            </p:nvSpPr>
            <p:spPr>
              <a:xfrm>
                <a:off x="3509379" y="4293096"/>
                <a:ext cx="1008112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3">
                <a:extLst>
                  <a:ext uri="{FF2B5EF4-FFF2-40B4-BE49-F238E27FC236}">
                    <a16:creationId xmlns:a16="http://schemas.microsoft.com/office/drawing/2014/main" id="{62515AF8-A01B-47D8-B100-1802724037AD}"/>
                  </a:ext>
                </a:extLst>
              </p:cNvPr>
              <p:cNvSpPr/>
              <p:nvPr/>
            </p:nvSpPr>
            <p:spPr>
              <a:xfrm>
                <a:off x="3581435" y="4537695"/>
                <a:ext cx="864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Chord 8">
                <a:extLst>
                  <a:ext uri="{FF2B5EF4-FFF2-40B4-BE49-F238E27FC236}">
                    <a16:creationId xmlns:a16="http://schemas.microsoft.com/office/drawing/2014/main" id="{A1AA232D-E4F9-4E47-816F-038A0E9548EC}"/>
                  </a:ext>
                </a:extLst>
              </p:cNvPr>
              <p:cNvSpPr/>
              <p:nvPr/>
            </p:nvSpPr>
            <p:spPr>
              <a:xfrm>
                <a:off x="3766973" y="4535109"/>
                <a:ext cx="492925" cy="492925"/>
              </a:xfrm>
              <a:prstGeom prst="chord">
                <a:avLst>
                  <a:gd name="adj1" fmla="val 21471232"/>
                  <a:gd name="adj2" fmla="val 1087811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6" name="Freeform 18">
              <a:extLst>
                <a:ext uri="{FF2B5EF4-FFF2-40B4-BE49-F238E27FC236}">
                  <a16:creationId xmlns:a16="http://schemas.microsoft.com/office/drawing/2014/main" id="{A2FE1C70-986F-4F9C-8020-D22344080CE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60064" y="1971102"/>
              <a:ext cx="3243960" cy="3618138"/>
            </a:xfrm>
            <a:custGeom>
              <a:avLst/>
              <a:gdLst/>
              <a:ahLst/>
              <a:cxnLst/>
              <a:rect l="l" t="t" r="r" b="b"/>
              <a:pathLst>
                <a:path w="3243960" h="3618138">
                  <a:moveTo>
                    <a:pt x="1764407" y="0"/>
                  </a:moveTo>
                  <a:lnTo>
                    <a:pt x="1631727" y="10821"/>
                  </a:lnTo>
                  <a:lnTo>
                    <a:pt x="1298864" y="86563"/>
                  </a:lnTo>
                  <a:lnTo>
                    <a:pt x="1199936" y="123832"/>
                  </a:lnTo>
                  <a:lnTo>
                    <a:pt x="1102172" y="165911"/>
                  </a:lnTo>
                  <a:lnTo>
                    <a:pt x="1006736" y="216405"/>
                  </a:lnTo>
                  <a:lnTo>
                    <a:pt x="918283" y="272912"/>
                  </a:lnTo>
                  <a:lnTo>
                    <a:pt x="833322" y="336631"/>
                  </a:lnTo>
                  <a:lnTo>
                    <a:pt x="755343" y="406361"/>
                  </a:lnTo>
                  <a:lnTo>
                    <a:pt x="683184" y="482103"/>
                  </a:lnTo>
                  <a:lnTo>
                    <a:pt x="618008" y="565059"/>
                  </a:lnTo>
                  <a:lnTo>
                    <a:pt x="560979" y="652824"/>
                  </a:lnTo>
                  <a:lnTo>
                    <a:pt x="512097" y="746600"/>
                  </a:lnTo>
                  <a:lnTo>
                    <a:pt x="471362" y="847589"/>
                  </a:lnTo>
                  <a:lnTo>
                    <a:pt x="406186" y="1125309"/>
                  </a:lnTo>
                  <a:lnTo>
                    <a:pt x="400367" y="1192635"/>
                  </a:lnTo>
                  <a:lnTo>
                    <a:pt x="398039" y="1256355"/>
                  </a:lnTo>
                  <a:lnTo>
                    <a:pt x="400367" y="1315264"/>
                  </a:lnTo>
                  <a:cubicBezTo>
                    <a:pt x="400754" y="1334901"/>
                    <a:pt x="401143" y="1354538"/>
                    <a:pt x="401531" y="1374175"/>
                  </a:cubicBezTo>
                  <a:lnTo>
                    <a:pt x="401531" y="1429479"/>
                  </a:lnTo>
                  <a:lnTo>
                    <a:pt x="395711" y="1481176"/>
                  </a:lnTo>
                  <a:lnTo>
                    <a:pt x="378254" y="1534075"/>
                  </a:lnTo>
                  <a:lnTo>
                    <a:pt x="346829" y="1597795"/>
                  </a:lnTo>
                  <a:lnTo>
                    <a:pt x="308423" y="1656704"/>
                  </a:lnTo>
                  <a:lnTo>
                    <a:pt x="266523" y="1708402"/>
                  </a:lnTo>
                  <a:lnTo>
                    <a:pt x="222297" y="1761301"/>
                  </a:lnTo>
                  <a:lnTo>
                    <a:pt x="175742" y="1809391"/>
                  </a:lnTo>
                  <a:lnTo>
                    <a:pt x="129188" y="1857481"/>
                  </a:lnTo>
                  <a:lnTo>
                    <a:pt x="84961" y="1910380"/>
                  </a:lnTo>
                  <a:lnTo>
                    <a:pt x="69831" y="1924807"/>
                  </a:lnTo>
                  <a:lnTo>
                    <a:pt x="51209" y="1942841"/>
                  </a:lnTo>
                  <a:lnTo>
                    <a:pt x="31424" y="1964481"/>
                  </a:lnTo>
                  <a:lnTo>
                    <a:pt x="15130" y="1986122"/>
                  </a:lnTo>
                  <a:lnTo>
                    <a:pt x="4656" y="2012571"/>
                  </a:lnTo>
                  <a:lnTo>
                    <a:pt x="0" y="2041425"/>
                  </a:lnTo>
                  <a:lnTo>
                    <a:pt x="5820" y="2071482"/>
                  </a:lnTo>
                  <a:lnTo>
                    <a:pt x="20950" y="2100335"/>
                  </a:lnTo>
                  <a:lnTo>
                    <a:pt x="46554" y="2124381"/>
                  </a:lnTo>
                  <a:lnTo>
                    <a:pt x="75651" y="2141212"/>
                  </a:lnTo>
                  <a:lnTo>
                    <a:pt x="111731" y="2156841"/>
                  </a:lnTo>
                  <a:lnTo>
                    <a:pt x="150138" y="2170066"/>
                  </a:lnTo>
                  <a:lnTo>
                    <a:pt x="188545" y="2183290"/>
                  </a:lnTo>
                  <a:lnTo>
                    <a:pt x="225789" y="2196515"/>
                  </a:lnTo>
                  <a:lnTo>
                    <a:pt x="261868" y="2212145"/>
                  </a:lnTo>
                  <a:lnTo>
                    <a:pt x="294455" y="2228976"/>
                  </a:lnTo>
                  <a:lnTo>
                    <a:pt x="317733" y="2250617"/>
                  </a:lnTo>
                  <a:lnTo>
                    <a:pt x="310750" y="2279471"/>
                  </a:lnTo>
                  <a:lnTo>
                    <a:pt x="297948" y="2305921"/>
                  </a:lnTo>
                  <a:lnTo>
                    <a:pt x="285145" y="2333572"/>
                  </a:lnTo>
                  <a:lnTo>
                    <a:pt x="271178" y="2360023"/>
                  </a:lnTo>
                  <a:lnTo>
                    <a:pt x="258376" y="2386471"/>
                  </a:lnTo>
                  <a:lnTo>
                    <a:pt x="249066" y="2412922"/>
                  </a:lnTo>
                  <a:lnTo>
                    <a:pt x="245574" y="2436966"/>
                  </a:lnTo>
                  <a:lnTo>
                    <a:pt x="247901" y="2463416"/>
                  </a:lnTo>
                  <a:lnTo>
                    <a:pt x="260703" y="2487461"/>
                  </a:lnTo>
                  <a:lnTo>
                    <a:pt x="283982" y="2511505"/>
                  </a:lnTo>
                  <a:lnTo>
                    <a:pt x="317733" y="2535551"/>
                  </a:lnTo>
                  <a:lnTo>
                    <a:pt x="310750" y="2554786"/>
                  </a:lnTo>
                  <a:lnTo>
                    <a:pt x="300275" y="2574023"/>
                  </a:lnTo>
                  <a:lnTo>
                    <a:pt x="292128" y="2596866"/>
                  </a:lnTo>
                  <a:lnTo>
                    <a:pt x="289800" y="2620911"/>
                  </a:lnTo>
                  <a:lnTo>
                    <a:pt x="294455" y="2644956"/>
                  </a:lnTo>
                  <a:lnTo>
                    <a:pt x="307259" y="2666596"/>
                  </a:lnTo>
                  <a:lnTo>
                    <a:pt x="323552" y="2683427"/>
                  </a:lnTo>
                  <a:lnTo>
                    <a:pt x="344502" y="2699057"/>
                  </a:lnTo>
                  <a:lnTo>
                    <a:pt x="365452" y="2709877"/>
                  </a:lnTo>
                  <a:lnTo>
                    <a:pt x="385236" y="2723102"/>
                  </a:lnTo>
                  <a:lnTo>
                    <a:pt x="403859" y="2741136"/>
                  </a:lnTo>
                  <a:lnTo>
                    <a:pt x="414333" y="2760372"/>
                  </a:lnTo>
                  <a:lnTo>
                    <a:pt x="424808" y="2795237"/>
                  </a:lnTo>
                  <a:lnTo>
                    <a:pt x="424808" y="2834911"/>
                  </a:lnTo>
                  <a:lnTo>
                    <a:pt x="421316" y="2872182"/>
                  </a:lnTo>
                  <a:lnTo>
                    <a:pt x="412006" y="2910653"/>
                  </a:lnTo>
                  <a:lnTo>
                    <a:pt x="403859" y="2947924"/>
                  </a:lnTo>
                  <a:lnTo>
                    <a:pt x="398039" y="2981586"/>
                  </a:lnTo>
                  <a:lnTo>
                    <a:pt x="393384" y="3029676"/>
                  </a:lnTo>
                  <a:lnTo>
                    <a:pt x="398039" y="3072958"/>
                  </a:lnTo>
                  <a:lnTo>
                    <a:pt x="410841" y="3112633"/>
                  </a:lnTo>
                  <a:lnTo>
                    <a:pt x="427136" y="3147498"/>
                  </a:lnTo>
                  <a:lnTo>
                    <a:pt x="450413" y="3175149"/>
                  </a:lnTo>
                  <a:lnTo>
                    <a:pt x="480674" y="3201598"/>
                  </a:lnTo>
                  <a:lnTo>
                    <a:pt x="509769" y="3223240"/>
                  </a:lnTo>
                  <a:lnTo>
                    <a:pt x="543521" y="3241274"/>
                  </a:lnTo>
                  <a:lnTo>
                    <a:pt x="577273" y="3256902"/>
                  </a:lnTo>
                  <a:lnTo>
                    <a:pt x="611025" y="3265318"/>
                  </a:lnTo>
                  <a:lnTo>
                    <a:pt x="672709" y="3276139"/>
                  </a:lnTo>
                  <a:lnTo>
                    <a:pt x="737886" y="3280948"/>
                  </a:lnTo>
                  <a:lnTo>
                    <a:pt x="806552" y="3278543"/>
                  </a:lnTo>
                  <a:lnTo>
                    <a:pt x="874056" y="3271330"/>
                  </a:lnTo>
                  <a:lnTo>
                    <a:pt x="941560" y="3262914"/>
                  </a:lnTo>
                  <a:lnTo>
                    <a:pt x="1005573" y="3249689"/>
                  </a:lnTo>
                  <a:lnTo>
                    <a:pt x="1062602" y="3234059"/>
                  </a:lnTo>
                  <a:lnTo>
                    <a:pt x="1112647" y="3217228"/>
                  </a:lnTo>
                  <a:lnTo>
                    <a:pt x="1133597" y="3210015"/>
                  </a:lnTo>
                  <a:lnTo>
                    <a:pt x="1161529" y="3201598"/>
                  </a:lnTo>
                  <a:lnTo>
                    <a:pt x="1191790" y="3193183"/>
                  </a:lnTo>
                  <a:lnTo>
                    <a:pt x="1223213" y="3184767"/>
                  </a:lnTo>
                  <a:lnTo>
                    <a:pt x="1256965" y="3179958"/>
                  </a:lnTo>
                  <a:lnTo>
                    <a:pt x="1290717" y="3177554"/>
                  </a:lnTo>
                  <a:lnTo>
                    <a:pt x="1319814" y="3182363"/>
                  </a:lnTo>
                  <a:lnTo>
                    <a:pt x="1345419" y="3193183"/>
                  </a:lnTo>
                  <a:lnTo>
                    <a:pt x="1368696" y="3214824"/>
                  </a:lnTo>
                  <a:lnTo>
                    <a:pt x="1389645" y="3249689"/>
                  </a:lnTo>
                  <a:lnTo>
                    <a:pt x="1409430" y="3294173"/>
                  </a:lnTo>
                  <a:lnTo>
                    <a:pt x="1428052" y="3345869"/>
                  </a:lnTo>
                  <a:lnTo>
                    <a:pt x="1443182" y="3404780"/>
                  </a:lnTo>
                  <a:lnTo>
                    <a:pt x="1458312" y="3466094"/>
                  </a:lnTo>
                  <a:lnTo>
                    <a:pt x="1471115" y="3529813"/>
                  </a:lnTo>
                  <a:lnTo>
                    <a:pt x="1482754" y="3594736"/>
                  </a:lnTo>
                  <a:lnTo>
                    <a:pt x="1487029" y="3618138"/>
                  </a:lnTo>
                  <a:lnTo>
                    <a:pt x="3090086" y="3618138"/>
                  </a:lnTo>
                  <a:lnTo>
                    <a:pt x="3088874" y="3615173"/>
                  </a:lnTo>
                  <a:lnTo>
                    <a:pt x="3067926" y="3553859"/>
                  </a:lnTo>
                  <a:lnTo>
                    <a:pt x="3049304" y="3486532"/>
                  </a:lnTo>
                  <a:lnTo>
                    <a:pt x="3030682" y="3420409"/>
                  </a:lnTo>
                  <a:lnTo>
                    <a:pt x="3019039" y="3381117"/>
                  </a:lnTo>
                  <a:cubicBezTo>
                    <a:pt x="2916596" y="3085457"/>
                    <a:pt x="2189761" y="2865156"/>
                    <a:pt x="1581345" y="2720212"/>
                  </a:cubicBezTo>
                  <a:cubicBezTo>
                    <a:pt x="1045124" y="2571338"/>
                    <a:pt x="651082" y="2065638"/>
                    <a:pt x="651082" y="1464934"/>
                  </a:cubicBezTo>
                  <a:cubicBezTo>
                    <a:pt x="651082" y="745769"/>
                    <a:pt x="1018501" y="171149"/>
                    <a:pt x="1912553" y="162771"/>
                  </a:cubicBezTo>
                  <a:cubicBezTo>
                    <a:pt x="2250796" y="159602"/>
                    <a:pt x="2458856" y="294299"/>
                    <a:pt x="2635535" y="395564"/>
                  </a:cubicBezTo>
                  <a:lnTo>
                    <a:pt x="2633024" y="398652"/>
                  </a:lnTo>
                  <a:cubicBezTo>
                    <a:pt x="3097872" y="776605"/>
                    <a:pt x="3170184" y="1459033"/>
                    <a:pt x="2794867" y="1926012"/>
                  </a:cubicBezTo>
                  <a:lnTo>
                    <a:pt x="2957653" y="2056846"/>
                  </a:lnTo>
                  <a:cubicBezTo>
                    <a:pt x="3404939" y="1500322"/>
                    <a:pt x="3318761" y="687035"/>
                    <a:pt x="2764776" y="236609"/>
                  </a:cubicBezTo>
                  <a:lnTo>
                    <a:pt x="2763561" y="238103"/>
                  </a:lnTo>
                  <a:lnTo>
                    <a:pt x="2752521" y="230833"/>
                  </a:lnTo>
                  <a:lnTo>
                    <a:pt x="2653593" y="176731"/>
                  </a:lnTo>
                  <a:lnTo>
                    <a:pt x="2545354" y="131046"/>
                  </a:lnTo>
                  <a:lnTo>
                    <a:pt x="2433624" y="88967"/>
                  </a:lnTo>
                  <a:lnTo>
                    <a:pt x="2312583" y="56506"/>
                  </a:lnTo>
                  <a:lnTo>
                    <a:pt x="2185723" y="30056"/>
                  </a:lnTo>
                  <a:lnTo>
                    <a:pt x="2053042" y="12022"/>
                  </a:lnTo>
                  <a:lnTo>
                    <a:pt x="1913381" y="120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842304-7C12-463A-AF40-93EB81353568}"/>
              </a:ext>
            </a:extLst>
          </p:cNvPr>
          <p:cNvGrpSpPr/>
          <p:nvPr/>
        </p:nvGrpSpPr>
        <p:grpSpPr>
          <a:xfrm>
            <a:off x="8743953" y="2501388"/>
            <a:ext cx="2654101" cy="1056545"/>
            <a:chOff x="-475010" y="1114178"/>
            <a:chExt cx="4241713" cy="105654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0CB3E83-D1E8-4B4C-9867-54B7C80B2A11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70C8860-4BFA-454A-9D85-C690F318ECC0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092727E-67AF-482D-A3DE-FB9619F9168C}"/>
              </a:ext>
            </a:extLst>
          </p:cNvPr>
          <p:cNvSpPr/>
          <p:nvPr/>
        </p:nvSpPr>
        <p:spPr>
          <a:xfrm>
            <a:off x="9761526" y="1832853"/>
            <a:ext cx="622189" cy="622189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Rounded Rectangle 24">
            <a:extLst>
              <a:ext uri="{FF2B5EF4-FFF2-40B4-BE49-F238E27FC236}">
                <a16:creationId xmlns:a16="http://schemas.microsoft.com/office/drawing/2014/main" id="{88161B96-1876-4707-BE52-5C78718EF5EE}"/>
              </a:ext>
            </a:extLst>
          </p:cNvPr>
          <p:cNvSpPr/>
          <p:nvPr/>
        </p:nvSpPr>
        <p:spPr>
          <a:xfrm>
            <a:off x="9929917" y="2019587"/>
            <a:ext cx="285406" cy="208600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846CD1-222C-422C-8C83-CAB2FB886BBE}"/>
              </a:ext>
            </a:extLst>
          </p:cNvPr>
          <p:cNvGrpSpPr/>
          <p:nvPr/>
        </p:nvGrpSpPr>
        <p:grpSpPr>
          <a:xfrm>
            <a:off x="8743953" y="5030199"/>
            <a:ext cx="2654101" cy="1056545"/>
            <a:chOff x="-475010" y="1114178"/>
            <a:chExt cx="4241713" cy="105654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9ED1300-709B-4379-98D7-28ECAD33BFC7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EEA403A-155F-4B40-81F0-59ADDBC318FA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A60D2B13-9F98-41AE-8BFD-67655D08CFFA}"/>
              </a:ext>
            </a:extLst>
          </p:cNvPr>
          <p:cNvSpPr/>
          <p:nvPr/>
        </p:nvSpPr>
        <p:spPr>
          <a:xfrm>
            <a:off x="9761526" y="4361664"/>
            <a:ext cx="622189" cy="622189"/>
          </a:xfrm>
          <a:prstGeom prst="ellips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EA2FD-6C5C-4941-AD46-2DD027AB7CD2}"/>
              </a:ext>
            </a:extLst>
          </p:cNvPr>
          <p:cNvGrpSpPr/>
          <p:nvPr/>
        </p:nvGrpSpPr>
        <p:grpSpPr>
          <a:xfrm>
            <a:off x="840558" y="2510280"/>
            <a:ext cx="2654101" cy="1056545"/>
            <a:chOff x="-475010" y="1114178"/>
            <a:chExt cx="4241713" cy="10565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A262C5-6FFA-457E-851A-1105D7DB923E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45CC8DC-1E1B-48C0-823A-DC3250C82D23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250C0EA-9B9E-4579-8405-A4D0F6BC3F33}"/>
              </a:ext>
            </a:extLst>
          </p:cNvPr>
          <p:cNvSpPr/>
          <p:nvPr/>
        </p:nvSpPr>
        <p:spPr>
          <a:xfrm>
            <a:off x="1858132" y="1841745"/>
            <a:ext cx="622189" cy="622189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8FC3B7-82A2-4FD7-AF38-3398B240EACD}"/>
              </a:ext>
            </a:extLst>
          </p:cNvPr>
          <p:cNvGrpSpPr/>
          <p:nvPr/>
        </p:nvGrpSpPr>
        <p:grpSpPr>
          <a:xfrm>
            <a:off x="840558" y="5039092"/>
            <a:ext cx="2654101" cy="1056545"/>
            <a:chOff x="-475010" y="1114178"/>
            <a:chExt cx="4241713" cy="105654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D7CEBB-4427-46B6-B383-BAE391B51C2A}"/>
                </a:ext>
              </a:extLst>
            </p:cNvPr>
            <p:cNvSpPr txBox="1"/>
            <p:nvPr/>
          </p:nvSpPr>
          <p:spPr>
            <a:xfrm>
              <a:off x="-475010" y="1114178"/>
              <a:ext cx="424171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3762E3D-7A7A-4FC1-B299-FD920ECA3D4F}"/>
                </a:ext>
              </a:extLst>
            </p:cNvPr>
            <p:cNvSpPr txBox="1"/>
            <p:nvPr/>
          </p:nvSpPr>
          <p:spPr>
            <a:xfrm>
              <a:off x="-475010" y="1339726"/>
              <a:ext cx="42262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561D1D1F-C5E6-4AD9-8B4B-D6729A141156}"/>
              </a:ext>
            </a:extLst>
          </p:cNvPr>
          <p:cNvSpPr/>
          <p:nvPr/>
        </p:nvSpPr>
        <p:spPr>
          <a:xfrm>
            <a:off x="1858132" y="4370557"/>
            <a:ext cx="622189" cy="622189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566609CF-02CE-40B0-B7B1-C472C0BE4DD4}"/>
              </a:ext>
            </a:extLst>
          </p:cNvPr>
          <p:cNvSpPr/>
          <p:nvPr/>
        </p:nvSpPr>
        <p:spPr>
          <a:xfrm rot="20700000">
            <a:off x="1998970" y="4544168"/>
            <a:ext cx="337277" cy="295599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Pie 2">
            <a:extLst>
              <a:ext uri="{FF2B5EF4-FFF2-40B4-BE49-F238E27FC236}">
                <a16:creationId xmlns:a16="http://schemas.microsoft.com/office/drawing/2014/main" id="{1ABB0902-A3B1-4B55-923B-604B821BBEB8}"/>
              </a:ext>
            </a:extLst>
          </p:cNvPr>
          <p:cNvSpPr/>
          <p:nvPr/>
        </p:nvSpPr>
        <p:spPr>
          <a:xfrm>
            <a:off x="9910595" y="4507214"/>
            <a:ext cx="338883" cy="333208"/>
          </a:xfrm>
          <a:custGeom>
            <a:avLst/>
            <a:gdLst/>
            <a:ahLst/>
            <a:cxnLst/>
            <a:rect l="l" t="t" r="r" b="b"/>
            <a:pathLst>
              <a:path w="3851322" h="3786842">
                <a:moveTo>
                  <a:pt x="3845029" y="1629937"/>
                </a:moveTo>
                <a:lnTo>
                  <a:pt x="3851322" y="1762720"/>
                </a:lnTo>
                <a:lnTo>
                  <a:pt x="3812477" y="1776859"/>
                </a:lnTo>
                <a:lnTo>
                  <a:pt x="3444864" y="1775585"/>
                </a:lnTo>
                <a:close/>
                <a:moveTo>
                  <a:pt x="3791299" y="1322869"/>
                </a:moveTo>
                <a:cubicBezTo>
                  <a:pt x="3804294" y="1363489"/>
                  <a:pt x="3813753" y="1405089"/>
                  <a:pt x="3820726" y="1447230"/>
                </a:cubicBezTo>
                <a:lnTo>
                  <a:pt x="2923542" y="1773779"/>
                </a:lnTo>
                <a:lnTo>
                  <a:pt x="2555935" y="1772505"/>
                </a:lnTo>
                <a:close/>
                <a:moveTo>
                  <a:pt x="3686733" y="1034305"/>
                </a:moveTo>
                <a:cubicBezTo>
                  <a:pt x="3706467" y="1071934"/>
                  <a:pt x="3722972" y="1111031"/>
                  <a:pt x="3736130" y="1151397"/>
                </a:cubicBezTo>
                <a:lnTo>
                  <a:pt x="2052009" y="1764367"/>
                </a:lnTo>
                <a:lnTo>
                  <a:pt x="2052009" y="1629296"/>
                </a:lnTo>
                <a:close/>
                <a:moveTo>
                  <a:pt x="3531650" y="764128"/>
                </a:moveTo>
                <a:cubicBezTo>
                  <a:pt x="3557479" y="799119"/>
                  <a:pt x="3581112" y="835525"/>
                  <a:pt x="3601539" y="873761"/>
                </a:cubicBezTo>
                <a:lnTo>
                  <a:pt x="2052009" y="1437744"/>
                </a:lnTo>
                <a:lnTo>
                  <a:pt x="2052009" y="1302673"/>
                </a:lnTo>
                <a:close/>
                <a:moveTo>
                  <a:pt x="3320179" y="514474"/>
                </a:moveTo>
                <a:lnTo>
                  <a:pt x="3414136" y="615348"/>
                </a:lnTo>
                <a:lnTo>
                  <a:pt x="2052009" y="1111121"/>
                </a:lnTo>
                <a:lnTo>
                  <a:pt x="2052009" y="976050"/>
                </a:lnTo>
                <a:close/>
                <a:moveTo>
                  <a:pt x="3038975" y="290201"/>
                </a:moveTo>
                <a:cubicBezTo>
                  <a:pt x="3082160" y="317774"/>
                  <a:pt x="3124087" y="347421"/>
                  <a:pt x="3164106" y="379728"/>
                </a:cubicBezTo>
                <a:lnTo>
                  <a:pt x="2052009" y="784498"/>
                </a:lnTo>
                <a:lnTo>
                  <a:pt x="2052009" y="649428"/>
                </a:lnTo>
                <a:close/>
                <a:moveTo>
                  <a:pt x="1800000" y="186842"/>
                </a:moveTo>
                <a:lnTo>
                  <a:pt x="1800000" y="1986842"/>
                </a:lnTo>
                <a:lnTo>
                  <a:pt x="3600000" y="1986842"/>
                </a:lnTo>
                <a:cubicBezTo>
                  <a:pt x="3600000" y="2980955"/>
                  <a:pt x="2794113" y="3786842"/>
                  <a:pt x="1800000" y="3786842"/>
                </a:cubicBezTo>
                <a:cubicBezTo>
                  <a:pt x="805887" y="3786842"/>
                  <a:pt x="0" y="2980955"/>
                  <a:pt x="0" y="1986842"/>
                </a:cubicBezTo>
                <a:cubicBezTo>
                  <a:pt x="0" y="992729"/>
                  <a:pt x="805887" y="186842"/>
                  <a:pt x="1800000" y="186842"/>
                </a:cubicBezTo>
                <a:close/>
                <a:moveTo>
                  <a:pt x="2653345" y="103936"/>
                </a:moveTo>
                <a:cubicBezTo>
                  <a:pt x="2713623" y="122781"/>
                  <a:pt x="2772066" y="146664"/>
                  <a:pt x="2828252" y="175345"/>
                </a:cubicBezTo>
                <a:lnTo>
                  <a:pt x="2052009" y="457876"/>
                </a:lnTo>
                <a:lnTo>
                  <a:pt x="2052009" y="322805"/>
                </a:lnTo>
                <a:close/>
                <a:moveTo>
                  <a:pt x="2052009" y="0"/>
                </a:moveTo>
                <a:cubicBezTo>
                  <a:pt x="2150315" y="0"/>
                  <a:pt x="2247800" y="7911"/>
                  <a:pt x="2343281" y="25238"/>
                </a:cubicBezTo>
                <a:lnTo>
                  <a:pt x="2052009" y="13125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9" name="Donut 15">
            <a:extLst>
              <a:ext uri="{FF2B5EF4-FFF2-40B4-BE49-F238E27FC236}">
                <a16:creationId xmlns:a16="http://schemas.microsoft.com/office/drawing/2014/main" id="{34B9E3EC-EF85-4D93-839C-0C05AA842DD8}"/>
              </a:ext>
            </a:extLst>
          </p:cNvPr>
          <p:cNvSpPr/>
          <p:nvPr/>
        </p:nvSpPr>
        <p:spPr>
          <a:xfrm>
            <a:off x="1991022" y="1974807"/>
            <a:ext cx="360149" cy="3576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0" name="Graphic 33">
            <a:extLst>
              <a:ext uri="{FF2B5EF4-FFF2-40B4-BE49-F238E27FC236}">
                <a16:creationId xmlns:a16="http://schemas.microsoft.com/office/drawing/2014/main" id="{51008416-4544-4BC4-B2A7-F6A83ED9D976}"/>
              </a:ext>
            </a:extLst>
          </p:cNvPr>
          <p:cNvGrpSpPr/>
          <p:nvPr/>
        </p:nvGrpSpPr>
        <p:grpSpPr>
          <a:xfrm>
            <a:off x="5396784" y="2778453"/>
            <a:ext cx="1364502" cy="1261798"/>
            <a:chOff x="7424910" y="2405641"/>
            <a:chExt cx="1771650" cy="1638300"/>
          </a:xfrm>
          <a:solidFill>
            <a:schemeClr val="accent2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44596DD-3687-42BE-B9C7-FCFA4649F819}"/>
                </a:ext>
              </a:extLst>
            </p:cNvPr>
            <p:cNvSpPr/>
            <p:nvPr/>
          </p:nvSpPr>
          <p:spPr>
            <a:xfrm>
              <a:off x="7417766" y="2398092"/>
              <a:ext cx="885825" cy="1647825"/>
            </a:xfrm>
            <a:custGeom>
              <a:avLst/>
              <a:gdLst>
                <a:gd name="connsiteX0" fmla="*/ 749141 w 885825"/>
                <a:gd name="connsiteY0" fmla="*/ 1281042 h 1647825"/>
                <a:gd name="connsiteX1" fmla="*/ 858679 w 885825"/>
                <a:gd name="connsiteY1" fmla="*/ 1312474 h 1647825"/>
                <a:gd name="connsiteX2" fmla="*/ 858679 w 885825"/>
                <a:gd name="connsiteY2" fmla="*/ 1287709 h 1647825"/>
                <a:gd name="connsiteX3" fmla="*/ 861536 w 885825"/>
                <a:gd name="connsiteY3" fmla="*/ 1006722 h 1647825"/>
                <a:gd name="connsiteX4" fmla="*/ 855821 w 885825"/>
                <a:gd name="connsiteY4" fmla="*/ 975289 h 1647825"/>
                <a:gd name="connsiteX5" fmla="*/ 791051 w 885825"/>
                <a:gd name="connsiteY5" fmla="*/ 885754 h 1647825"/>
                <a:gd name="connsiteX6" fmla="*/ 770096 w 885825"/>
                <a:gd name="connsiteY6" fmla="*/ 880039 h 1647825"/>
                <a:gd name="connsiteX7" fmla="*/ 745331 w 885825"/>
                <a:gd name="connsiteY7" fmla="*/ 880039 h 1647825"/>
                <a:gd name="connsiteX8" fmla="*/ 718661 w 885825"/>
                <a:gd name="connsiteY8" fmla="*/ 884802 h 1647825"/>
                <a:gd name="connsiteX9" fmla="*/ 630079 w 885825"/>
                <a:gd name="connsiteY9" fmla="*/ 1042917 h 1647825"/>
                <a:gd name="connsiteX10" fmla="*/ 618649 w 885825"/>
                <a:gd name="connsiteY10" fmla="*/ 1060062 h 1647825"/>
                <a:gd name="connsiteX11" fmla="*/ 604361 w 885825"/>
                <a:gd name="connsiteY11" fmla="*/ 1049584 h 1647825"/>
                <a:gd name="connsiteX12" fmla="*/ 711041 w 885825"/>
                <a:gd name="connsiteY12" fmla="*/ 859084 h 1647825"/>
                <a:gd name="connsiteX13" fmla="*/ 737711 w 885825"/>
                <a:gd name="connsiteY13" fmla="*/ 854322 h 1647825"/>
                <a:gd name="connsiteX14" fmla="*/ 768191 w 885825"/>
                <a:gd name="connsiteY14" fmla="*/ 857179 h 1647825"/>
                <a:gd name="connsiteX15" fmla="*/ 846296 w 885825"/>
                <a:gd name="connsiteY15" fmla="*/ 891469 h 1647825"/>
                <a:gd name="connsiteX16" fmla="*/ 855821 w 885825"/>
                <a:gd name="connsiteY16" fmla="*/ 707637 h 1647825"/>
                <a:gd name="connsiteX17" fmla="*/ 856774 w 885825"/>
                <a:gd name="connsiteY17" fmla="*/ 681919 h 1647825"/>
                <a:gd name="connsiteX18" fmla="*/ 863441 w 885825"/>
                <a:gd name="connsiteY18" fmla="*/ 650487 h 1647825"/>
                <a:gd name="connsiteX19" fmla="*/ 868204 w 885825"/>
                <a:gd name="connsiteY19" fmla="*/ 619054 h 1647825"/>
                <a:gd name="connsiteX20" fmla="*/ 856774 w 885825"/>
                <a:gd name="connsiteY20" fmla="*/ 311397 h 1647825"/>
                <a:gd name="connsiteX21" fmla="*/ 856774 w 885825"/>
                <a:gd name="connsiteY21" fmla="*/ 280917 h 1647825"/>
                <a:gd name="connsiteX22" fmla="*/ 856774 w 885825"/>
                <a:gd name="connsiteY22" fmla="*/ 220909 h 1647825"/>
                <a:gd name="connsiteX23" fmla="*/ 854869 w 885825"/>
                <a:gd name="connsiteY23" fmla="*/ 221862 h 1647825"/>
                <a:gd name="connsiteX24" fmla="*/ 776764 w 885825"/>
                <a:gd name="connsiteY24" fmla="*/ 71367 h 1647825"/>
                <a:gd name="connsiteX25" fmla="*/ 750094 w 885825"/>
                <a:gd name="connsiteY25" fmla="*/ 50412 h 1647825"/>
                <a:gd name="connsiteX26" fmla="*/ 656749 w 885825"/>
                <a:gd name="connsiteY26" fmla="*/ 12312 h 1647825"/>
                <a:gd name="connsiteX27" fmla="*/ 623411 w 885825"/>
                <a:gd name="connsiteY27" fmla="*/ 8502 h 1647825"/>
                <a:gd name="connsiteX28" fmla="*/ 391954 w 885825"/>
                <a:gd name="connsiteY28" fmla="*/ 227577 h 1647825"/>
                <a:gd name="connsiteX29" fmla="*/ 405289 w 885825"/>
                <a:gd name="connsiteY29" fmla="*/ 253294 h 1647825"/>
                <a:gd name="connsiteX30" fmla="*/ 520541 w 885825"/>
                <a:gd name="connsiteY30" fmla="*/ 332352 h 1647825"/>
                <a:gd name="connsiteX31" fmla="*/ 551021 w 885825"/>
                <a:gd name="connsiteY31" fmla="*/ 335209 h 1647825"/>
                <a:gd name="connsiteX32" fmla="*/ 718661 w 885825"/>
                <a:gd name="connsiteY32" fmla="*/ 198049 h 1647825"/>
                <a:gd name="connsiteX33" fmla="*/ 722471 w 885825"/>
                <a:gd name="connsiteY33" fmla="*/ 163759 h 1647825"/>
                <a:gd name="connsiteX34" fmla="*/ 743426 w 885825"/>
                <a:gd name="connsiteY34" fmla="*/ 146614 h 1647825"/>
                <a:gd name="connsiteX35" fmla="*/ 758666 w 885825"/>
                <a:gd name="connsiteY35" fmla="*/ 164712 h 1647825"/>
                <a:gd name="connsiteX36" fmla="*/ 635794 w 885825"/>
                <a:gd name="connsiteY36" fmla="*/ 353307 h 1647825"/>
                <a:gd name="connsiteX37" fmla="*/ 708184 w 885825"/>
                <a:gd name="connsiteY37" fmla="*/ 407599 h 1647825"/>
                <a:gd name="connsiteX38" fmla="*/ 726281 w 885825"/>
                <a:gd name="connsiteY38" fmla="*/ 432364 h 1647825"/>
                <a:gd name="connsiteX39" fmla="*/ 757714 w 885825"/>
                <a:gd name="connsiteY39" fmla="*/ 584764 h 1647825"/>
                <a:gd name="connsiteX40" fmla="*/ 751046 w 885825"/>
                <a:gd name="connsiteY40" fmla="*/ 611434 h 1647825"/>
                <a:gd name="connsiteX41" fmla="*/ 741521 w 885825"/>
                <a:gd name="connsiteY41" fmla="*/ 637152 h 1647825"/>
                <a:gd name="connsiteX42" fmla="*/ 727234 w 885825"/>
                <a:gd name="connsiteY42" fmla="*/ 661917 h 1647825"/>
                <a:gd name="connsiteX43" fmla="*/ 687229 w 885825"/>
                <a:gd name="connsiteY43" fmla="*/ 706684 h 1647825"/>
                <a:gd name="connsiteX44" fmla="*/ 737711 w 885825"/>
                <a:gd name="connsiteY44" fmla="*/ 786694 h 1647825"/>
                <a:gd name="connsiteX45" fmla="*/ 760571 w 885825"/>
                <a:gd name="connsiteY45" fmla="*/ 796219 h 1647825"/>
                <a:gd name="connsiteX46" fmla="*/ 788194 w 885825"/>
                <a:gd name="connsiteY46" fmla="*/ 799077 h 1647825"/>
                <a:gd name="connsiteX47" fmla="*/ 783431 w 885825"/>
                <a:gd name="connsiteY47" fmla="*/ 835272 h 1647825"/>
                <a:gd name="connsiteX48" fmla="*/ 752951 w 885825"/>
                <a:gd name="connsiteY48" fmla="*/ 830509 h 1647825"/>
                <a:gd name="connsiteX49" fmla="*/ 724376 w 885825"/>
                <a:gd name="connsiteY49" fmla="*/ 820032 h 1647825"/>
                <a:gd name="connsiteX50" fmla="*/ 653891 w 885825"/>
                <a:gd name="connsiteY50" fmla="*/ 728592 h 1647825"/>
                <a:gd name="connsiteX51" fmla="*/ 381476 w 885825"/>
                <a:gd name="connsiteY51" fmla="*/ 658107 h 1647825"/>
                <a:gd name="connsiteX52" fmla="*/ 384334 w 885825"/>
                <a:gd name="connsiteY52" fmla="*/ 635247 h 1647825"/>
                <a:gd name="connsiteX53" fmla="*/ 411004 w 885825"/>
                <a:gd name="connsiteY53" fmla="*/ 639057 h 1647825"/>
                <a:gd name="connsiteX54" fmla="*/ 541496 w 885825"/>
                <a:gd name="connsiteY54" fmla="*/ 717162 h 1647825"/>
                <a:gd name="connsiteX55" fmla="*/ 552926 w 885825"/>
                <a:gd name="connsiteY55" fmla="*/ 716209 h 1647825"/>
                <a:gd name="connsiteX56" fmla="*/ 693896 w 885825"/>
                <a:gd name="connsiteY56" fmla="*/ 638104 h 1647825"/>
                <a:gd name="connsiteX57" fmla="*/ 710089 w 885825"/>
                <a:gd name="connsiteY57" fmla="*/ 608577 h 1647825"/>
                <a:gd name="connsiteX58" fmla="*/ 710089 w 885825"/>
                <a:gd name="connsiteY58" fmla="*/ 475227 h 1647825"/>
                <a:gd name="connsiteX59" fmla="*/ 693896 w 885825"/>
                <a:gd name="connsiteY59" fmla="*/ 445699 h 1647825"/>
                <a:gd name="connsiteX60" fmla="*/ 551974 w 885825"/>
                <a:gd name="connsiteY60" fmla="*/ 370452 h 1647825"/>
                <a:gd name="connsiteX61" fmla="*/ 532924 w 885825"/>
                <a:gd name="connsiteY61" fmla="*/ 368547 h 1647825"/>
                <a:gd name="connsiteX62" fmla="*/ 397669 w 885825"/>
                <a:gd name="connsiteY62" fmla="*/ 301872 h 1647825"/>
                <a:gd name="connsiteX63" fmla="*/ 371951 w 885825"/>
                <a:gd name="connsiteY63" fmla="*/ 293299 h 1647825"/>
                <a:gd name="connsiteX64" fmla="*/ 180499 w 885825"/>
                <a:gd name="connsiteY64" fmla="*/ 376167 h 1647825"/>
                <a:gd name="connsiteX65" fmla="*/ 175736 w 885825"/>
                <a:gd name="connsiteY65" fmla="*/ 505707 h 1647825"/>
                <a:gd name="connsiteX66" fmla="*/ 181451 w 885825"/>
                <a:gd name="connsiteY66" fmla="*/ 532377 h 1647825"/>
                <a:gd name="connsiteX67" fmla="*/ 202406 w 885825"/>
                <a:gd name="connsiteY67" fmla="*/ 580954 h 1647825"/>
                <a:gd name="connsiteX68" fmla="*/ 217646 w 885825"/>
                <a:gd name="connsiteY68" fmla="*/ 581907 h 1647825"/>
                <a:gd name="connsiteX69" fmla="*/ 239554 w 885825"/>
                <a:gd name="connsiteY69" fmla="*/ 580002 h 1647825"/>
                <a:gd name="connsiteX70" fmla="*/ 260509 w 885825"/>
                <a:gd name="connsiteY70" fmla="*/ 575239 h 1647825"/>
                <a:gd name="connsiteX71" fmla="*/ 344329 w 885825"/>
                <a:gd name="connsiteY71" fmla="*/ 490467 h 1647825"/>
                <a:gd name="connsiteX72" fmla="*/ 351949 w 885825"/>
                <a:gd name="connsiteY72" fmla="*/ 465702 h 1647825"/>
                <a:gd name="connsiteX73" fmla="*/ 361474 w 885825"/>
                <a:gd name="connsiteY73" fmla="*/ 415219 h 1647825"/>
                <a:gd name="connsiteX74" fmla="*/ 390049 w 885825"/>
                <a:gd name="connsiteY74" fmla="*/ 424744 h 1647825"/>
                <a:gd name="connsiteX75" fmla="*/ 325279 w 885825"/>
                <a:gd name="connsiteY75" fmla="*/ 580954 h 1647825"/>
                <a:gd name="connsiteX76" fmla="*/ 301466 w 885825"/>
                <a:gd name="connsiteY76" fmla="*/ 597147 h 1647825"/>
                <a:gd name="connsiteX77" fmla="*/ 218599 w 885825"/>
                <a:gd name="connsiteY77" fmla="*/ 618102 h 1647825"/>
                <a:gd name="connsiteX78" fmla="*/ 145256 w 885825"/>
                <a:gd name="connsiteY78" fmla="*/ 600957 h 1647825"/>
                <a:gd name="connsiteX79" fmla="*/ 7144 w 885825"/>
                <a:gd name="connsiteY79" fmla="*/ 817174 h 1647825"/>
                <a:gd name="connsiteX80" fmla="*/ 164306 w 885825"/>
                <a:gd name="connsiteY80" fmla="*/ 1041964 h 1647825"/>
                <a:gd name="connsiteX81" fmla="*/ 174784 w 885825"/>
                <a:gd name="connsiteY81" fmla="*/ 1041964 h 1647825"/>
                <a:gd name="connsiteX82" fmla="*/ 346234 w 885825"/>
                <a:gd name="connsiteY82" fmla="*/ 870514 h 1647825"/>
                <a:gd name="connsiteX83" fmla="*/ 367189 w 885825"/>
                <a:gd name="connsiteY83" fmla="*/ 853369 h 1647825"/>
                <a:gd name="connsiteX84" fmla="*/ 382429 w 885825"/>
                <a:gd name="connsiteY84" fmla="*/ 871467 h 1647825"/>
                <a:gd name="connsiteX85" fmla="*/ 346234 w 885825"/>
                <a:gd name="connsiteY85" fmla="*/ 987672 h 1647825"/>
                <a:gd name="connsiteX86" fmla="*/ 350044 w 885825"/>
                <a:gd name="connsiteY86" fmla="*/ 1021009 h 1647825"/>
                <a:gd name="connsiteX87" fmla="*/ 360521 w 885825"/>
                <a:gd name="connsiteY87" fmla="*/ 1052442 h 1647825"/>
                <a:gd name="connsiteX88" fmla="*/ 451009 w 885825"/>
                <a:gd name="connsiteY88" fmla="*/ 1141024 h 1647825"/>
                <a:gd name="connsiteX89" fmla="*/ 482441 w 885825"/>
                <a:gd name="connsiteY89" fmla="*/ 1150549 h 1647825"/>
                <a:gd name="connsiteX90" fmla="*/ 516731 w 885825"/>
                <a:gd name="connsiteY90" fmla="*/ 1154359 h 1647825"/>
                <a:gd name="connsiteX91" fmla="*/ 688181 w 885825"/>
                <a:gd name="connsiteY91" fmla="*/ 982909 h 1647825"/>
                <a:gd name="connsiteX92" fmla="*/ 709136 w 885825"/>
                <a:gd name="connsiteY92" fmla="*/ 965764 h 1647825"/>
                <a:gd name="connsiteX93" fmla="*/ 724376 w 885825"/>
                <a:gd name="connsiteY93" fmla="*/ 983862 h 1647825"/>
                <a:gd name="connsiteX94" fmla="*/ 721519 w 885825"/>
                <a:gd name="connsiteY94" fmla="*/ 1017199 h 1647825"/>
                <a:gd name="connsiteX95" fmla="*/ 684371 w 885825"/>
                <a:gd name="connsiteY95" fmla="*/ 1105782 h 1647825"/>
                <a:gd name="connsiteX96" fmla="*/ 663416 w 885825"/>
                <a:gd name="connsiteY96" fmla="*/ 1129595 h 1647825"/>
                <a:gd name="connsiteX97" fmla="*/ 517684 w 885825"/>
                <a:gd name="connsiteY97" fmla="*/ 1189602 h 1647825"/>
                <a:gd name="connsiteX98" fmla="*/ 488156 w 885825"/>
                <a:gd name="connsiteY98" fmla="*/ 1187697 h 1647825"/>
                <a:gd name="connsiteX99" fmla="*/ 459581 w 885825"/>
                <a:gd name="connsiteY99" fmla="*/ 1181982 h 1647825"/>
                <a:gd name="connsiteX100" fmla="*/ 315754 w 885825"/>
                <a:gd name="connsiteY100" fmla="*/ 1023867 h 1647825"/>
                <a:gd name="connsiteX101" fmla="*/ 172879 w 885825"/>
                <a:gd name="connsiteY101" fmla="*/ 1185792 h 1647825"/>
                <a:gd name="connsiteX102" fmla="*/ 341471 w 885825"/>
                <a:gd name="connsiteY102" fmla="*/ 1345812 h 1647825"/>
                <a:gd name="connsiteX103" fmla="*/ 373856 w 885825"/>
                <a:gd name="connsiteY103" fmla="*/ 1348670 h 1647825"/>
                <a:gd name="connsiteX104" fmla="*/ 386239 w 885825"/>
                <a:gd name="connsiteY104" fmla="*/ 1348670 h 1647825"/>
                <a:gd name="connsiteX105" fmla="*/ 383381 w 885825"/>
                <a:gd name="connsiteY105" fmla="*/ 1369624 h 1647825"/>
                <a:gd name="connsiteX106" fmla="*/ 382429 w 885825"/>
                <a:gd name="connsiteY106" fmla="*/ 1391532 h 1647825"/>
                <a:gd name="connsiteX107" fmla="*/ 527209 w 885825"/>
                <a:gd name="connsiteY107" fmla="*/ 1625847 h 1647825"/>
                <a:gd name="connsiteX108" fmla="*/ 558641 w 885825"/>
                <a:gd name="connsiteY108" fmla="*/ 1636324 h 1647825"/>
                <a:gd name="connsiteX109" fmla="*/ 756761 w 885825"/>
                <a:gd name="connsiteY109" fmla="*/ 1596320 h 1647825"/>
                <a:gd name="connsiteX110" fmla="*/ 777716 w 885825"/>
                <a:gd name="connsiteY110" fmla="*/ 1584890 h 1647825"/>
                <a:gd name="connsiteX111" fmla="*/ 858679 w 885825"/>
                <a:gd name="connsiteY111" fmla="*/ 1491545 h 1647825"/>
                <a:gd name="connsiteX112" fmla="*/ 791051 w 885825"/>
                <a:gd name="connsiteY112" fmla="*/ 1321999 h 1647825"/>
                <a:gd name="connsiteX113" fmla="*/ 771049 w 885825"/>
                <a:gd name="connsiteY113" fmla="*/ 1318190 h 1647825"/>
                <a:gd name="connsiteX114" fmla="*/ 750094 w 885825"/>
                <a:gd name="connsiteY114" fmla="*/ 1317237 h 1647825"/>
                <a:gd name="connsiteX115" fmla="*/ 608171 w 885825"/>
                <a:gd name="connsiteY115" fmla="*/ 1392484 h 1647825"/>
                <a:gd name="connsiteX116" fmla="*/ 591979 w 885825"/>
                <a:gd name="connsiteY116" fmla="*/ 1422012 h 1647825"/>
                <a:gd name="connsiteX117" fmla="*/ 576739 w 885825"/>
                <a:gd name="connsiteY117" fmla="*/ 1497259 h 1647825"/>
                <a:gd name="connsiteX118" fmla="*/ 552926 w 885825"/>
                <a:gd name="connsiteY118" fmla="*/ 1501070 h 1647825"/>
                <a:gd name="connsiteX119" fmla="*/ 546259 w 885825"/>
                <a:gd name="connsiteY119" fmla="*/ 1447729 h 1647825"/>
                <a:gd name="connsiteX120" fmla="*/ 552926 w 885825"/>
                <a:gd name="connsiteY120" fmla="*/ 1422965 h 1647825"/>
                <a:gd name="connsiteX121" fmla="*/ 565309 w 885825"/>
                <a:gd name="connsiteY121" fmla="*/ 1393437 h 1647825"/>
                <a:gd name="connsiteX122" fmla="*/ 749141 w 885825"/>
                <a:gd name="connsiteY122" fmla="*/ 1281042 h 1647825"/>
                <a:gd name="connsiteX123" fmla="*/ 164306 w 885825"/>
                <a:gd name="connsiteY123" fmla="*/ 969574 h 1647825"/>
                <a:gd name="connsiteX124" fmla="*/ 140494 w 885825"/>
                <a:gd name="connsiteY124" fmla="*/ 968622 h 1647825"/>
                <a:gd name="connsiteX125" fmla="*/ 118586 w 885825"/>
                <a:gd name="connsiteY125" fmla="*/ 678109 h 1647825"/>
                <a:gd name="connsiteX126" fmla="*/ 133826 w 885825"/>
                <a:gd name="connsiteY126" fmla="*/ 661917 h 1647825"/>
                <a:gd name="connsiteX127" fmla="*/ 134779 w 885825"/>
                <a:gd name="connsiteY127" fmla="*/ 661917 h 1647825"/>
                <a:gd name="connsiteX128" fmla="*/ 153829 w 885825"/>
                <a:gd name="connsiteY128" fmla="*/ 691444 h 1647825"/>
                <a:gd name="connsiteX129" fmla="*/ 153829 w 885825"/>
                <a:gd name="connsiteY129" fmla="*/ 692397 h 1647825"/>
                <a:gd name="connsiteX130" fmla="*/ 146209 w 885825"/>
                <a:gd name="connsiteY130" fmla="*/ 700969 h 1647825"/>
                <a:gd name="connsiteX131" fmla="*/ 165259 w 885825"/>
                <a:gd name="connsiteY131" fmla="*/ 942904 h 1647825"/>
                <a:gd name="connsiteX132" fmla="*/ 164306 w 885825"/>
                <a:gd name="connsiteY132" fmla="*/ 969574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749141" y="1281042"/>
                  </a:moveTo>
                  <a:cubicBezTo>
                    <a:pt x="789146" y="1281042"/>
                    <a:pt x="827246" y="1292472"/>
                    <a:pt x="858679" y="1312474"/>
                  </a:cubicBezTo>
                  <a:cubicBezTo>
                    <a:pt x="858679" y="1312474"/>
                    <a:pt x="858679" y="1302949"/>
                    <a:pt x="858679" y="1287709"/>
                  </a:cubicBezTo>
                  <a:cubicBezTo>
                    <a:pt x="874871" y="1196270"/>
                    <a:pt x="875824" y="1101972"/>
                    <a:pt x="861536" y="1006722"/>
                  </a:cubicBezTo>
                  <a:cubicBezTo>
                    <a:pt x="859631" y="996244"/>
                    <a:pt x="857726" y="985767"/>
                    <a:pt x="855821" y="975289"/>
                  </a:cubicBezTo>
                  <a:cubicBezTo>
                    <a:pt x="847249" y="938142"/>
                    <a:pt x="828199" y="900042"/>
                    <a:pt x="791051" y="885754"/>
                  </a:cubicBezTo>
                  <a:cubicBezTo>
                    <a:pt x="784384" y="882897"/>
                    <a:pt x="777716" y="880992"/>
                    <a:pt x="770096" y="880039"/>
                  </a:cubicBezTo>
                  <a:cubicBezTo>
                    <a:pt x="762476" y="879087"/>
                    <a:pt x="753904" y="879087"/>
                    <a:pt x="745331" y="880039"/>
                  </a:cubicBezTo>
                  <a:cubicBezTo>
                    <a:pt x="736759" y="880992"/>
                    <a:pt x="727234" y="881944"/>
                    <a:pt x="718661" y="884802"/>
                  </a:cubicBezTo>
                  <a:cubicBezTo>
                    <a:pt x="651034" y="903852"/>
                    <a:pt x="611029" y="975289"/>
                    <a:pt x="630079" y="1042917"/>
                  </a:cubicBezTo>
                  <a:cubicBezTo>
                    <a:pt x="631984" y="1050537"/>
                    <a:pt x="627221" y="1059109"/>
                    <a:pt x="618649" y="1060062"/>
                  </a:cubicBezTo>
                  <a:cubicBezTo>
                    <a:pt x="611981" y="1061014"/>
                    <a:pt x="606266" y="1056252"/>
                    <a:pt x="604361" y="1049584"/>
                  </a:cubicBezTo>
                  <a:cubicBezTo>
                    <a:pt x="581501" y="967669"/>
                    <a:pt x="629126" y="881944"/>
                    <a:pt x="711041" y="859084"/>
                  </a:cubicBezTo>
                  <a:cubicBezTo>
                    <a:pt x="719614" y="856227"/>
                    <a:pt x="729139" y="855274"/>
                    <a:pt x="737711" y="854322"/>
                  </a:cubicBezTo>
                  <a:cubicBezTo>
                    <a:pt x="748189" y="854322"/>
                    <a:pt x="758666" y="855274"/>
                    <a:pt x="768191" y="857179"/>
                  </a:cubicBezTo>
                  <a:cubicBezTo>
                    <a:pt x="798671" y="853369"/>
                    <a:pt x="817721" y="891469"/>
                    <a:pt x="846296" y="891469"/>
                  </a:cubicBezTo>
                  <a:cubicBezTo>
                    <a:pt x="827246" y="834319"/>
                    <a:pt x="855821" y="767644"/>
                    <a:pt x="855821" y="707637"/>
                  </a:cubicBezTo>
                  <a:cubicBezTo>
                    <a:pt x="856774" y="699064"/>
                    <a:pt x="856774" y="690492"/>
                    <a:pt x="856774" y="681919"/>
                  </a:cubicBezTo>
                  <a:cubicBezTo>
                    <a:pt x="859631" y="671442"/>
                    <a:pt x="861536" y="660964"/>
                    <a:pt x="863441" y="650487"/>
                  </a:cubicBezTo>
                  <a:cubicBezTo>
                    <a:pt x="865346" y="640009"/>
                    <a:pt x="866299" y="629532"/>
                    <a:pt x="868204" y="619054"/>
                  </a:cubicBezTo>
                  <a:cubicBezTo>
                    <a:pt x="893921" y="510469"/>
                    <a:pt x="865346" y="415219"/>
                    <a:pt x="856774" y="311397"/>
                  </a:cubicBezTo>
                  <a:cubicBezTo>
                    <a:pt x="856774" y="300919"/>
                    <a:pt x="856774" y="290442"/>
                    <a:pt x="856774" y="280917"/>
                  </a:cubicBezTo>
                  <a:cubicBezTo>
                    <a:pt x="856774" y="243769"/>
                    <a:pt x="856774" y="220909"/>
                    <a:pt x="856774" y="220909"/>
                  </a:cubicBezTo>
                  <a:lnTo>
                    <a:pt x="854869" y="221862"/>
                  </a:lnTo>
                  <a:cubicBezTo>
                    <a:pt x="848201" y="162807"/>
                    <a:pt x="819626" y="109467"/>
                    <a:pt x="776764" y="71367"/>
                  </a:cubicBezTo>
                  <a:cubicBezTo>
                    <a:pt x="768191" y="63747"/>
                    <a:pt x="759619" y="57079"/>
                    <a:pt x="750094" y="50412"/>
                  </a:cubicBezTo>
                  <a:cubicBezTo>
                    <a:pt x="721519" y="31362"/>
                    <a:pt x="690086" y="18027"/>
                    <a:pt x="656749" y="12312"/>
                  </a:cubicBezTo>
                  <a:cubicBezTo>
                    <a:pt x="645319" y="10407"/>
                    <a:pt x="634841" y="9454"/>
                    <a:pt x="623411" y="8502"/>
                  </a:cubicBezTo>
                  <a:cubicBezTo>
                    <a:pt x="502444" y="-4833"/>
                    <a:pt x="359569" y="80892"/>
                    <a:pt x="391954" y="227577"/>
                  </a:cubicBezTo>
                  <a:cubicBezTo>
                    <a:pt x="395764" y="236149"/>
                    <a:pt x="399574" y="244722"/>
                    <a:pt x="405289" y="253294"/>
                  </a:cubicBezTo>
                  <a:cubicBezTo>
                    <a:pt x="427196" y="290442"/>
                    <a:pt x="474821" y="328542"/>
                    <a:pt x="520541" y="332352"/>
                  </a:cubicBezTo>
                  <a:cubicBezTo>
                    <a:pt x="530066" y="334257"/>
                    <a:pt x="540544" y="335209"/>
                    <a:pt x="551021" y="335209"/>
                  </a:cubicBezTo>
                  <a:cubicBezTo>
                    <a:pt x="633889" y="335209"/>
                    <a:pt x="702469" y="276154"/>
                    <a:pt x="718661" y="198049"/>
                  </a:cubicBezTo>
                  <a:cubicBezTo>
                    <a:pt x="720566" y="186619"/>
                    <a:pt x="722471" y="175189"/>
                    <a:pt x="722471" y="163759"/>
                  </a:cubicBezTo>
                  <a:cubicBezTo>
                    <a:pt x="722471" y="153282"/>
                    <a:pt x="731996" y="144709"/>
                    <a:pt x="743426" y="146614"/>
                  </a:cubicBezTo>
                  <a:cubicBezTo>
                    <a:pt x="751999" y="147567"/>
                    <a:pt x="758666" y="156139"/>
                    <a:pt x="758666" y="164712"/>
                  </a:cubicBezTo>
                  <a:cubicBezTo>
                    <a:pt x="758666" y="248532"/>
                    <a:pt x="708184" y="320922"/>
                    <a:pt x="635794" y="353307"/>
                  </a:cubicBezTo>
                  <a:cubicBezTo>
                    <a:pt x="664369" y="365689"/>
                    <a:pt x="689134" y="384739"/>
                    <a:pt x="708184" y="407599"/>
                  </a:cubicBezTo>
                  <a:cubicBezTo>
                    <a:pt x="714851" y="415219"/>
                    <a:pt x="720566" y="423792"/>
                    <a:pt x="726281" y="432364"/>
                  </a:cubicBezTo>
                  <a:cubicBezTo>
                    <a:pt x="771049" y="473322"/>
                    <a:pt x="761524" y="530472"/>
                    <a:pt x="757714" y="584764"/>
                  </a:cubicBezTo>
                  <a:cubicBezTo>
                    <a:pt x="755809" y="593337"/>
                    <a:pt x="753904" y="602862"/>
                    <a:pt x="751046" y="611434"/>
                  </a:cubicBezTo>
                  <a:cubicBezTo>
                    <a:pt x="748189" y="620007"/>
                    <a:pt x="745331" y="628579"/>
                    <a:pt x="741521" y="637152"/>
                  </a:cubicBezTo>
                  <a:cubicBezTo>
                    <a:pt x="737711" y="645724"/>
                    <a:pt x="732949" y="654297"/>
                    <a:pt x="727234" y="661917"/>
                  </a:cubicBezTo>
                  <a:cubicBezTo>
                    <a:pt x="716756" y="678109"/>
                    <a:pt x="703421" y="693349"/>
                    <a:pt x="687229" y="706684"/>
                  </a:cubicBezTo>
                  <a:cubicBezTo>
                    <a:pt x="689134" y="740974"/>
                    <a:pt x="709136" y="771454"/>
                    <a:pt x="737711" y="786694"/>
                  </a:cubicBezTo>
                  <a:cubicBezTo>
                    <a:pt x="744379" y="790504"/>
                    <a:pt x="752951" y="794314"/>
                    <a:pt x="760571" y="796219"/>
                  </a:cubicBezTo>
                  <a:cubicBezTo>
                    <a:pt x="771049" y="791457"/>
                    <a:pt x="780574" y="794314"/>
                    <a:pt x="788194" y="799077"/>
                  </a:cubicBezTo>
                  <a:cubicBezTo>
                    <a:pt x="810101" y="816222"/>
                    <a:pt x="800576" y="825747"/>
                    <a:pt x="783431" y="835272"/>
                  </a:cubicBezTo>
                  <a:cubicBezTo>
                    <a:pt x="773906" y="838129"/>
                    <a:pt x="762476" y="837177"/>
                    <a:pt x="752951" y="830509"/>
                  </a:cubicBezTo>
                  <a:cubicBezTo>
                    <a:pt x="743426" y="827652"/>
                    <a:pt x="733901" y="824794"/>
                    <a:pt x="724376" y="820032"/>
                  </a:cubicBezTo>
                  <a:cubicBezTo>
                    <a:pt x="689134" y="801934"/>
                    <a:pt x="662464" y="768597"/>
                    <a:pt x="653891" y="728592"/>
                  </a:cubicBezTo>
                  <a:cubicBezTo>
                    <a:pt x="559594" y="780027"/>
                    <a:pt x="439579" y="750499"/>
                    <a:pt x="381476" y="658107"/>
                  </a:cubicBezTo>
                  <a:cubicBezTo>
                    <a:pt x="376714" y="650487"/>
                    <a:pt x="377666" y="640962"/>
                    <a:pt x="384334" y="635247"/>
                  </a:cubicBezTo>
                  <a:cubicBezTo>
                    <a:pt x="392906" y="627627"/>
                    <a:pt x="405289" y="629532"/>
                    <a:pt x="411004" y="639057"/>
                  </a:cubicBezTo>
                  <a:cubicBezTo>
                    <a:pt x="440531" y="685729"/>
                    <a:pt x="490061" y="713352"/>
                    <a:pt x="541496" y="717162"/>
                  </a:cubicBezTo>
                  <a:cubicBezTo>
                    <a:pt x="545306" y="715257"/>
                    <a:pt x="548164" y="716209"/>
                    <a:pt x="552926" y="716209"/>
                  </a:cubicBezTo>
                  <a:cubicBezTo>
                    <a:pt x="611981" y="716209"/>
                    <a:pt x="663416" y="684777"/>
                    <a:pt x="693896" y="638104"/>
                  </a:cubicBezTo>
                  <a:cubicBezTo>
                    <a:pt x="699611" y="628579"/>
                    <a:pt x="705326" y="619054"/>
                    <a:pt x="710089" y="608577"/>
                  </a:cubicBezTo>
                  <a:cubicBezTo>
                    <a:pt x="732949" y="557142"/>
                    <a:pt x="723424" y="519042"/>
                    <a:pt x="710089" y="475227"/>
                  </a:cubicBezTo>
                  <a:cubicBezTo>
                    <a:pt x="705326" y="464749"/>
                    <a:pt x="700564" y="455224"/>
                    <a:pt x="693896" y="445699"/>
                  </a:cubicBezTo>
                  <a:cubicBezTo>
                    <a:pt x="663416" y="399979"/>
                    <a:pt x="611029" y="370452"/>
                    <a:pt x="551974" y="370452"/>
                  </a:cubicBezTo>
                  <a:cubicBezTo>
                    <a:pt x="546259" y="370452"/>
                    <a:pt x="539591" y="369499"/>
                    <a:pt x="532924" y="368547"/>
                  </a:cubicBezTo>
                  <a:cubicBezTo>
                    <a:pt x="485299" y="347592"/>
                    <a:pt x="440531" y="319017"/>
                    <a:pt x="397669" y="301872"/>
                  </a:cubicBezTo>
                  <a:cubicBezTo>
                    <a:pt x="389096" y="298062"/>
                    <a:pt x="380524" y="295204"/>
                    <a:pt x="371951" y="293299"/>
                  </a:cubicBezTo>
                  <a:cubicBezTo>
                    <a:pt x="294799" y="280917"/>
                    <a:pt x="209074" y="299967"/>
                    <a:pt x="180499" y="376167"/>
                  </a:cubicBezTo>
                  <a:cubicBezTo>
                    <a:pt x="170974" y="423792"/>
                    <a:pt x="161449" y="461892"/>
                    <a:pt x="175736" y="505707"/>
                  </a:cubicBezTo>
                  <a:cubicBezTo>
                    <a:pt x="177641" y="515232"/>
                    <a:pt x="179546" y="523804"/>
                    <a:pt x="181451" y="532377"/>
                  </a:cubicBezTo>
                  <a:cubicBezTo>
                    <a:pt x="186214" y="549522"/>
                    <a:pt x="193834" y="565714"/>
                    <a:pt x="202406" y="580954"/>
                  </a:cubicBezTo>
                  <a:cubicBezTo>
                    <a:pt x="207169" y="581907"/>
                    <a:pt x="211931" y="581907"/>
                    <a:pt x="217646" y="581907"/>
                  </a:cubicBezTo>
                  <a:cubicBezTo>
                    <a:pt x="225266" y="581907"/>
                    <a:pt x="231934" y="580954"/>
                    <a:pt x="239554" y="580002"/>
                  </a:cubicBezTo>
                  <a:cubicBezTo>
                    <a:pt x="247174" y="579049"/>
                    <a:pt x="253841" y="577144"/>
                    <a:pt x="260509" y="575239"/>
                  </a:cubicBezTo>
                  <a:cubicBezTo>
                    <a:pt x="305276" y="563809"/>
                    <a:pt x="330041" y="530472"/>
                    <a:pt x="344329" y="490467"/>
                  </a:cubicBezTo>
                  <a:cubicBezTo>
                    <a:pt x="347186" y="482847"/>
                    <a:pt x="350044" y="474274"/>
                    <a:pt x="351949" y="465702"/>
                  </a:cubicBezTo>
                  <a:cubicBezTo>
                    <a:pt x="361474" y="443794"/>
                    <a:pt x="361474" y="434269"/>
                    <a:pt x="361474" y="415219"/>
                  </a:cubicBezTo>
                  <a:cubicBezTo>
                    <a:pt x="370999" y="415219"/>
                    <a:pt x="390049" y="415219"/>
                    <a:pt x="390049" y="424744"/>
                  </a:cubicBezTo>
                  <a:cubicBezTo>
                    <a:pt x="399574" y="481894"/>
                    <a:pt x="361474" y="539044"/>
                    <a:pt x="325279" y="580954"/>
                  </a:cubicBezTo>
                  <a:cubicBezTo>
                    <a:pt x="317659" y="587622"/>
                    <a:pt x="310039" y="592384"/>
                    <a:pt x="301466" y="597147"/>
                  </a:cubicBezTo>
                  <a:cubicBezTo>
                    <a:pt x="276701" y="610482"/>
                    <a:pt x="248126" y="618102"/>
                    <a:pt x="218599" y="618102"/>
                  </a:cubicBezTo>
                  <a:cubicBezTo>
                    <a:pt x="191929" y="618102"/>
                    <a:pt x="168116" y="611434"/>
                    <a:pt x="145256" y="600957"/>
                  </a:cubicBezTo>
                  <a:cubicBezTo>
                    <a:pt x="64294" y="638104"/>
                    <a:pt x="7144" y="720972"/>
                    <a:pt x="7144" y="817174"/>
                  </a:cubicBezTo>
                  <a:cubicBezTo>
                    <a:pt x="7144" y="920044"/>
                    <a:pt x="72866" y="1008627"/>
                    <a:pt x="164306" y="1041964"/>
                  </a:cubicBezTo>
                  <a:cubicBezTo>
                    <a:pt x="168116" y="1041964"/>
                    <a:pt x="170974" y="1041964"/>
                    <a:pt x="174784" y="1041964"/>
                  </a:cubicBezTo>
                  <a:cubicBezTo>
                    <a:pt x="269081" y="1041964"/>
                    <a:pt x="346234" y="964812"/>
                    <a:pt x="346234" y="870514"/>
                  </a:cubicBezTo>
                  <a:cubicBezTo>
                    <a:pt x="346234" y="860037"/>
                    <a:pt x="355759" y="851464"/>
                    <a:pt x="367189" y="853369"/>
                  </a:cubicBezTo>
                  <a:cubicBezTo>
                    <a:pt x="375761" y="854322"/>
                    <a:pt x="382429" y="862894"/>
                    <a:pt x="382429" y="871467"/>
                  </a:cubicBezTo>
                  <a:cubicBezTo>
                    <a:pt x="382429" y="914329"/>
                    <a:pt x="369094" y="954334"/>
                    <a:pt x="346234" y="987672"/>
                  </a:cubicBezTo>
                  <a:cubicBezTo>
                    <a:pt x="346234" y="999102"/>
                    <a:pt x="348139" y="1010532"/>
                    <a:pt x="350044" y="1021009"/>
                  </a:cubicBezTo>
                  <a:cubicBezTo>
                    <a:pt x="352901" y="1031487"/>
                    <a:pt x="355759" y="1041964"/>
                    <a:pt x="360521" y="1052442"/>
                  </a:cubicBezTo>
                  <a:cubicBezTo>
                    <a:pt x="372904" y="1100067"/>
                    <a:pt x="401479" y="1128642"/>
                    <a:pt x="451009" y="1141024"/>
                  </a:cubicBezTo>
                  <a:cubicBezTo>
                    <a:pt x="461486" y="1144834"/>
                    <a:pt x="471964" y="1148645"/>
                    <a:pt x="482441" y="1150549"/>
                  </a:cubicBezTo>
                  <a:cubicBezTo>
                    <a:pt x="493871" y="1152454"/>
                    <a:pt x="504349" y="1154359"/>
                    <a:pt x="516731" y="1154359"/>
                  </a:cubicBezTo>
                  <a:cubicBezTo>
                    <a:pt x="611029" y="1154359"/>
                    <a:pt x="688181" y="1077207"/>
                    <a:pt x="688181" y="982909"/>
                  </a:cubicBezTo>
                  <a:cubicBezTo>
                    <a:pt x="688181" y="972432"/>
                    <a:pt x="697706" y="963859"/>
                    <a:pt x="709136" y="965764"/>
                  </a:cubicBezTo>
                  <a:cubicBezTo>
                    <a:pt x="717709" y="966717"/>
                    <a:pt x="724376" y="975289"/>
                    <a:pt x="724376" y="983862"/>
                  </a:cubicBezTo>
                  <a:cubicBezTo>
                    <a:pt x="724376" y="995292"/>
                    <a:pt x="723424" y="1006722"/>
                    <a:pt x="721519" y="1017199"/>
                  </a:cubicBezTo>
                  <a:cubicBezTo>
                    <a:pt x="725329" y="1052442"/>
                    <a:pt x="696754" y="1071492"/>
                    <a:pt x="684371" y="1105782"/>
                  </a:cubicBezTo>
                  <a:cubicBezTo>
                    <a:pt x="677704" y="1114354"/>
                    <a:pt x="671036" y="1121974"/>
                    <a:pt x="663416" y="1129595"/>
                  </a:cubicBezTo>
                  <a:cubicBezTo>
                    <a:pt x="626269" y="1166742"/>
                    <a:pt x="574834" y="1189602"/>
                    <a:pt x="517684" y="1189602"/>
                  </a:cubicBezTo>
                  <a:cubicBezTo>
                    <a:pt x="507206" y="1189602"/>
                    <a:pt x="497681" y="1188649"/>
                    <a:pt x="488156" y="1187697"/>
                  </a:cubicBezTo>
                  <a:cubicBezTo>
                    <a:pt x="478631" y="1186745"/>
                    <a:pt x="469106" y="1183887"/>
                    <a:pt x="459581" y="1181982"/>
                  </a:cubicBezTo>
                  <a:cubicBezTo>
                    <a:pt x="382429" y="1166742"/>
                    <a:pt x="334804" y="1100067"/>
                    <a:pt x="315754" y="1023867"/>
                  </a:cubicBezTo>
                  <a:cubicBezTo>
                    <a:pt x="249079" y="1071492"/>
                    <a:pt x="153829" y="1071492"/>
                    <a:pt x="172879" y="1185792"/>
                  </a:cubicBezTo>
                  <a:cubicBezTo>
                    <a:pt x="191929" y="1271517"/>
                    <a:pt x="258604" y="1338192"/>
                    <a:pt x="341471" y="1345812"/>
                  </a:cubicBezTo>
                  <a:cubicBezTo>
                    <a:pt x="351949" y="1347717"/>
                    <a:pt x="362426" y="1348670"/>
                    <a:pt x="373856" y="1348670"/>
                  </a:cubicBezTo>
                  <a:cubicBezTo>
                    <a:pt x="377666" y="1348670"/>
                    <a:pt x="381476" y="1348670"/>
                    <a:pt x="386239" y="1348670"/>
                  </a:cubicBezTo>
                  <a:cubicBezTo>
                    <a:pt x="385286" y="1355337"/>
                    <a:pt x="384334" y="1362957"/>
                    <a:pt x="383381" y="1369624"/>
                  </a:cubicBezTo>
                  <a:cubicBezTo>
                    <a:pt x="382429" y="1376292"/>
                    <a:pt x="382429" y="1383912"/>
                    <a:pt x="382429" y="1391532"/>
                  </a:cubicBezTo>
                  <a:cubicBezTo>
                    <a:pt x="373856" y="1500117"/>
                    <a:pt x="421481" y="1595367"/>
                    <a:pt x="527209" y="1625847"/>
                  </a:cubicBezTo>
                  <a:cubicBezTo>
                    <a:pt x="537686" y="1629657"/>
                    <a:pt x="548164" y="1633467"/>
                    <a:pt x="558641" y="1636324"/>
                  </a:cubicBezTo>
                  <a:cubicBezTo>
                    <a:pt x="623411" y="1652517"/>
                    <a:pt x="698659" y="1636324"/>
                    <a:pt x="756761" y="1596320"/>
                  </a:cubicBezTo>
                  <a:cubicBezTo>
                    <a:pt x="764381" y="1592509"/>
                    <a:pt x="771049" y="1588699"/>
                    <a:pt x="777716" y="1584890"/>
                  </a:cubicBezTo>
                  <a:cubicBezTo>
                    <a:pt x="812006" y="1563934"/>
                    <a:pt x="841534" y="1533454"/>
                    <a:pt x="858679" y="1491545"/>
                  </a:cubicBezTo>
                  <a:cubicBezTo>
                    <a:pt x="887254" y="1424870"/>
                    <a:pt x="877729" y="1339145"/>
                    <a:pt x="791051" y="1321999"/>
                  </a:cubicBezTo>
                  <a:cubicBezTo>
                    <a:pt x="784384" y="1320095"/>
                    <a:pt x="777716" y="1319142"/>
                    <a:pt x="771049" y="1318190"/>
                  </a:cubicBezTo>
                  <a:cubicBezTo>
                    <a:pt x="764381" y="1317237"/>
                    <a:pt x="757714" y="1317237"/>
                    <a:pt x="750094" y="1317237"/>
                  </a:cubicBezTo>
                  <a:cubicBezTo>
                    <a:pt x="691039" y="1317237"/>
                    <a:pt x="638651" y="1347717"/>
                    <a:pt x="608171" y="1392484"/>
                  </a:cubicBezTo>
                  <a:cubicBezTo>
                    <a:pt x="602456" y="1402009"/>
                    <a:pt x="596741" y="1411534"/>
                    <a:pt x="591979" y="1422012"/>
                  </a:cubicBezTo>
                  <a:cubicBezTo>
                    <a:pt x="577691" y="1445824"/>
                    <a:pt x="590074" y="1483924"/>
                    <a:pt x="576739" y="1497259"/>
                  </a:cubicBezTo>
                  <a:cubicBezTo>
                    <a:pt x="571976" y="1502022"/>
                    <a:pt x="565309" y="1503927"/>
                    <a:pt x="552926" y="1501070"/>
                  </a:cubicBezTo>
                  <a:cubicBezTo>
                    <a:pt x="543401" y="1482020"/>
                    <a:pt x="543401" y="1462970"/>
                    <a:pt x="546259" y="1447729"/>
                  </a:cubicBezTo>
                  <a:cubicBezTo>
                    <a:pt x="548164" y="1439157"/>
                    <a:pt x="551021" y="1430584"/>
                    <a:pt x="552926" y="1422965"/>
                  </a:cubicBezTo>
                  <a:cubicBezTo>
                    <a:pt x="556736" y="1412487"/>
                    <a:pt x="560546" y="1402962"/>
                    <a:pt x="565309" y="1393437"/>
                  </a:cubicBezTo>
                  <a:cubicBezTo>
                    <a:pt x="600551" y="1326762"/>
                    <a:pt x="669131" y="1281042"/>
                    <a:pt x="749141" y="1281042"/>
                  </a:cubicBezTo>
                  <a:close/>
                  <a:moveTo>
                    <a:pt x="164306" y="969574"/>
                  </a:moveTo>
                  <a:cubicBezTo>
                    <a:pt x="157639" y="975289"/>
                    <a:pt x="147161" y="975289"/>
                    <a:pt x="140494" y="968622"/>
                  </a:cubicBezTo>
                  <a:cubicBezTo>
                    <a:pt x="54769" y="894327"/>
                    <a:pt x="45244" y="763834"/>
                    <a:pt x="118586" y="678109"/>
                  </a:cubicBezTo>
                  <a:cubicBezTo>
                    <a:pt x="123349" y="672394"/>
                    <a:pt x="129064" y="667632"/>
                    <a:pt x="133826" y="661917"/>
                  </a:cubicBezTo>
                  <a:cubicBezTo>
                    <a:pt x="133826" y="661917"/>
                    <a:pt x="134779" y="661917"/>
                    <a:pt x="134779" y="661917"/>
                  </a:cubicBezTo>
                  <a:lnTo>
                    <a:pt x="153829" y="691444"/>
                  </a:lnTo>
                  <a:cubicBezTo>
                    <a:pt x="153829" y="691444"/>
                    <a:pt x="153829" y="691444"/>
                    <a:pt x="153829" y="692397"/>
                  </a:cubicBezTo>
                  <a:cubicBezTo>
                    <a:pt x="150971" y="695254"/>
                    <a:pt x="148114" y="698112"/>
                    <a:pt x="146209" y="700969"/>
                  </a:cubicBezTo>
                  <a:cubicBezTo>
                    <a:pt x="84296" y="772407"/>
                    <a:pt x="92869" y="880992"/>
                    <a:pt x="165259" y="942904"/>
                  </a:cubicBezTo>
                  <a:cubicBezTo>
                    <a:pt x="172879" y="949572"/>
                    <a:pt x="172879" y="961954"/>
                    <a:pt x="164306" y="96957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BC19B1B-4696-4CA8-802C-29F44742B21B}"/>
                </a:ext>
              </a:extLst>
            </p:cNvPr>
            <p:cNvSpPr/>
            <p:nvPr/>
          </p:nvSpPr>
          <p:spPr>
            <a:xfrm>
              <a:off x="8319409" y="2396187"/>
              <a:ext cx="885825" cy="1647825"/>
            </a:xfrm>
            <a:custGeom>
              <a:avLst/>
              <a:gdLst>
                <a:gd name="connsiteX0" fmla="*/ 320891 w 885825"/>
                <a:gd name="connsiteY0" fmla="*/ 1394389 h 1647825"/>
                <a:gd name="connsiteX1" fmla="*/ 333274 w 885825"/>
                <a:gd name="connsiteY1" fmla="*/ 1423917 h 1647825"/>
                <a:gd name="connsiteX2" fmla="*/ 339941 w 885825"/>
                <a:gd name="connsiteY2" fmla="*/ 1448682 h 1647825"/>
                <a:gd name="connsiteX3" fmla="*/ 333274 w 885825"/>
                <a:gd name="connsiteY3" fmla="*/ 1502022 h 1647825"/>
                <a:gd name="connsiteX4" fmla="*/ 309461 w 885825"/>
                <a:gd name="connsiteY4" fmla="*/ 1498212 h 1647825"/>
                <a:gd name="connsiteX5" fmla="*/ 294221 w 885825"/>
                <a:gd name="connsiteY5" fmla="*/ 1422964 h 1647825"/>
                <a:gd name="connsiteX6" fmla="*/ 278029 w 885825"/>
                <a:gd name="connsiteY6" fmla="*/ 1393437 h 1647825"/>
                <a:gd name="connsiteX7" fmla="*/ 136106 w 885825"/>
                <a:gd name="connsiteY7" fmla="*/ 1318189 h 1647825"/>
                <a:gd name="connsiteX8" fmla="*/ 115151 w 885825"/>
                <a:gd name="connsiteY8" fmla="*/ 1319142 h 1647825"/>
                <a:gd name="connsiteX9" fmla="*/ 95149 w 885825"/>
                <a:gd name="connsiteY9" fmla="*/ 1322952 h 1647825"/>
                <a:gd name="connsiteX10" fmla="*/ 27521 w 885825"/>
                <a:gd name="connsiteY10" fmla="*/ 1492497 h 1647825"/>
                <a:gd name="connsiteX11" fmla="*/ 108484 w 885825"/>
                <a:gd name="connsiteY11" fmla="*/ 1585842 h 1647825"/>
                <a:gd name="connsiteX12" fmla="*/ 129439 w 885825"/>
                <a:gd name="connsiteY12" fmla="*/ 1597272 h 1647825"/>
                <a:gd name="connsiteX13" fmla="*/ 327559 w 885825"/>
                <a:gd name="connsiteY13" fmla="*/ 1637277 h 1647825"/>
                <a:gd name="connsiteX14" fmla="*/ 358991 w 885825"/>
                <a:gd name="connsiteY14" fmla="*/ 1626800 h 1647825"/>
                <a:gd name="connsiteX15" fmla="*/ 503771 w 885825"/>
                <a:gd name="connsiteY15" fmla="*/ 1392484 h 1647825"/>
                <a:gd name="connsiteX16" fmla="*/ 502819 w 885825"/>
                <a:gd name="connsiteY16" fmla="*/ 1370577 h 1647825"/>
                <a:gd name="connsiteX17" fmla="*/ 499961 w 885825"/>
                <a:gd name="connsiteY17" fmla="*/ 1349622 h 1647825"/>
                <a:gd name="connsiteX18" fmla="*/ 512344 w 885825"/>
                <a:gd name="connsiteY18" fmla="*/ 1349622 h 1647825"/>
                <a:gd name="connsiteX19" fmla="*/ 544729 w 885825"/>
                <a:gd name="connsiteY19" fmla="*/ 1346764 h 1647825"/>
                <a:gd name="connsiteX20" fmla="*/ 713321 w 885825"/>
                <a:gd name="connsiteY20" fmla="*/ 1186744 h 1647825"/>
                <a:gd name="connsiteX21" fmla="*/ 570446 w 885825"/>
                <a:gd name="connsiteY21" fmla="*/ 1024819 h 1647825"/>
                <a:gd name="connsiteX22" fmla="*/ 426619 w 885825"/>
                <a:gd name="connsiteY22" fmla="*/ 1182934 h 1647825"/>
                <a:gd name="connsiteX23" fmla="*/ 398044 w 885825"/>
                <a:gd name="connsiteY23" fmla="*/ 1188650 h 1647825"/>
                <a:gd name="connsiteX24" fmla="*/ 368516 w 885825"/>
                <a:gd name="connsiteY24" fmla="*/ 1190554 h 1647825"/>
                <a:gd name="connsiteX25" fmla="*/ 222784 w 885825"/>
                <a:gd name="connsiteY25" fmla="*/ 1130547 h 1647825"/>
                <a:gd name="connsiteX26" fmla="*/ 201829 w 885825"/>
                <a:gd name="connsiteY26" fmla="*/ 1106734 h 1647825"/>
                <a:gd name="connsiteX27" fmla="*/ 164681 w 885825"/>
                <a:gd name="connsiteY27" fmla="*/ 1018152 h 1647825"/>
                <a:gd name="connsiteX28" fmla="*/ 161824 w 885825"/>
                <a:gd name="connsiteY28" fmla="*/ 984814 h 1647825"/>
                <a:gd name="connsiteX29" fmla="*/ 177064 w 885825"/>
                <a:gd name="connsiteY29" fmla="*/ 966717 h 1647825"/>
                <a:gd name="connsiteX30" fmla="*/ 198019 w 885825"/>
                <a:gd name="connsiteY30" fmla="*/ 983862 h 1647825"/>
                <a:gd name="connsiteX31" fmla="*/ 369469 w 885825"/>
                <a:gd name="connsiteY31" fmla="*/ 1155312 h 1647825"/>
                <a:gd name="connsiteX32" fmla="*/ 403759 w 885825"/>
                <a:gd name="connsiteY32" fmla="*/ 1151502 h 1647825"/>
                <a:gd name="connsiteX33" fmla="*/ 435191 w 885825"/>
                <a:gd name="connsiteY33" fmla="*/ 1141977 h 1647825"/>
                <a:gd name="connsiteX34" fmla="*/ 525679 w 885825"/>
                <a:gd name="connsiteY34" fmla="*/ 1053394 h 1647825"/>
                <a:gd name="connsiteX35" fmla="*/ 536156 w 885825"/>
                <a:gd name="connsiteY35" fmla="*/ 1021962 h 1647825"/>
                <a:gd name="connsiteX36" fmla="*/ 539966 w 885825"/>
                <a:gd name="connsiteY36" fmla="*/ 988624 h 1647825"/>
                <a:gd name="connsiteX37" fmla="*/ 503771 w 885825"/>
                <a:gd name="connsiteY37" fmla="*/ 872419 h 1647825"/>
                <a:gd name="connsiteX38" fmla="*/ 519011 w 885825"/>
                <a:gd name="connsiteY38" fmla="*/ 854322 h 1647825"/>
                <a:gd name="connsiteX39" fmla="*/ 539966 w 885825"/>
                <a:gd name="connsiteY39" fmla="*/ 871467 h 1647825"/>
                <a:gd name="connsiteX40" fmla="*/ 711416 w 885825"/>
                <a:gd name="connsiteY40" fmla="*/ 1042917 h 1647825"/>
                <a:gd name="connsiteX41" fmla="*/ 721894 w 885825"/>
                <a:gd name="connsiteY41" fmla="*/ 1042917 h 1647825"/>
                <a:gd name="connsiteX42" fmla="*/ 879056 w 885825"/>
                <a:gd name="connsiteY42" fmla="*/ 818127 h 1647825"/>
                <a:gd name="connsiteX43" fmla="*/ 739991 w 885825"/>
                <a:gd name="connsiteY43" fmla="*/ 600957 h 1647825"/>
                <a:gd name="connsiteX44" fmla="*/ 666649 w 885825"/>
                <a:gd name="connsiteY44" fmla="*/ 618102 h 1647825"/>
                <a:gd name="connsiteX45" fmla="*/ 583781 w 885825"/>
                <a:gd name="connsiteY45" fmla="*/ 597147 h 1647825"/>
                <a:gd name="connsiteX46" fmla="*/ 559969 w 885825"/>
                <a:gd name="connsiteY46" fmla="*/ 580954 h 1647825"/>
                <a:gd name="connsiteX47" fmla="*/ 495199 w 885825"/>
                <a:gd name="connsiteY47" fmla="*/ 424744 h 1647825"/>
                <a:gd name="connsiteX48" fmla="*/ 523774 w 885825"/>
                <a:gd name="connsiteY48" fmla="*/ 415219 h 1647825"/>
                <a:gd name="connsiteX49" fmla="*/ 533299 w 885825"/>
                <a:gd name="connsiteY49" fmla="*/ 465702 h 1647825"/>
                <a:gd name="connsiteX50" fmla="*/ 540919 w 885825"/>
                <a:gd name="connsiteY50" fmla="*/ 490467 h 1647825"/>
                <a:gd name="connsiteX51" fmla="*/ 624739 w 885825"/>
                <a:gd name="connsiteY51" fmla="*/ 575239 h 1647825"/>
                <a:gd name="connsiteX52" fmla="*/ 645694 w 885825"/>
                <a:gd name="connsiteY52" fmla="*/ 580002 h 1647825"/>
                <a:gd name="connsiteX53" fmla="*/ 667601 w 885825"/>
                <a:gd name="connsiteY53" fmla="*/ 581907 h 1647825"/>
                <a:gd name="connsiteX54" fmla="*/ 682841 w 885825"/>
                <a:gd name="connsiteY54" fmla="*/ 580954 h 1647825"/>
                <a:gd name="connsiteX55" fmla="*/ 703796 w 885825"/>
                <a:gd name="connsiteY55" fmla="*/ 532377 h 1647825"/>
                <a:gd name="connsiteX56" fmla="*/ 709511 w 885825"/>
                <a:gd name="connsiteY56" fmla="*/ 505707 h 1647825"/>
                <a:gd name="connsiteX57" fmla="*/ 704749 w 885825"/>
                <a:gd name="connsiteY57" fmla="*/ 376167 h 1647825"/>
                <a:gd name="connsiteX58" fmla="*/ 513296 w 885825"/>
                <a:gd name="connsiteY58" fmla="*/ 293299 h 1647825"/>
                <a:gd name="connsiteX59" fmla="*/ 487579 w 885825"/>
                <a:gd name="connsiteY59" fmla="*/ 301872 h 1647825"/>
                <a:gd name="connsiteX60" fmla="*/ 352324 w 885825"/>
                <a:gd name="connsiteY60" fmla="*/ 368547 h 1647825"/>
                <a:gd name="connsiteX61" fmla="*/ 333274 w 885825"/>
                <a:gd name="connsiteY61" fmla="*/ 370452 h 1647825"/>
                <a:gd name="connsiteX62" fmla="*/ 191351 w 885825"/>
                <a:gd name="connsiteY62" fmla="*/ 445699 h 1647825"/>
                <a:gd name="connsiteX63" fmla="*/ 175159 w 885825"/>
                <a:gd name="connsiteY63" fmla="*/ 475227 h 1647825"/>
                <a:gd name="connsiteX64" fmla="*/ 175159 w 885825"/>
                <a:gd name="connsiteY64" fmla="*/ 608577 h 1647825"/>
                <a:gd name="connsiteX65" fmla="*/ 191351 w 885825"/>
                <a:gd name="connsiteY65" fmla="*/ 638104 h 1647825"/>
                <a:gd name="connsiteX66" fmla="*/ 332321 w 885825"/>
                <a:gd name="connsiteY66" fmla="*/ 716209 h 1647825"/>
                <a:gd name="connsiteX67" fmla="*/ 343751 w 885825"/>
                <a:gd name="connsiteY67" fmla="*/ 717162 h 1647825"/>
                <a:gd name="connsiteX68" fmla="*/ 474244 w 885825"/>
                <a:gd name="connsiteY68" fmla="*/ 639057 h 1647825"/>
                <a:gd name="connsiteX69" fmla="*/ 500914 w 885825"/>
                <a:gd name="connsiteY69" fmla="*/ 635247 h 1647825"/>
                <a:gd name="connsiteX70" fmla="*/ 503771 w 885825"/>
                <a:gd name="connsiteY70" fmla="*/ 658107 h 1647825"/>
                <a:gd name="connsiteX71" fmla="*/ 231356 w 885825"/>
                <a:gd name="connsiteY71" fmla="*/ 728592 h 1647825"/>
                <a:gd name="connsiteX72" fmla="*/ 160871 w 885825"/>
                <a:gd name="connsiteY72" fmla="*/ 820032 h 1647825"/>
                <a:gd name="connsiteX73" fmla="*/ 132296 w 885825"/>
                <a:gd name="connsiteY73" fmla="*/ 830509 h 1647825"/>
                <a:gd name="connsiteX74" fmla="*/ 101816 w 885825"/>
                <a:gd name="connsiteY74" fmla="*/ 835272 h 1647825"/>
                <a:gd name="connsiteX75" fmla="*/ 97054 w 885825"/>
                <a:gd name="connsiteY75" fmla="*/ 799077 h 1647825"/>
                <a:gd name="connsiteX76" fmla="*/ 124676 w 885825"/>
                <a:gd name="connsiteY76" fmla="*/ 796219 h 1647825"/>
                <a:gd name="connsiteX77" fmla="*/ 147536 w 885825"/>
                <a:gd name="connsiteY77" fmla="*/ 786694 h 1647825"/>
                <a:gd name="connsiteX78" fmla="*/ 198019 w 885825"/>
                <a:gd name="connsiteY78" fmla="*/ 706684 h 1647825"/>
                <a:gd name="connsiteX79" fmla="*/ 158014 w 885825"/>
                <a:gd name="connsiteY79" fmla="*/ 661917 h 1647825"/>
                <a:gd name="connsiteX80" fmla="*/ 143726 w 885825"/>
                <a:gd name="connsiteY80" fmla="*/ 637152 h 1647825"/>
                <a:gd name="connsiteX81" fmla="*/ 134201 w 885825"/>
                <a:gd name="connsiteY81" fmla="*/ 611434 h 1647825"/>
                <a:gd name="connsiteX82" fmla="*/ 127534 w 885825"/>
                <a:gd name="connsiteY82" fmla="*/ 584764 h 1647825"/>
                <a:gd name="connsiteX83" fmla="*/ 158966 w 885825"/>
                <a:gd name="connsiteY83" fmla="*/ 432364 h 1647825"/>
                <a:gd name="connsiteX84" fmla="*/ 177064 w 885825"/>
                <a:gd name="connsiteY84" fmla="*/ 407599 h 1647825"/>
                <a:gd name="connsiteX85" fmla="*/ 249454 w 885825"/>
                <a:gd name="connsiteY85" fmla="*/ 353307 h 1647825"/>
                <a:gd name="connsiteX86" fmla="*/ 126581 w 885825"/>
                <a:gd name="connsiteY86" fmla="*/ 164712 h 1647825"/>
                <a:gd name="connsiteX87" fmla="*/ 141821 w 885825"/>
                <a:gd name="connsiteY87" fmla="*/ 146614 h 1647825"/>
                <a:gd name="connsiteX88" fmla="*/ 162776 w 885825"/>
                <a:gd name="connsiteY88" fmla="*/ 163759 h 1647825"/>
                <a:gd name="connsiteX89" fmla="*/ 166586 w 885825"/>
                <a:gd name="connsiteY89" fmla="*/ 198049 h 1647825"/>
                <a:gd name="connsiteX90" fmla="*/ 334226 w 885825"/>
                <a:gd name="connsiteY90" fmla="*/ 335209 h 1647825"/>
                <a:gd name="connsiteX91" fmla="*/ 364706 w 885825"/>
                <a:gd name="connsiteY91" fmla="*/ 332352 h 1647825"/>
                <a:gd name="connsiteX92" fmla="*/ 479959 w 885825"/>
                <a:gd name="connsiteY92" fmla="*/ 253294 h 1647825"/>
                <a:gd name="connsiteX93" fmla="*/ 493294 w 885825"/>
                <a:gd name="connsiteY93" fmla="*/ 227577 h 1647825"/>
                <a:gd name="connsiteX94" fmla="*/ 261836 w 885825"/>
                <a:gd name="connsiteY94" fmla="*/ 8502 h 1647825"/>
                <a:gd name="connsiteX95" fmla="*/ 228499 w 885825"/>
                <a:gd name="connsiteY95" fmla="*/ 12312 h 1647825"/>
                <a:gd name="connsiteX96" fmla="*/ 135154 w 885825"/>
                <a:gd name="connsiteY96" fmla="*/ 50412 h 1647825"/>
                <a:gd name="connsiteX97" fmla="*/ 108484 w 885825"/>
                <a:gd name="connsiteY97" fmla="*/ 71367 h 1647825"/>
                <a:gd name="connsiteX98" fmla="*/ 30379 w 885825"/>
                <a:gd name="connsiteY98" fmla="*/ 221862 h 1647825"/>
                <a:gd name="connsiteX99" fmla="*/ 28474 w 885825"/>
                <a:gd name="connsiteY99" fmla="*/ 220909 h 1647825"/>
                <a:gd name="connsiteX100" fmla="*/ 28474 w 885825"/>
                <a:gd name="connsiteY100" fmla="*/ 280917 h 1647825"/>
                <a:gd name="connsiteX101" fmla="*/ 28474 w 885825"/>
                <a:gd name="connsiteY101" fmla="*/ 311397 h 1647825"/>
                <a:gd name="connsiteX102" fmla="*/ 17044 w 885825"/>
                <a:gd name="connsiteY102" fmla="*/ 619054 h 1647825"/>
                <a:gd name="connsiteX103" fmla="*/ 21806 w 885825"/>
                <a:gd name="connsiteY103" fmla="*/ 650487 h 1647825"/>
                <a:gd name="connsiteX104" fmla="*/ 28474 w 885825"/>
                <a:gd name="connsiteY104" fmla="*/ 681919 h 1647825"/>
                <a:gd name="connsiteX105" fmla="*/ 29426 w 885825"/>
                <a:gd name="connsiteY105" fmla="*/ 707637 h 1647825"/>
                <a:gd name="connsiteX106" fmla="*/ 38951 w 885825"/>
                <a:gd name="connsiteY106" fmla="*/ 891469 h 1647825"/>
                <a:gd name="connsiteX107" fmla="*/ 117056 w 885825"/>
                <a:gd name="connsiteY107" fmla="*/ 857179 h 1647825"/>
                <a:gd name="connsiteX108" fmla="*/ 147536 w 885825"/>
                <a:gd name="connsiteY108" fmla="*/ 854322 h 1647825"/>
                <a:gd name="connsiteX109" fmla="*/ 174206 w 885825"/>
                <a:gd name="connsiteY109" fmla="*/ 859084 h 1647825"/>
                <a:gd name="connsiteX110" fmla="*/ 280886 w 885825"/>
                <a:gd name="connsiteY110" fmla="*/ 1049584 h 1647825"/>
                <a:gd name="connsiteX111" fmla="*/ 266599 w 885825"/>
                <a:gd name="connsiteY111" fmla="*/ 1060062 h 1647825"/>
                <a:gd name="connsiteX112" fmla="*/ 255169 w 885825"/>
                <a:gd name="connsiteY112" fmla="*/ 1042917 h 1647825"/>
                <a:gd name="connsiteX113" fmla="*/ 166586 w 885825"/>
                <a:gd name="connsiteY113" fmla="*/ 884802 h 1647825"/>
                <a:gd name="connsiteX114" fmla="*/ 139916 w 885825"/>
                <a:gd name="connsiteY114" fmla="*/ 880039 h 1647825"/>
                <a:gd name="connsiteX115" fmla="*/ 115151 w 885825"/>
                <a:gd name="connsiteY115" fmla="*/ 880039 h 1647825"/>
                <a:gd name="connsiteX116" fmla="*/ 94196 w 885825"/>
                <a:gd name="connsiteY116" fmla="*/ 885754 h 1647825"/>
                <a:gd name="connsiteX117" fmla="*/ 29426 w 885825"/>
                <a:gd name="connsiteY117" fmla="*/ 975289 h 1647825"/>
                <a:gd name="connsiteX118" fmla="*/ 23711 w 885825"/>
                <a:gd name="connsiteY118" fmla="*/ 1006722 h 1647825"/>
                <a:gd name="connsiteX119" fmla="*/ 26569 w 885825"/>
                <a:gd name="connsiteY119" fmla="*/ 1287709 h 1647825"/>
                <a:gd name="connsiteX120" fmla="*/ 26569 w 885825"/>
                <a:gd name="connsiteY120" fmla="*/ 1312475 h 1647825"/>
                <a:gd name="connsiteX121" fmla="*/ 136106 w 885825"/>
                <a:gd name="connsiteY121" fmla="*/ 1281042 h 1647825"/>
                <a:gd name="connsiteX122" fmla="*/ 320891 w 885825"/>
                <a:gd name="connsiteY122" fmla="*/ 1394389 h 1647825"/>
                <a:gd name="connsiteX123" fmla="*/ 721894 w 885825"/>
                <a:gd name="connsiteY123" fmla="*/ 944809 h 1647825"/>
                <a:gd name="connsiteX124" fmla="*/ 740944 w 885825"/>
                <a:gd name="connsiteY124" fmla="*/ 702874 h 1647825"/>
                <a:gd name="connsiteX125" fmla="*/ 733324 w 885825"/>
                <a:gd name="connsiteY125" fmla="*/ 694302 h 1647825"/>
                <a:gd name="connsiteX126" fmla="*/ 733324 w 885825"/>
                <a:gd name="connsiteY126" fmla="*/ 693349 h 1647825"/>
                <a:gd name="connsiteX127" fmla="*/ 752374 w 885825"/>
                <a:gd name="connsiteY127" fmla="*/ 663822 h 1647825"/>
                <a:gd name="connsiteX128" fmla="*/ 753326 w 885825"/>
                <a:gd name="connsiteY128" fmla="*/ 663822 h 1647825"/>
                <a:gd name="connsiteX129" fmla="*/ 768566 w 885825"/>
                <a:gd name="connsiteY129" fmla="*/ 680014 h 1647825"/>
                <a:gd name="connsiteX130" fmla="*/ 746659 w 885825"/>
                <a:gd name="connsiteY130" fmla="*/ 970527 h 1647825"/>
                <a:gd name="connsiteX131" fmla="*/ 722846 w 885825"/>
                <a:gd name="connsiteY131" fmla="*/ 971479 h 1647825"/>
                <a:gd name="connsiteX132" fmla="*/ 721894 w 885825"/>
                <a:gd name="connsiteY132" fmla="*/ 944809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</a:cxnLst>
              <a:rect l="l" t="t" r="r" b="b"/>
              <a:pathLst>
                <a:path w="885825" h="1647825">
                  <a:moveTo>
                    <a:pt x="320891" y="1394389"/>
                  </a:moveTo>
                  <a:cubicBezTo>
                    <a:pt x="325654" y="1403914"/>
                    <a:pt x="330416" y="1413439"/>
                    <a:pt x="333274" y="1423917"/>
                  </a:cubicBezTo>
                  <a:cubicBezTo>
                    <a:pt x="336131" y="1431537"/>
                    <a:pt x="338036" y="1440109"/>
                    <a:pt x="339941" y="1448682"/>
                  </a:cubicBezTo>
                  <a:cubicBezTo>
                    <a:pt x="342799" y="1463922"/>
                    <a:pt x="342799" y="1482972"/>
                    <a:pt x="333274" y="1502022"/>
                  </a:cubicBezTo>
                  <a:cubicBezTo>
                    <a:pt x="320891" y="1503927"/>
                    <a:pt x="314224" y="1502022"/>
                    <a:pt x="309461" y="1498212"/>
                  </a:cubicBezTo>
                  <a:cubicBezTo>
                    <a:pt x="296126" y="1484877"/>
                    <a:pt x="308509" y="1446777"/>
                    <a:pt x="294221" y="1422964"/>
                  </a:cubicBezTo>
                  <a:cubicBezTo>
                    <a:pt x="289459" y="1412487"/>
                    <a:pt x="284696" y="1402962"/>
                    <a:pt x="278029" y="1393437"/>
                  </a:cubicBezTo>
                  <a:cubicBezTo>
                    <a:pt x="247549" y="1347717"/>
                    <a:pt x="195161" y="1318189"/>
                    <a:pt x="136106" y="1318189"/>
                  </a:cubicBezTo>
                  <a:cubicBezTo>
                    <a:pt x="129439" y="1318189"/>
                    <a:pt x="121819" y="1318189"/>
                    <a:pt x="115151" y="1319142"/>
                  </a:cubicBezTo>
                  <a:cubicBezTo>
                    <a:pt x="108484" y="1320095"/>
                    <a:pt x="101816" y="1321047"/>
                    <a:pt x="95149" y="1322952"/>
                  </a:cubicBezTo>
                  <a:cubicBezTo>
                    <a:pt x="8471" y="1340097"/>
                    <a:pt x="-1054" y="1425822"/>
                    <a:pt x="27521" y="1492497"/>
                  </a:cubicBezTo>
                  <a:cubicBezTo>
                    <a:pt x="45619" y="1534407"/>
                    <a:pt x="74194" y="1564887"/>
                    <a:pt x="108484" y="1585842"/>
                  </a:cubicBezTo>
                  <a:cubicBezTo>
                    <a:pt x="115151" y="1589652"/>
                    <a:pt x="122771" y="1593462"/>
                    <a:pt x="129439" y="1597272"/>
                  </a:cubicBezTo>
                  <a:cubicBezTo>
                    <a:pt x="187541" y="1637277"/>
                    <a:pt x="262789" y="1653470"/>
                    <a:pt x="327559" y="1637277"/>
                  </a:cubicBezTo>
                  <a:cubicBezTo>
                    <a:pt x="338036" y="1634420"/>
                    <a:pt x="348514" y="1631562"/>
                    <a:pt x="358991" y="1626800"/>
                  </a:cubicBezTo>
                  <a:cubicBezTo>
                    <a:pt x="464719" y="1596320"/>
                    <a:pt x="512344" y="1501070"/>
                    <a:pt x="503771" y="1392484"/>
                  </a:cubicBezTo>
                  <a:cubicBezTo>
                    <a:pt x="503771" y="1384864"/>
                    <a:pt x="503771" y="1378197"/>
                    <a:pt x="502819" y="1370577"/>
                  </a:cubicBezTo>
                  <a:cubicBezTo>
                    <a:pt x="501866" y="1362957"/>
                    <a:pt x="500914" y="1356289"/>
                    <a:pt x="499961" y="1349622"/>
                  </a:cubicBezTo>
                  <a:cubicBezTo>
                    <a:pt x="503771" y="1349622"/>
                    <a:pt x="507581" y="1349622"/>
                    <a:pt x="512344" y="1349622"/>
                  </a:cubicBezTo>
                  <a:cubicBezTo>
                    <a:pt x="522821" y="1349622"/>
                    <a:pt x="534251" y="1348670"/>
                    <a:pt x="544729" y="1346764"/>
                  </a:cubicBezTo>
                  <a:cubicBezTo>
                    <a:pt x="627596" y="1339145"/>
                    <a:pt x="694271" y="1272470"/>
                    <a:pt x="713321" y="1186744"/>
                  </a:cubicBezTo>
                  <a:cubicBezTo>
                    <a:pt x="732371" y="1072444"/>
                    <a:pt x="637121" y="1072444"/>
                    <a:pt x="570446" y="1024819"/>
                  </a:cubicBezTo>
                  <a:cubicBezTo>
                    <a:pt x="551396" y="1101019"/>
                    <a:pt x="503771" y="1167694"/>
                    <a:pt x="426619" y="1182934"/>
                  </a:cubicBezTo>
                  <a:cubicBezTo>
                    <a:pt x="417094" y="1185792"/>
                    <a:pt x="407569" y="1187697"/>
                    <a:pt x="398044" y="1188650"/>
                  </a:cubicBezTo>
                  <a:cubicBezTo>
                    <a:pt x="388519" y="1189602"/>
                    <a:pt x="378994" y="1190554"/>
                    <a:pt x="368516" y="1190554"/>
                  </a:cubicBezTo>
                  <a:cubicBezTo>
                    <a:pt x="311366" y="1190554"/>
                    <a:pt x="259931" y="1167694"/>
                    <a:pt x="222784" y="1130547"/>
                  </a:cubicBezTo>
                  <a:cubicBezTo>
                    <a:pt x="215164" y="1122927"/>
                    <a:pt x="208496" y="1115307"/>
                    <a:pt x="201829" y="1106734"/>
                  </a:cubicBezTo>
                  <a:cubicBezTo>
                    <a:pt x="189446" y="1072444"/>
                    <a:pt x="160871" y="1053394"/>
                    <a:pt x="164681" y="1018152"/>
                  </a:cubicBezTo>
                  <a:cubicBezTo>
                    <a:pt x="162776" y="1007674"/>
                    <a:pt x="161824" y="996244"/>
                    <a:pt x="161824" y="984814"/>
                  </a:cubicBezTo>
                  <a:cubicBezTo>
                    <a:pt x="161824" y="976242"/>
                    <a:pt x="168491" y="967669"/>
                    <a:pt x="177064" y="966717"/>
                  </a:cubicBezTo>
                  <a:cubicBezTo>
                    <a:pt x="188494" y="964812"/>
                    <a:pt x="198019" y="973384"/>
                    <a:pt x="198019" y="983862"/>
                  </a:cubicBezTo>
                  <a:cubicBezTo>
                    <a:pt x="198019" y="1078159"/>
                    <a:pt x="275171" y="1155312"/>
                    <a:pt x="369469" y="1155312"/>
                  </a:cubicBezTo>
                  <a:cubicBezTo>
                    <a:pt x="380899" y="1155312"/>
                    <a:pt x="392329" y="1154359"/>
                    <a:pt x="403759" y="1151502"/>
                  </a:cubicBezTo>
                  <a:cubicBezTo>
                    <a:pt x="415189" y="1149597"/>
                    <a:pt x="425666" y="1145787"/>
                    <a:pt x="435191" y="1141977"/>
                  </a:cubicBezTo>
                  <a:cubicBezTo>
                    <a:pt x="485674" y="1129594"/>
                    <a:pt x="514249" y="1101019"/>
                    <a:pt x="525679" y="1053394"/>
                  </a:cubicBezTo>
                  <a:cubicBezTo>
                    <a:pt x="530441" y="1042917"/>
                    <a:pt x="533299" y="1032439"/>
                    <a:pt x="536156" y="1021962"/>
                  </a:cubicBezTo>
                  <a:cubicBezTo>
                    <a:pt x="539014" y="1011484"/>
                    <a:pt x="539966" y="1000054"/>
                    <a:pt x="539966" y="988624"/>
                  </a:cubicBezTo>
                  <a:cubicBezTo>
                    <a:pt x="517106" y="955287"/>
                    <a:pt x="503771" y="915282"/>
                    <a:pt x="503771" y="872419"/>
                  </a:cubicBezTo>
                  <a:cubicBezTo>
                    <a:pt x="503771" y="863847"/>
                    <a:pt x="510439" y="855274"/>
                    <a:pt x="519011" y="854322"/>
                  </a:cubicBezTo>
                  <a:cubicBezTo>
                    <a:pt x="530441" y="852417"/>
                    <a:pt x="539966" y="860989"/>
                    <a:pt x="539966" y="871467"/>
                  </a:cubicBezTo>
                  <a:cubicBezTo>
                    <a:pt x="539966" y="965764"/>
                    <a:pt x="617119" y="1042917"/>
                    <a:pt x="711416" y="1042917"/>
                  </a:cubicBezTo>
                  <a:cubicBezTo>
                    <a:pt x="715226" y="1042917"/>
                    <a:pt x="718084" y="1042917"/>
                    <a:pt x="721894" y="1042917"/>
                  </a:cubicBezTo>
                  <a:cubicBezTo>
                    <a:pt x="813334" y="1009579"/>
                    <a:pt x="879056" y="921949"/>
                    <a:pt x="879056" y="818127"/>
                  </a:cubicBezTo>
                  <a:cubicBezTo>
                    <a:pt x="879056" y="721924"/>
                    <a:pt x="821906" y="639057"/>
                    <a:pt x="739991" y="600957"/>
                  </a:cubicBezTo>
                  <a:cubicBezTo>
                    <a:pt x="718084" y="612387"/>
                    <a:pt x="693319" y="618102"/>
                    <a:pt x="666649" y="618102"/>
                  </a:cubicBezTo>
                  <a:cubicBezTo>
                    <a:pt x="637121" y="618102"/>
                    <a:pt x="608546" y="610482"/>
                    <a:pt x="583781" y="597147"/>
                  </a:cubicBezTo>
                  <a:cubicBezTo>
                    <a:pt x="575209" y="592384"/>
                    <a:pt x="567589" y="587622"/>
                    <a:pt x="559969" y="580954"/>
                  </a:cubicBezTo>
                  <a:cubicBezTo>
                    <a:pt x="523774" y="539044"/>
                    <a:pt x="485674" y="481894"/>
                    <a:pt x="495199" y="424744"/>
                  </a:cubicBezTo>
                  <a:cubicBezTo>
                    <a:pt x="495199" y="415219"/>
                    <a:pt x="514249" y="415219"/>
                    <a:pt x="523774" y="415219"/>
                  </a:cubicBezTo>
                  <a:cubicBezTo>
                    <a:pt x="523774" y="434269"/>
                    <a:pt x="523774" y="443794"/>
                    <a:pt x="533299" y="465702"/>
                  </a:cubicBezTo>
                  <a:cubicBezTo>
                    <a:pt x="535204" y="474274"/>
                    <a:pt x="538061" y="482847"/>
                    <a:pt x="540919" y="490467"/>
                  </a:cubicBezTo>
                  <a:cubicBezTo>
                    <a:pt x="555206" y="530472"/>
                    <a:pt x="579019" y="564762"/>
                    <a:pt x="624739" y="575239"/>
                  </a:cubicBezTo>
                  <a:cubicBezTo>
                    <a:pt x="631406" y="577144"/>
                    <a:pt x="639026" y="579049"/>
                    <a:pt x="645694" y="580002"/>
                  </a:cubicBezTo>
                  <a:cubicBezTo>
                    <a:pt x="653314" y="580954"/>
                    <a:pt x="659981" y="581907"/>
                    <a:pt x="667601" y="581907"/>
                  </a:cubicBezTo>
                  <a:cubicBezTo>
                    <a:pt x="672364" y="581907"/>
                    <a:pt x="677126" y="581907"/>
                    <a:pt x="682841" y="580954"/>
                  </a:cubicBezTo>
                  <a:cubicBezTo>
                    <a:pt x="692366" y="565714"/>
                    <a:pt x="699034" y="549522"/>
                    <a:pt x="703796" y="532377"/>
                  </a:cubicBezTo>
                  <a:cubicBezTo>
                    <a:pt x="706654" y="523804"/>
                    <a:pt x="708559" y="515232"/>
                    <a:pt x="709511" y="505707"/>
                  </a:cubicBezTo>
                  <a:cubicBezTo>
                    <a:pt x="723799" y="461892"/>
                    <a:pt x="714274" y="423792"/>
                    <a:pt x="704749" y="376167"/>
                  </a:cubicBezTo>
                  <a:cubicBezTo>
                    <a:pt x="676174" y="299967"/>
                    <a:pt x="590449" y="280917"/>
                    <a:pt x="513296" y="293299"/>
                  </a:cubicBezTo>
                  <a:cubicBezTo>
                    <a:pt x="504724" y="295204"/>
                    <a:pt x="496151" y="299014"/>
                    <a:pt x="487579" y="301872"/>
                  </a:cubicBezTo>
                  <a:cubicBezTo>
                    <a:pt x="444716" y="319017"/>
                    <a:pt x="399949" y="347592"/>
                    <a:pt x="352324" y="368547"/>
                  </a:cubicBezTo>
                  <a:cubicBezTo>
                    <a:pt x="345656" y="369499"/>
                    <a:pt x="338989" y="370452"/>
                    <a:pt x="333274" y="370452"/>
                  </a:cubicBezTo>
                  <a:cubicBezTo>
                    <a:pt x="274219" y="370452"/>
                    <a:pt x="221831" y="400932"/>
                    <a:pt x="191351" y="445699"/>
                  </a:cubicBezTo>
                  <a:cubicBezTo>
                    <a:pt x="185636" y="455224"/>
                    <a:pt x="179921" y="464749"/>
                    <a:pt x="175159" y="475227"/>
                  </a:cubicBezTo>
                  <a:cubicBezTo>
                    <a:pt x="161824" y="519042"/>
                    <a:pt x="152299" y="557142"/>
                    <a:pt x="175159" y="608577"/>
                  </a:cubicBezTo>
                  <a:cubicBezTo>
                    <a:pt x="179921" y="619054"/>
                    <a:pt x="184684" y="628579"/>
                    <a:pt x="191351" y="638104"/>
                  </a:cubicBezTo>
                  <a:cubicBezTo>
                    <a:pt x="221831" y="684777"/>
                    <a:pt x="274219" y="715257"/>
                    <a:pt x="332321" y="716209"/>
                  </a:cubicBezTo>
                  <a:cubicBezTo>
                    <a:pt x="336131" y="716209"/>
                    <a:pt x="339941" y="714304"/>
                    <a:pt x="343751" y="717162"/>
                  </a:cubicBezTo>
                  <a:cubicBezTo>
                    <a:pt x="395186" y="712399"/>
                    <a:pt x="444716" y="685729"/>
                    <a:pt x="474244" y="639057"/>
                  </a:cubicBezTo>
                  <a:cubicBezTo>
                    <a:pt x="479959" y="630484"/>
                    <a:pt x="492341" y="627627"/>
                    <a:pt x="500914" y="635247"/>
                  </a:cubicBezTo>
                  <a:cubicBezTo>
                    <a:pt x="507581" y="640962"/>
                    <a:pt x="508534" y="651439"/>
                    <a:pt x="503771" y="658107"/>
                  </a:cubicBezTo>
                  <a:cubicBezTo>
                    <a:pt x="444716" y="749547"/>
                    <a:pt x="325654" y="779074"/>
                    <a:pt x="231356" y="728592"/>
                  </a:cubicBezTo>
                  <a:cubicBezTo>
                    <a:pt x="222784" y="768597"/>
                    <a:pt x="196114" y="801934"/>
                    <a:pt x="160871" y="820032"/>
                  </a:cubicBezTo>
                  <a:cubicBezTo>
                    <a:pt x="152299" y="824794"/>
                    <a:pt x="142774" y="828604"/>
                    <a:pt x="132296" y="830509"/>
                  </a:cubicBezTo>
                  <a:cubicBezTo>
                    <a:pt x="123724" y="837177"/>
                    <a:pt x="111341" y="838129"/>
                    <a:pt x="101816" y="835272"/>
                  </a:cubicBezTo>
                  <a:cubicBezTo>
                    <a:pt x="85624" y="824794"/>
                    <a:pt x="76099" y="815269"/>
                    <a:pt x="97054" y="799077"/>
                  </a:cubicBezTo>
                  <a:cubicBezTo>
                    <a:pt x="104674" y="794314"/>
                    <a:pt x="114199" y="791457"/>
                    <a:pt x="124676" y="796219"/>
                  </a:cubicBezTo>
                  <a:cubicBezTo>
                    <a:pt x="132296" y="794314"/>
                    <a:pt x="140869" y="790504"/>
                    <a:pt x="147536" y="786694"/>
                  </a:cubicBezTo>
                  <a:cubicBezTo>
                    <a:pt x="176111" y="770502"/>
                    <a:pt x="196114" y="740974"/>
                    <a:pt x="198019" y="706684"/>
                  </a:cubicBezTo>
                  <a:cubicBezTo>
                    <a:pt x="181826" y="693349"/>
                    <a:pt x="168491" y="678109"/>
                    <a:pt x="158014" y="661917"/>
                  </a:cubicBezTo>
                  <a:cubicBezTo>
                    <a:pt x="152299" y="653344"/>
                    <a:pt x="147536" y="645724"/>
                    <a:pt x="143726" y="637152"/>
                  </a:cubicBezTo>
                  <a:cubicBezTo>
                    <a:pt x="139916" y="628579"/>
                    <a:pt x="137059" y="620007"/>
                    <a:pt x="134201" y="611434"/>
                  </a:cubicBezTo>
                  <a:cubicBezTo>
                    <a:pt x="131344" y="602862"/>
                    <a:pt x="129439" y="593337"/>
                    <a:pt x="127534" y="584764"/>
                  </a:cubicBezTo>
                  <a:cubicBezTo>
                    <a:pt x="123724" y="530472"/>
                    <a:pt x="114199" y="473322"/>
                    <a:pt x="158966" y="432364"/>
                  </a:cubicBezTo>
                  <a:cubicBezTo>
                    <a:pt x="164681" y="423792"/>
                    <a:pt x="170396" y="415219"/>
                    <a:pt x="177064" y="407599"/>
                  </a:cubicBezTo>
                  <a:cubicBezTo>
                    <a:pt x="197066" y="384739"/>
                    <a:pt x="221831" y="365689"/>
                    <a:pt x="249454" y="353307"/>
                  </a:cubicBezTo>
                  <a:cubicBezTo>
                    <a:pt x="177064" y="320922"/>
                    <a:pt x="126581" y="248532"/>
                    <a:pt x="126581" y="164712"/>
                  </a:cubicBezTo>
                  <a:cubicBezTo>
                    <a:pt x="126581" y="156139"/>
                    <a:pt x="133249" y="147567"/>
                    <a:pt x="141821" y="146614"/>
                  </a:cubicBezTo>
                  <a:cubicBezTo>
                    <a:pt x="153251" y="144709"/>
                    <a:pt x="162776" y="153282"/>
                    <a:pt x="162776" y="163759"/>
                  </a:cubicBezTo>
                  <a:cubicBezTo>
                    <a:pt x="162776" y="175189"/>
                    <a:pt x="163729" y="187572"/>
                    <a:pt x="166586" y="198049"/>
                  </a:cubicBezTo>
                  <a:cubicBezTo>
                    <a:pt x="182779" y="276154"/>
                    <a:pt x="251359" y="335209"/>
                    <a:pt x="334226" y="335209"/>
                  </a:cubicBezTo>
                  <a:cubicBezTo>
                    <a:pt x="344704" y="335209"/>
                    <a:pt x="354229" y="334257"/>
                    <a:pt x="364706" y="332352"/>
                  </a:cubicBezTo>
                  <a:cubicBezTo>
                    <a:pt x="410426" y="328542"/>
                    <a:pt x="458051" y="290442"/>
                    <a:pt x="479959" y="253294"/>
                  </a:cubicBezTo>
                  <a:cubicBezTo>
                    <a:pt x="484721" y="244722"/>
                    <a:pt x="489484" y="236149"/>
                    <a:pt x="493294" y="227577"/>
                  </a:cubicBezTo>
                  <a:cubicBezTo>
                    <a:pt x="524726" y="80892"/>
                    <a:pt x="381851" y="-4833"/>
                    <a:pt x="261836" y="8502"/>
                  </a:cubicBezTo>
                  <a:cubicBezTo>
                    <a:pt x="250406" y="8502"/>
                    <a:pt x="239929" y="10407"/>
                    <a:pt x="228499" y="12312"/>
                  </a:cubicBezTo>
                  <a:cubicBezTo>
                    <a:pt x="195161" y="18027"/>
                    <a:pt x="163729" y="30409"/>
                    <a:pt x="135154" y="50412"/>
                  </a:cubicBezTo>
                  <a:cubicBezTo>
                    <a:pt x="125629" y="57079"/>
                    <a:pt x="117056" y="63747"/>
                    <a:pt x="108484" y="71367"/>
                  </a:cubicBezTo>
                  <a:cubicBezTo>
                    <a:pt x="66574" y="109467"/>
                    <a:pt x="37046" y="161854"/>
                    <a:pt x="30379" y="221862"/>
                  </a:cubicBezTo>
                  <a:lnTo>
                    <a:pt x="28474" y="220909"/>
                  </a:lnTo>
                  <a:cubicBezTo>
                    <a:pt x="28474" y="220909"/>
                    <a:pt x="28474" y="243769"/>
                    <a:pt x="28474" y="280917"/>
                  </a:cubicBezTo>
                  <a:cubicBezTo>
                    <a:pt x="28474" y="290442"/>
                    <a:pt x="28474" y="299967"/>
                    <a:pt x="28474" y="311397"/>
                  </a:cubicBezTo>
                  <a:cubicBezTo>
                    <a:pt x="20854" y="415219"/>
                    <a:pt x="-7721" y="510469"/>
                    <a:pt x="17044" y="619054"/>
                  </a:cubicBezTo>
                  <a:cubicBezTo>
                    <a:pt x="17996" y="629532"/>
                    <a:pt x="19901" y="640009"/>
                    <a:pt x="21806" y="650487"/>
                  </a:cubicBezTo>
                  <a:cubicBezTo>
                    <a:pt x="23711" y="660964"/>
                    <a:pt x="25616" y="671442"/>
                    <a:pt x="28474" y="681919"/>
                  </a:cubicBezTo>
                  <a:cubicBezTo>
                    <a:pt x="28474" y="690492"/>
                    <a:pt x="29426" y="699064"/>
                    <a:pt x="29426" y="707637"/>
                  </a:cubicBezTo>
                  <a:cubicBezTo>
                    <a:pt x="29426" y="767644"/>
                    <a:pt x="58001" y="834319"/>
                    <a:pt x="38951" y="891469"/>
                  </a:cubicBezTo>
                  <a:cubicBezTo>
                    <a:pt x="67526" y="891469"/>
                    <a:pt x="86576" y="853369"/>
                    <a:pt x="117056" y="857179"/>
                  </a:cubicBezTo>
                  <a:cubicBezTo>
                    <a:pt x="126581" y="855274"/>
                    <a:pt x="137059" y="854322"/>
                    <a:pt x="147536" y="854322"/>
                  </a:cubicBezTo>
                  <a:cubicBezTo>
                    <a:pt x="156109" y="855274"/>
                    <a:pt x="165634" y="857179"/>
                    <a:pt x="174206" y="859084"/>
                  </a:cubicBezTo>
                  <a:cubicBezTo>
                    <a:pt x="256121" y="881944"/>
                    <a:pt x="303746" y="967669"/>
                    <a:pt x="280886" y="1049584"/>
                  </a:cubicBezTo>
                  <a:cubicBezTo>
                    <a:pt x="278981" y="1056252"/>
                    <a:pt x="273266" y="1060062"/>
                    <a:pt x="266599" y="1060062"/>
                  </a:cubicBezTo>
                  <a:cubicBezTo>
                    <a:pt x="258026" y="1059109"/>
                    <a:pt x="253264" y="1050537"/>
                    <a:pt x="255169" y="1042917"/>
                  </a:cubicBezTo>
                  <a:cubicBezTo>
                    <a:pt x="274219" y="974337"/>
                    <a:pt x="235166" y="903852"/>
                    <a:pt x="166586" y="884802"/>
                  </a:cubicBezTo>
                  <a:cubicBezTo>
                    <a:pt x="158014" y="881944"/>
                    <a:pt x="148489" y="880992"/>
                    <a:pt x="139916" y="880039"/>
                  </a:cubicBezTo>
                  <a:cubicBezTo>
                    <a:pt x="131344" y="879087"/>
                    <a:pt x="122771" y="879087"/>
                    <a:pt x="115151" y="880039"/>
                  </a:cubicBezTo>
                  <a:cubicBezTo>
                    <a:pt x="107531" y="880992"/>
                    <a:pt x="99911" y="882897"/>
                    <a:pt x="94196" y="885754"/>
                  </a:cubicBezTo>
                  <a:cubicBezTo>
                    <a:pt x="57049" y="900042"/>
                    <a:pt x="37999" y="938142"/>
                    <a:pt x="29426" y="975289"/>
                  </a:cubicBezTo>
                  <a:cubicBezTo>
                    <a:pt x="27521" y="985767"/>
                    <a:pt x="25616" y="996244"/>
                    <a:pt x="23711" y="1006722"/>
                  </a:cubicBezTo>
                  <a:cubicBezTo>
                    <a:pt x="9424" y="1101019"/>
                    <a:pt x="11329" y="1195317"/>
                    <a:pt x="26569" y="1287709"/>
                  </a:cubicBezTo>
                  <a:cubicBezTo>
                    <a:pt x="26569" y="1302950"/>
                    <a:pt x="26569" y="1312475"/>
                    <a:pt x="26569" y="1312475"/>
                  </a:cubicBezTo>
                  <a:cubicBezTo>
                    <a:pt x="58001" y="1292472"/>
                    <a:pt x="96101" y="1281042"/>
                    <a:pt x="136106" y="1281042"/>
                  </a:cubicBezTo>
                  <a:cubicBezTo>
                    <a:pt x="217069" y="1282947"/>
                    <a:pt x="285649" y="1328667"/>
                    <a:pt x="320891" y="1394389"/>
                  </a:cubicBezTo>
                  <a:close/>
                  <a:moveTo>
                    <a:pt x="721894" y="944809"/>
                  </a:moveTo>
                  <a:cubicBezTo>
                    <a:pt x="793331" y="882897"/>
                    <a:pt x="801904" y="775264"/>
                    <a:pt x="740944" y="702874"/>
                  </a:cubicBezTo>
                  <a:cubicBezTo>
                    <a:pt x="738086" y="700017"/>
                    <a:pt x="736181" y="697159"/>
                    <a:pt x="733324" y="694302"/>
                  </a:cubicBezTo>
                  <a:cubicBezTo>
                    <a:pt x="733324" y="694302"/>
                    <a:pt x="733324" y="694302"/>
                    <a:pt x="733324" y="693349"/>
                  </a:cubicBezTo>
                  <a:lnTo>
                    <a:pt x="752374" y="663822"/>
                  </a:lnTo>
                  <a:cubicBezTo>
                    <a:pt x="752374" y="663822"/>
                    <a:pt x="753326" y="663822"/>
                    <a:pt x="753326" y="663822"/>
                  </a:cubicBezTo>
                  <a:cubicBezTo>
                    <a:pt x="759041" y="668584"/>
                    <a:pt x="763804" y="674299"/>
                    <a:pt x="768566" y="680014"/>
                  </a:cubicBezTo>
                  <a:cubicBezTo>
                    <a:pt x="842861" y="766692"/>
                    <a:pt x="832384" y="896232"/>
                    <a:pt x="746659" y="970527"/>
                  </a:cubicBezTo>
                  <a:cubicBezTo>
                    <a:pt x="739991" y="976242"/>
                    <a:pt x="729514" y="977194"/>
                    <a:pt x="722846" y="971479"/>
                  </a:cubicBezTo>
                  <a:cubicBezTo>
                    <a:pt x="713321" y="963859"/>
                    <a:pt x="714274" y="951477"/>
                    <a:pt x="721894" y="94480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85849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-A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AB117"/>
      </a:accent1>
      <a:accent2>
        <a:srgbClr val="FAB117"/>
      </a:accent2>
      <a:accent3>
        <a:srgbClr val="FAB117"/>
      </a:accent3>
      <a:accent4>
        <a:srgbClr val="FAB117"/>
      </a:accent4>
      <a:accent5>
        <a:srgbClr val="404040"/>
      </a:accent5>
      <a:accent6>
        <a:srgbClr val="7F7F7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1032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FZShuTi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AXEL ARCHIE CLEMENT GINTING</cp:lastModifiedBy>
  <cp:revision>120</cp:revision>
  <dcterms:created xsi:type="dcterms:W3CDTF">2019-01-14T06:35:35Z</dcterms:created>
  <dcterms:modified xsi:type="dcterms:W3CDTF">2025-04-30T13:31:06Z</dcterms:modified>
</cp:coreProperties>
</file>