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jMXtPVUlO1rGbpGSJjV+jVrjMO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/>
          <p:nvPr>
            <p:ph type="ctrTitle"/>
          </p:nvPr>
        </p:nvSpPr>
        <p:spPr>
          <a:xfrm>
            <a:off x="1313259" y="1300786"/>
            <a:ext cx="6517482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wentieth Century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1313259" y="3886201"/>
            <a:ext cx="6517482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4"/>
          <p:cNvSpPr txBox="1"/>
          <p:nvPr>
            <p:ph idx="10" type="dt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1" type="ftr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descr="logo.png" id="18" name="Google Shape;1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40586" y="487452"/>
            <a:ext cx="1690245" cy="168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685332" y="618519"/>
            <a:ext cx="7773338" cy="766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685330" y="1526494"/>
            <a:ext cx="7772870" cy="4951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cap="none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cap="none"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cap="none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cap="none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cap="none"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685332" y="618518"/>
            <a:ext cx="7773338" cy="8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685330" y="1616289"/>
            <a:ext cx="3829520" cy="4836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2" type="body"/>
          </p:nvPr>
        </p:nvSpPr>
        <p:spPr>
          <a:xfrm>
            <a:off x="4629150" y="1616289"/>
            <a:ext cx="3829050" cy="4836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685332" y="618518"/>
            <a:ext cx="7773338" cy="792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da nome">
  <p:cSld name="Scheda nom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685331" y="2138722"/>
            <a:ext cx="7773339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685331" y="4662335"/>
            <a:ext cx="7773339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85332" y="618518"/>
            <a:ext cx="7773338" cy="792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85331" y="1603460"/>
            <a:ext cx="7773339" cy="486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>
            <p:ph type="ctrTitle"/>
          </p:nvPr>
        </p:nvSpPr>
        <p:spPr>
          <a:xfrm>
            <a:off x="1313259" y="1284047"/>
            <a:ext cx="6517482" cy="2029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it-IT" sz="2800"/>
              <a:t>CORSO DI LAUREA IN INFORMATICA</a:t>
            </a:r>
            <a:br>
              <a:rPr lang="it-IT" sz="2800"/>
            </a:br>
            <a:br>
              <a:rPr lang="it-IT"/>
            </a:br>
            <a:r>
              <a:rPr lang="it-IT" cap="none"/>
              <a:t>Tecnologie Software per il Web</a:t>
            </a:r>
            <a:endParaRPr/>
          </a:p>
        </p:txBody>
      </p:sp>
      <p:sp>
        <p:nvSpPr>
          <p:cNvPr id="36" name="Google Shape;36;p1"/>
          <p:cNvSpPr txBox="1"/>
          <p:nvPr>
            <p:ph idx="1" type="subTitle"/>
          </p:nvPr>
        </p:nvSpPr>
        <p:spPr>
          <a:xfrm>
            <a:off x="1313259" y="3886201"/>
            <a:ext cx="6517482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2000"/>
              <a:t>WEBSITE DESIGN</a:t>
            </a:r>
            <a:endParaRPr/>
          </a:p>
        </p:txBody>
      </p:sp>
      <p:sp>
        <p:nvSpPr>
          <p:cNvPr id="37" name="Google Shape;37;p1"/>
          <p:cNvSpPr txBox="1"/>
          <p:nvPr/>
        </p:nvSpPr>
        <p:spPr>
          <a:xfrm>
            <a:off x="1320206" y="5608376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a.a. 2024-2025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>
            <p:ph type="title"/>
          </p:nvPr>
        </p:nvSpPr>
        <p:spPr>
          <a:xfrm>
            <a:off x="685332" y="618519"/>
            <a:ext cx="7773338" cy="766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it-IT"/>
              <a:t>Schema del DB</a:t>
            </a:r>
            <a:endParaRPr/>
          </a:p>
        </p:txBody>
      </p:sp>
      <p:sp>
        <p:nvSpPr>
          <p:cNvPr id="100" name="Google Shape;100;p10"/>
          <p:cNvSpPr txBox="1"/>
          <p:nvPr>
            <p:ph idx="1" type="body"/>
          </p:nvPr>
        </p:nvSpPr>
        <p:spPr>
          <a:xfrm>
            <a:off x="685330" y="1526494"/>
            <a:ext cx="7772870" cy="4951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it-IT"/>
              <a:t>Schema relazionale della basi di dati</a:t>
            </a:r>
            <a:endParaRPr/>
          </a:p>
        </p:txBody>
      </p:sp>
      <p:pic>
        <p:nvPicPr>
          <p:cNvPr id="101" name="Google Shape;1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921" y="1998493"/>
            <a:ext cx="8674100" cy="4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title"/>
          </p:nvPr>
        </p:nvSpPr>
        <p:spPr>
          <a:xfrm>
            <a:off x="685332" y="618519"/>
            <a:ext cx="7773338" cy="766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it-IT"/>
              <a:t>Suggerimenti per il DB</a:t>
            </a:r>
            <a:endParaRPr/>
          </a:p>
        </p:txBody>
      </p:sp>
      <p:sp>
        <p:nvSpPr>
          <p:cNvPr id="107" name="Google Shape;107;p11"/>
          <p:cNvSpPr txBox="1"/>
          <p:nvPr>
            <p:ph idx="1" type="body"/>
          </p:nvPr>
        </p:nvSpPr>
        <p:spPr>
          <a:xfrm>
            <a:off x="685330" y="1526494"/>
            <a:ext cx="7772870" cy="4951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-IT"/>
              <a:t>Tenere presente che: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it-IT"/>
              <a:t>Quando un prodotto è nel catalogo e viene venduto vanno memorizzati il prezzo di vendita e l’iva, altrimenti quando si va a modificare il prezzo nel catalogo tutti gli ordini antecedenti riporteranno dati errati.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it-IT"/>
              <a:t>Es. rita francese compra il 22 marzo 10 bott. Coca cola ad 1 euro ciascuna.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it-IT"/>
              <a:t>Il 23 marzo l’amministratore cambia il prezzo a 90 centesimi. La fattura di Rita francese non deve cambiare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it-IT"/>
              <a:t>Realizzare il DB tenendo presente come deve essere emessa una fattura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it-IT"/>
              <a:t>Anche l’iva va memorizzata all’atto dell’acquisto.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it-IT"/>
              <a:t>Es. rita francese compra la coca cola al 22%. Il giorno dopo l’iva passa al 25%. La fattura non deve cambiare.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it-IT"/>
              <a:t>Cosa succederebbe alle fatture vecchie se l’iva aumentasse? Se andassimo a rigenerarle avremmo tutti importi sbagliati.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it-IT"/>
              <a:t>Se l’amministratore cancella un prodotto non deve venire alterata la fattura. Attenzione!! Rispettare i vincoli di integrità referenziale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it-IT"/>
              <a:t>Utemte ha più metodi di pagamento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it-IT"/>
              <a:t>Più inditizzo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685332" y="618519"/>
            <a:ext cx="7773338" cy="766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t/>
            </a:r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5388" y="-979022"/>
            <a:ext cx="5978364" cy="7837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685332" y="277278"/>
            <a:ext cx="7773338" cy="766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it-IT"/>
              <a:t>Website Design</a:t>
            </a:r>
            <a:endParaRPr/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685330" y="1052547"/>
            <a:ext cx="7772870" cy="4951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it-IT"/>
              <a:t>Determinare il diagramma navigazionale </a:t>
            </a:r>
            <a:r>
              <a:rPr i="1" lang="it-IT"/>
              <a:t>(aggiornarlo sempre)</a:t>
            </a:r>
            <a:endParaRPr/>
          </a:p>
        </p:txBody>
      </p:sp>
      <p:pic>
        <p:nvPicPr>
          <p:cNvPr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2205182"/>
            <a:ext cx="9169395" cy="4652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685332" y="277278"/>
            <a:ext cx="7773338" cy="766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it-IT"/>
              <a:t>Quale menù di navigazione?</a:t>
            </a:r>
            <a:endParaRPr/>
          </a:p>
        </p:txBody>
      </p:sp>
      <p:pic>
        <p:nvPicPr>
          <p:cNvPr id="50" name="Google Shape;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7300"/>
            <a:ext cx="8851900" cy="60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"/>
          <p:cNvSpPr txBox="1"/>
          <p:nvPr/>
        </p:nvSpPr>
        <p:spPr>
          <a:xfrm>
            <a:off x="7462589" y="660714"/>
            <a:ext cx="11926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Progettare anche per la versione mobile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>
            <p:ph type="title"/>
          </p:nvPr>
        </p:nvSpPr>
        <p:spPr>
          <a:xfrm>
            <a:off x="685332" y="618519"/>
            <a:ext cx="7773338" cy="766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it-IT"/>
              <a:t>Quale menù di navigazione? (2)</a:t>
            </a:r>
            <a:endParaRPr/>
          </a:p>
        </p:txBody>
      </p:sp>
      <p:pic>
        <p:nvPicPr>
          <p:cNvPr id="57" name="Google Shape;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21" y="1385391"/>
            <a:ext cx="9141558" cy="402346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"/>
          <p:cNvSpPr txBox="1"/>
          <p:nvPr/>
        </p:nvSpPr>
        <p:spPr>
          <a:xfrm>
            <a:off x="1239905" y="5578385"/>
            <a:ext cx="64529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https://agentestudio.com/blog/website-navigation-design</a:t>
            </a:r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1239904" y="6153561"/>
            <a:ext cx="70791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https://www.wix.com/blog/2019/10/website-menus/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685332" y="618519"/>
            <a:ext cx="7773338" cy="766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it-IT"/>
              <a:t>Design scketches</a:t>
            </a:r>
            <a:endParaRPr/>
          </a:p>
        </p:txBody>
      </p:sp>
      <p:pic>
        <p:nvPicPr>
          <p:cNvPr id="65" name="Google Shape;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856587"/>
            <a:ext cx="7073900" cy="47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685332" y="618519"/>
            <a:ext cx="7773338" cy="766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t/>
            </a:r>
            <a:endParaRPr/>
          </a:p>
        </p:txBody>
      </p:sp>
      <p:pic>
        <p:nvPicPr>
          <p:cNvPr id="71" name="Google Shape;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0"/>
            <a:ext cx="72891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685332" y="618519"/>
            <a:ext cx="7773338" cy="766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t/>
            </a:r>
            <a:endParaRPr/>
          </a:p>
        </p:txBody>
      </p:sp>
      <p:pic>
        <p:nvPicPr>
          <p:cNvPr id="77" name="Google Shape;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00" y="0"/>
            <a:ext cx="7498357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>
            <a:off x="685332" y="618519"/>
            <a:ext cx="7773338" cy="766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it-IT"/>
              <a:t>Un tema che rappresenti il contenuto del tuo sito</a:t>
            </a:r>
            <a:endParaRPr/>
          </a:p>
        </p:txBody>
      </p:sp>
      <p:pic>
        <p:nvPicPr>
          <p:cNvPr id="83" name="Google Shape;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58900"/>
            <a:ext cx="9144000" cy="412071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/>
          <p:nvPr/>
        </p:nvSpPr>
        <p:spPr>
          <a:xfrm>
            <a:off x="2155371" y="5593150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Esempi di temi https://hookagency.com/website-color-schemes/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685332" y="239362"/>
            <a:ext cx="7773338" cy="766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it-IT"/>
              <a:t>Scegli le palette di colore e elementi grafici</a:t>
            </a:r>
            <a:endParaRPr/>
          </a:p>
        </p:txBody>
      </p:sp>
      <p:pic>
        <p:nvPicPr>
          <p:cNvPr id="90" name="Google Shape;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1219"/>
            <a:ext cx="5211690" cy="514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7809" y="2204585"/>
            <a:ext cx="3876191" cy="263493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/>
          <p:nvPr/>
        </p:nvSpPr>
        <p:spPr>
          <a:xfrm>
            <a:off x="3201516" y="5875952"/>
            <a:ext cx="5635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Esempi palette colori : https://materializecss.com/color.html</a:t>
            </a:r>
            <a:endParaRPr/>
          </a:p>
        </p:txBody>
      </p:sp>
      <p:sp>
        <p:nvSpPr>
          <p:cNvPr id="93" name="Google Shape;93;p9"/>
          <p:cNvSpPr txBox="1"/>
          <p:nvPr/>
        </p:nvSpPr>
        <p:spPr>
          <a:xfrm>
            <a:off x="4265290" y="621166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https://materializecss.com/color.html</a:t>
            </a:r>
            <a:endParaRPr/>
          </a:p>
        </p:txBody>
      </p:sp>
      <p:sp>
        <p:nvSpPr>
          <p:cNvPr id="94" name="Google Shape;94;p9"/>
          <p:cNvSpPr txBox="1"/>
          <p:nvPr/>
        </p:nvSpPr>
        <p:spPr>
          <a:xfrm>
            <a:off x="4532244" y="5142049"/>
            <a:ext cx="46117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https://gigasweb.it/scegliere-colori-sito-web/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ccia">
  <a:themeElements>
    <a:clrScheme name="Gocci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2016-02-11T09:39:46Z</dcterms:created>
  <dc:creator>Antony Forgione</dc:creator>
</cp:coreProperties>
</file>