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4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EF39-C001-4183-996C-39E351DD6678}" type="datetimeFigureOut">
              <a:rPr lang="de-DE" smtClean="0"/>
              <a:pPr/>
              <a:t>18.12.2017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A3ABF-830A-4D65-B6EB-91EF8E8A9B5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B2FD78C-9F82-4438-BB38-AEA885B0C76C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798A-9FD0-420C-B8D4-58A97CE25A07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5106-A62B-4821-83A5-C62016A4C7C9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765DFB-0F1C-4607-8B00-24E7EDCB65B5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5FF52F2-72EC-4004-8DAF-CF5325236C46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8C8FA81-E1E6-4651-AA5B-514BD0E9059D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09E090-C6CD-43C9-B903-C4D33A62EFF4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0B7-2EA9-4936-9A29-3905DB69883F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24183A-D04B-4DA0-9735-E8EB065E45BB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8964CB-D650-476C-ADD9-4F099447386E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31BA47C-2C86-461C-AC2F-969EC79F8E85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5C4F5C-485A-4CD4-A692-ED473563714E}" type="datetime1">
              <a:rPr lang="de-DE" smtClean="0"/>
              <a:pPr/>
              <a:t>18.12.2017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B58B74-466C-489B-92E1-A54746628B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s.framer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de-DE" sz="6600" dirty="0" err="1" smtClean="0"/>
              <a:t>CoffeeScript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2230566">
            <a:off x="170624" y="3389622"/>
            <a:ext cx="7854696" cy="1752600"/>
          </a:xfrm>
        </p:spPr>
        <p:txBody>
          <a:bodyPr/>
          <a:lstStyle/>
          <a:p>
            <a:pPr algn="ctr"/>
            <a:r>
              <a:rPr lang="de-DE" dirty="0" smtClean="0"/>
              <a:t>An easy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JavaScript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64886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Jimmy </a:t>
            </a:r>
            <a:r>
              <a:rPr lang="de-DE" dirty="0" err="1" smtClean="0"/>
              <a:t>Orawetz</a:t>
            </a:r>
            <a:r>
              <a:rPr lang="de-DE" dirty="0" smtClean="0"/>
              <a:t>, Axel Schröter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CoffeeScript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CoffeeScript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kann es uns helfen?</a:t>
            </a:r>
          </a:p>
          <a:p>
            <a:r>
              <a:rPr lang="de-DE" dirty="0" smtClean="0"/>
              <a:t>Vergleich </a:t>
            </a:r>
            <a:r>
              <a:rPr lang="de-DE" dirty="0" smtClean="0"/>
              <a:t>zu</a:t>
            </a:r>
            <a:r>
              <a:rPr lang="de-DE" dirty="0" smtClean="0"/>
              <a:t> </a:t>
            </a:r>
            <a:r>
              <a:rPr lang="de-DE" dirty="0" err="1" smtClean="0"/>
              <a:t>TypeScript</a:t>
            </a:r>
            <a:endParaRPr lang="de-DE" dirty="0" smtClean="0"/>
          </a:p>
          <a:p>
            <a:r>
              <a:rPr lang="de-DE" dirty="0" smtClean="0"/>
              <a:t>Anwendungsbeispiele im Vergleich zu JavaScript (Grundgerüst, </a:t>
            </a:r>
            <a:r>
              <a:rPr lang="de-DE" dirty="0" err="1" smtClean="0"/>
              <a:t>Variabeln</a:t>
            </a:r>
            <a:r>
              <a:rPr lang="de-DE" dirty="0" smtClean="0"/>
              <a:t>,…)</a:t>
            </a:r>
          </a:p>
          <a:p>
            <a:r>
              <a:rPr lang="de-DE" dirty="0" smtClean="0"/>
              <a:t>Vorstellung des Belegs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/>
          <a:lstStyle/>
          <a:p>
            <a:pPr algn="ctr"/>
            <a:r>
              <a:rPr lang="de-DE" dirty="0" smtClean="0"/>
              <a:t>Was ist </a:t>
            </a:r>
            <a:r>
              <a:rPr lang="de-DE" dirty="0" err="1" smtClean="0"/>
              <a:t>CoffeeScript</a:t>
            </a:r>
            <a:r>
              <a:rPr lang="de-DE" dirty="0" smtClean="0"/>
              <a:t> überhaupt?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Programmiersprache, deren Programme in JS transkompiliert werden</a:t>
            </a:r>
          </a:p>
          <a:p>
            <a:r>
              <a:rPr lang="de-DE" dirty="0" smtClean="0"/>
              <a:t>Der Code wird eins zu eins in das entsprechende JS kompiliert</a:t>
            </a:r>
          </a:p>
          <a:p>
            <a:r>
              <a:rPr lang="de-DE" dirty="0" smtClean="0"/>
              <a:t>Syntax ist leicht zu verstehen -&gt; „</a:t>
            </a:r>
            <a:r>
              <a:rPr lang="de-DE" dirty="0" err="1" smtClean="0"/>
              <a:t>hübscht</a:t>
            </a:r>
            <a:r>
              <a:rPr lang="de-DE" dirty="0" smtClean="0"/>
              <a:t>“ JS </a:t>
            </a:r>
            <a:r>
              <a:rPr lang="de-DE" dirty="0" smtClean="0"/>
              <a:t>auf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/>
          <a:lstStyle/>
          <a:p>
            <a:pPr algn="ctr"/>
            <a:r>
              <a:rPr lang="de-DE" dirty="0" smtClean="0"/>
              <a:t>Was ist </a:t>
            </a:r>
            <a:r>
              <a:rPr lang="de-DE" dirty="0" err="1" smtClean="0"/>
              <a:t>CoffeeScript</a:t>
            </a:r>
            <a:r>
              <a:rPr lang="de-DE" dirty="0" smtClean="0"/>
              <a:t> überhaupt?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Blockstruktur durch Einrückung-&gt; Implizite Variablendeklaration</a:t>
            </a:r>
            <a:endParaRPr lang="de-DE" dirty="0" smtClean="0"/>
          </a:p>
          <a:p>
            <a:r>
              <a:rPr lang="de-DE" dirty="0" smtClean="0"/>
              <a:t>vorhandene </a:t>
            </a:r>
            <a:r>
              <a:rPr lang="de-DE" dirty="0" smtClean="0"/>
              <a:t>JavaScript-Bibliothek nahtlos aus </a:t>
            </a:r>
            <a:r>
              <a:rPr lang="de-DE" dirty="0" err="1" smtClean="0"/>
              <a:t>CoffeeScript</a:t>
            </a:r>
            <a:r>
              <a:rPr lang="de-DE" dirty="0" smtClean="0"/>
              <a:t> (und umgekehrt)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kann es uns helfen?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Verkürzt Code für bessere Verständnis und Lesbarkeit</a:t>
            </a:r>
          </a:p>
          <a:p>
            <a:r>
              <a:rPr lang="de-DE" dirty="0" smtClean="0"/>
              <a:t>Kapselung von Standardcodes und Schutz von Variablen (nie mehr </a:t>
            </a:r>
            <a:r>
              <a:rPr lang="de-DE" dirty="0" err="1" smtClean="0"/>
              <a:t>var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Aufgrund der guten Verständlichkeit wird es bei Designer-Frameworks </a:t>
            </a:r>
            <a:r>
              <a:rPr lang="de-DE" dirty="0" smtClean="0"/>
              <a:t>wie </a:t>
            </a:r>
            <a:r>
              <a:rPr lang="de-DE" dirty="0" smtClean="0"/>
              <a:t>Framer.js verwendet</a:t>
            </a:r>
          </a:p>
          <a:p>
            <a:pPr>
              <a:buNone/>
            </a:pPr>
            <a:r>
              <a:rPr lang="de-DE" dirty="0" smtClean="0">
                <a:hlinkClick r:id="rId2"/>
              </a:rPr>
              <a:t>	</a:t>
            </a:r>
            <a:r>
              <a:rPr lang="de-DE" dirty="0" smtClean="0">
                <a:hlinkClick r:id="rId2"/>
              </a:rPr>
              <a:t>https://examples.framerjs.com/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Kleine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Kleine, klare Sprache mit vielen </a:t>
            </a:r>
            <a:r>
              <a:rPr lang="de-DE" dirty="0" smtClean="0"/>
              <a:t>Codebeispielen</a:t>
            </a:r>
          </a:p>
          <a:p>
            <a:r>
              <a:rPr lang="de-DE" dirty="0" smtClean="0"/>
              <a:t>Implizite Variablendeklaration</a:t>
            </a:r>
          </a:p>
          <a:p>
            <a:r>
              <a:rPr lang="de-DE" dirty="0" smtClean="0"/>
              <a:t>Wirksam nach dem Erlernen der </a:t>
            </a:r>
            <a:r>
              <a:rPr lang="de-DE" dirty="0" smtClean="0"/>
              <a:t>Grundlagen</a:t>
            </a:r>
          </a:p>
          <a:p>
            <a:r>
              <a:rPr lang="de-DE" dirty="0" smtClean="0"/>
              <a:t>Gute </a:t>
            </a:r>
            <a:r>
              <a:rPr lang="de-DE" dirty="0" smtClean="0"/>
              <a:t>Arbeitswerkzeuge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Vergleich zu </a:t>
            </a:r>
            <a:r>
              <a:rPr lang="de-DE" dirty="0" err="1" smtClean="0"/>
              <a:t>TypeScript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statische Typprüfung und eine gute Toolkettenunterstützung in Visual </a:t>
            </a:r>
            <a:r>
              <a:rPr lang="de-DE" dirty="0" smtClean="0"/>
              <a:t>Studio </a:t>
            </a:r>
            <a:r>
              <a:rPr lang="de-DE" dirty="0" err="1" smtClean="0"/>
              <a:t>TypeScript</a:t>
            </a:r>
            <a:endParaRPr lang="de-DE" dirty="0" smtClean="0"/>
          </a:p>
          <a:p>
            <a:r>
              <a:rPr lang="de-DE" dirty="0" smtClean="0"/>
              <a:t>schnelle und kurze Lernkurve von JavaScript oder die Notwendigkeit, Legacy-Code </a:t>
            </a:r>
            <a:r>
              <a:rPr lang="de-DE" dirty="0" smtClean="0"/>
              <a:t>hinzuzufügen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Vergleich zu </a:t>
            </a:r>
            <a:r>
              <a:rPr lang="de-DE" dirty="0" err="1" smtClean="0"/>
              <a:t>TypeScript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präziseren, saubereren Code und viel syntaktischen Zucker 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Coffeescript</a:t>
            </a:r>
            <a:endParaRPr lang="de-DE" dirty="0" smtClean="0"/>
          </a:p>
          <a:p>
            <a:r>
              <a:rPr lang="de-DE" dirty="0" smtClean="0"/>
              <a:t>z</a:t>
            </a:r>
            <a:r>
              <a:rPr lang="de-DE" dirty="0" smtClean="0"/>
              <a:t>uvor Ruby </a:t>
            </a:r>
            <a:r>
              <a:rPr lang="de-DE" dirty="0" smtClean="0"/>
              <a:t>oder </a:t>
            </a:r>
            <a:r>
              <a:rPr lang="de-DE" dirty="0" smtClean="0"/>
              <a:t>Python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CoffeeScript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Nützliche 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Little Book on </a:t>
            </a:r>
            <a:r>
              <a:rPr lang="en-US" dirty="0" err="1" smtClean="0"/>
              <a:t>CoffeeScript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de-DE" dirty="0" smtClean="0"/>
              <a:t>Alex </a:t>
            </a:r>
            <a:r>
              <a:rPr lang="de-DE" dirty="0" err="1" smtClean="0"/>
              <a:t>MacCaw</a:t>
            </a:r>
            <a:r>
              <a:rPr lang="de-DE" dirty="0" smtClean="0"/>
              <a:t>)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Programming with </a:t>
            </a:r>
            <a:r>
              <a:rPr lang="en-US" dirty="0" err="1" smtClean="0"/>
              <a:t>jQuery</a:t>
            </a:r>
            <a:r>
              <a:rPr lang="en-US" dirty="0" smtClean="0"/>
              <a:t>, Rails, and Node.js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de-DE" dirty="0" smtClean="0"/>
              <a:t>Michael </a:t>
            </a:r>
            <a:r>
              <a:rPr lang="de-DE" dirty="0" smtClean="0"/>
              <a:t>Erasmus)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Bildschirmpräsentation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Telesto</vt:lpstr>
      <vt:lpstr>CoffeeScript</vt:lpstr>
      <vt:lpstr>CoffeeScript</vt:lpstr>
      <vt:lpstr>Was ist CoffeeScript überhaupt?</vt:lpstr>
      <vt:lpstr>Was ist CoffeeScript überhaupt?</vt:lpstr>
      <vt:lpstr>Wie kann es uns helfen?</vt:lpstr>
      <vt:lpstr>Kleine Zusammenfassung</vt:lpstr>
      <vt:lpstr>Vergleich zu TypeScript</vt:lpstr>
      <vt:lpstr>Vergleich zu TypeScript</vt:lpstr>
      <vt:lpstr>Nützliche Literatur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</dc:title>
  <dc:creator>Der Axel</dc:creator>
  <cp:lastModifiedBy>Der Axel</cp:lastModifiedBy>
  <cp:revision>5</cp:revision>
  <dcterms:created xsi:type="dcterms:W3CDTF">2017-12-06T09:12:53Z</dcterms:created>
  <dcterms:modified xsi:type="dcterms:W3CDTF">2017-12-18T17:18:37Z</dcterms:modified>
</cp:coreProperties>
</file>