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EF39-C001-4183-996C-39E351DD6678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A3ABF-830A-4D65-B6EB-91EF8E8A9B5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B2FD78C-9F82-4438-BB38-AEA885B0C76C}" type="datetime1">
              <a:rPr lang="de-DE" smtClean="0"/>
              <a:t>06.12.2017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798A-9FD0-420C-B8D4-58A97CE25A07}" type="datetime1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5106-A62B-4821-83A5-C62016A4C7C9}" type="datetime1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6765DFB-0F1C-4607-8B00-24E7EDCB65B5}" type="datetime1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5FF52F2-72EC-4004-8DAF-CF5325236C46}" type="datetime1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8C8FA81-E1E6-4651-AA5B-514BD0E9059D}" type="datetime1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309E090-C6CD-43C9-B903-C4D33A62EFF4}" type="datetime1">
              <a:rPr lang="de-DE" smtClean="0"/>
              <a:t>06.12.2017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40B7-2EA9-4936-9A29-3905DB69883F}" type="datetime1">
              <a:rPr lang="de-DE" smtClean="0"/>
              <a:t>06.12.2017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324183A-D04B-4DA0-9735-E8EB065E45BB}" type="datetime1">
              <a:rPr lang="de-DE" smtClean="0"/>
              <a:t>06.12.2017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78964CB-D650-476C-ADD9-4F099447386E}" type="datetime1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31BA47C-2C86-461C-AC2F-969EC79F8E85}" type="datetime1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85C4F5C-485A-4CD4-A692-ED473563714E}" type="datetime1">
              <a:rPr lang="de-DE" smtClean="0"/>
              <a:t>06.12.2017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1B58B74-466C-489B-92E1-A54746628B50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de-DE" sz="6600" dirty="0" err="1" smtClean="0"/>
              <a:t>CoffeeScript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rot="2230566">
            <a:off x="170624" y="3389622"/>
            <a:ext cx="7854696" cy="1752600"/>
          </a:xfrm>
        </p:spPr>
        <p:txBody>
          <a:bodyPr/>
          <a:lstStyle/>
          <a:p>
            <a:pPr algn="ctr"/>
            <a:r>
              <a:rPr lang="de-DE" dirty="0" smtClean="0"/>
              <a:t>An easy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JavaScript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64886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Jimmy </a:t>
            </a:r>
            <a:r>
              <a:rPr lang="de-DE" dirty="0" err="1" smtClean="0"/>
              <a:t>Orawetz</a:t>
            </a:r>
            <a:r>
              <a:rPr lang="de-DE" dirty="0" smtClean="0"/>
              <a:t>, Axel Schröter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CoffeeScript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CoffeeScript</a:t>
            </a:r>
            <a:r>
              <a:rPr lang="de-DE" dirty="0" smtClean="0"/>
              <a:t>?</a:t>
            </a:r>
          </a:p>
          <a:p>
            <a:r>
              <a:rPr lang="de-DE" dirty="0" smtClean="0"/>
              <a:t>Wie kann es uns helfen?</a:t>
            </a:r>
          </a:p>
          <a:p>
            <a:r>
              <a:rPr lang="de-DE" dirty="0" smtClean="0"/>
              <a:t>Vergleich mit </a:t>
            </a:r>
            <a:r>
              <a:rPr lang="de-DE" dirty="0" err="1" smtClean="0"/>
              <a:t>TypeScript</a:t>
            </a:r>
            <a:endParaRPr lang="de-DE" dirty="0" smtClean="0"/>
          </a:p>
          <a:p>
            <a:r>
              <a:rPr lang="de-DE" dirty="0" smtClean="0"/>
              <a:t>Anwendungsbeispiele im Vergleich zu JavaScript (Grundgerüst, </a:t>
            </a:r>
            <a:r>
              <a:rPr lang="de-DE" dirty="0" err="1" smtClean="0"/>
              <a:t>Variabeln</a:t>
            </a:r>
            <a:r>
              <a:rPr lang="de-DE" dirty="0" smtClean="0"/>
              <a:t>,…)</a:t>
            </a:r>
          </a:p>
          <a:p>
            <a:r>
              <a:rPr lang="de-DE" dirty="0" smtClean="0"/>
              <a:t>Evtl. Beleg von EWS zeigen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/>
          <a:lstStyle/>
          <a:p>
            <a:pPr algn="ctr"/>
            <a:r>
              <a:rPr lang="de-DE" dirty="0" smtClean="0"/>
              <a:t>Was ist </a:t>
            </a:r>
            <a:r>
              <a:rPr lang="de-DE" dirty="0" err="1" smtClean="0"/>
              <a:t>CoffeeScript</a:t>
            </a:r>
            <a:r>
              <a:rPr lang="de-DE" dirty="0" smtClean="0"/>
              <a:t> überhaupt?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Programmiersprache, deren Programme in JS transkompiliert werden</a:t>
            </a:r>
          </a:p>
          <a:p>
            <a:r>
              <a:rPr lang="de-DE" dirty="0" smtClean="0"/>
              <a:t>Der Code wird eins zu eins in das entsprechende JS </a:t>
            </a:r>
            <a:r>
              <a:rPr lang="de-DE" dirty="0" smtClean="0"/>
              <a:t>kompiliert</a:t>
            </a:r>
          </a:p>
          <a:p>
            <a:r>
              <a:rPr lang="de-DE" dirty="0" smtClean="0"/>
              <a:t>Syntax ist leicht zu verstehen -&gt; „</a:t>
            </a:r>
            <a:r>
              <a:rPr lang="de-DE" dirty="0" err="1" smtClean="0"/>
              <a:t>hübscht</a:t>
            </a:r>
            <a:r>
              <a:rPr lang="de-DE" dirty="0" smtClean="0"/>
              <a:t>“ JS auf</a:t>
            </a:r>
          </a:p>
          <a:p>
            <a:r>
              <a:rPr lang="de-DE" dirty="0" smtClean="0"/>
              <a:t>vorhandene JavaScript-Bibliothek nahtlos aus </a:t>
            </a:r>
            <a:r>
              <a:rPr lang="de-DE" dirty="0" err="1" smtClean="0"/>
              <a:t>CoffeeScript</a:t>
            </a:r>
            <a:r>
              <a:rPr lang="de-DE" dirty="0" smtClean="0"/>
              <a:t> (und umgekehrt) verwenden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kann es uns helfen?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Verkürzt Code für bessere Verständnis und Lesbarkeit</a:t>
            </a:r>
          </a:p>
          <a:p>
            <a:r>
              <a:rPr lang="de-DE" dirty="0" smtClean="0"/>
              <a:t>Kapselung von Standardcodes und Schutz von </a:t>
            </a:r>
            <a:r>
              <a:rPr lang="de-DE" dirty="0" smtClean="0"/>
              <a:t>Variablen </a:t>
            </a:r>
            <a:r>
              <a:rPr lang="de-DE" smtClean="0"/>
              <a:t>(nie mehr </a:t>
            </a:r>
            <a:r>
              <a:rPr lang="de-DE" dirty="0" err="1" smtClean="0"/>
              <a:t>var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8B74-466C-489B-92E1-A54746628B50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Telest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Bildschirmpräsentation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Telesto</vt:lpstr>
      <vt:lpstr>CoffeeScript</vt:lpstr>
      <vt:lpstr>CoffeeScript</vt:lpstr>
      <vt:lpstr>Was ist CoffeeScript überhaupt?</vt:lpstr>
      <vt:lpstr>Wie kann es uns helfen?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CoffeeScript</dc:title>
  <dc:creator>Der Axel</dc:creator>
  <cp:lastModifiedBy>Der Axel</cp:lastModifiedBy>
  <cp:revision>1</cp:revision>
  <dcterms:created xsi:type="dcterms:W3CDTF">2017-12-06T09:12:53Z</dcterms:created>
  <dcterms:modified xsi:type="dcterms:W3CDTF">2017-12-06T11:32:05Z</dcterms:modified>
</cp:coreProperties>
</file>