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393C-28C6-4304-8A18-C9D1E325620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2567-FBAC-4E76-A23F-FA06D5C572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851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393C-28C6-4304-8A18-C9D1E325620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2567-FBAC-4E76-A23F-FA06D5C572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10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393C-28C6-4304-8A18-C9D1E325620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2567-FBAC-4E76-A23F-FA06D5C572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518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393C-28C6-4304-8A18-C9D1E325620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2567-FBAC-4E76-A23F-FA06D5C572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507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393C-28C6-4304-8A18-C9D1E325620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2567-FBAC-4E76-A23F-FA06D5C572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150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393C-28C6-4304-8A18-C9D1E325620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2567-FBAC-4E76-A23F-FA06D5C572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205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393C-28C6-4304-8A18-C9D1E325620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2567-FBAC-4E76-A23F-FA06D5C572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609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393C-28C6-4304-8A18-C9D1E325620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2567-FBAC-4E76-A23F-FA06D5C572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907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393C-28C6-4304-8A18-C9D1E325620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2567-FBAC-4E76-A23F-FA06D5C572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2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393C-28C6-4304-8A18-C9D1E325620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2567-FBAC-4E76-A23F-FA06D5C572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948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393C-28C6-4304-8A18-C9D1E325620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2567-FBAC-4E76-A23F-FA06D5C572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549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B393C-28C6-4304-8A18-C9D1E325620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52567-FBAC-4E76-A23F-FA06D5C5728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932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tilo Retro Cyberpunk 80s Escena Del Juego Pixel Art 8 Bits Fondo De  Ciencia Ficción | Fondos Plantilla PSD Descarga Gratuita - Pikb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8" y="0"/>
            <a:ext cx="121745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357290" y="130629"/>
            <a:ext cx="7494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FFFF00"/>
                </a:solidFill>
                <a:latin typeface="Bauhaus 93" panose="04030905020B02020C02" pitchFamily="82" charset="0"/>
              </a:rPr>
              <a:t>Axel </a:t>
            </a:r>
            <a:r>
              <a:rPr lang="es-MX" dirty="0" err="1" smtClean="0">
                <a:solidFill>
                  <a:srgbClr val="FFFF00"/>
                </a:solidFill>
                <a:latin typeface="Bauhaus 93" panose="04030905020B02020C02" pitchFamily="82" charset="0"/>
              </a:rPr>
              <a:t>Jesus</a:t>
            </a:r>
            <a:r>
              <a:rPr lang="es-MX" dirty="0" smtClean="0">
                <a:solidFill>
                  <a:srgbClr val="FFFF00"/>
                </a:solidFill>
                <a:latin typeface="Bauhaus 93" panose="04030905020B02020C02" pitchFamily="82" charset="0"/>
              </a:rPr>
              <a:t> </a:t>
            </a:r>
            <a:r>
              <a:rPr lang="es-MX" dirty="0" err="1" smtClean="0">
                <a:solidFill>
                  <a:srgbClr val="FFFF00"/>
                </a:solidFill>
                <a:latin typeface="Bauhaus 93" panose="04030905020B02020C02" pitchFamily="82" charset="0"/>
              </a:rPr>
              <a:t>Lopez</a:t>
            </a:r>
            <a:r>
              <a:rPr lang="es-MX" dirty="0" smtClean="0">
                <a:solidFill>
                  <a:srgbClr val="FFFF00"/>
                </a:solidFill>
                <a:latin typeface="Bauhaus 93" panose="04030905020B02020C02" pitchFamily="82" charset="0"/>
              </a:rPr>
              <a:t> </a:t>
            </a:r>
            <a:r>
              <a:rPr lang="es-MX" dirty="0" err="1" smtClean="0">
                <a:solidFill>
                  <a:srgbClr val="FFFF00"/>
                </a:solidFill>
                <a:latin typeface="Bauhaus 93" panose="04030905020B02020C02" pitchFamily="82" charset="0"/>
              </a:rPr>
              <a:t>Hernandez</a:t>
            </a:r>
            <a:r>
              <a:rPr lang="es-MX" dirty="0" smtClean="0">
                <a:solidFill>
                  <a:srgbClr val="FFFF00"/>
                </a:solidFill>
                <a:latin typeface="Bauhaus 93" panose="04030905020B02020C02" pitchFamily="82" charset="0"/>
              </a:rPr>
              <a:t/>
            </a:r>
            <a:br>
              <a:rPr lang="es-MX" dirty="0" smtClean="0">
                <a:solidFill>
                  <a:srgbClr val="FFFF00"/>
                </a:solidFill>
                <a:latin typeface="Bauhaus 93" panose="04030905020B02020C02" pitchFamily="82" charset="0"/>
              </a:rPr>
            </a:br>
            <a:r>
              <a:rPr lang="es-MX" dirty="0" smtClean="0">
                <a:solidFill>
                  <a:srgbClr val="FFFF00"/>
                </a:solidFill>
                <a:latin typeface="Bauhaus 93" panose="04030905020B02020C02" pitchFamily="82" charset="0"/>
              </a:rPr>
              <a:t>25/12/2009</a:t>
            </a:r>
            <a:br>
              <a:rPr lang="es-MX" dirty="0" smtClean="0">
                <a:solidFill>
                  <a:srgbClr val="FFFF00"/>
                </a:solidFill>
                <a:latin typeface="Bauhaus 93" panose="04030905020B02020C02" pitchFamily="82" charset="0"/>
              </a:rPr>
            </a:br>
            <a:r>
              <a:rPr lang="es-MX" dirty="0" smtClean="0">
                <a:solidFill>
                  <a:srgbClr val="FFFF00"/>
                </a:solidFill>
                <a:latin typeface="Bauhaus 93" panose="04030905020B02020C02" pitchFamily="82" charset="0"/>
              </a:rPr>
              <a:t>15 años de edad</a:t>
            </a:r>
            <a:br>
              <a:rPr lang="es-MX" dirty="0" smtClean="0">
                <a:solidFill>
                  <a:srgbClr val="FFFF00"/>
                </a:solidFill>
                <a:latin typeface="Bauhaus 93" panose="04030905020B02020C02" pitchFamily="82" charset="0"/>
              </a:rPr>
            </a:br>
            <a:r>
              <a:rPr lang="es-MX" dirty="0" smtClean="0">
                <a:solidFill>
                  <a:srgbClr val="FFFF00"/>
                </a:solidFill>
                <a:latin typeface="Bauhaus 93" panose="04030905020B02020C02" pitchFamily="82" charset="0"/>
              </a:rPr>
              <a:t>Grupo: 2AVP</a:t>
            </a:r>
            <a:endParaRPr lang="es-MX" dirty="0"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14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CC1</dc:creator>
  <cp:lastModifiedBy>CC1</cp:lastModifiedBy>
  <cp:revision>1</cp:revision>
  <dcterms:created xsi:type="dcterms:W3CDTF">2025-02-14T00:19:12Z</dcterms:created>
  <dcterms:modified xsi:type="dcterms:W3CDTF">2025-02-14T00:19:38Z</dcterms:modified>
</cp:coreProperties>
</file>