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92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2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31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6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15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1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4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9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67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45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DCA8-448F-4AC7-BE21-DC25092FADD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1A73-1C71-41EB-80B2-B5D7E664A3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3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rtístico, pixel art, Fondo de pantalla HD | SmartRes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8"/>
            <a:ext cx="12192000" cy="68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548668" y="339633"/>
            <a:ext cx="5094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000" dirty="0" smtClean="0">
                <a:solidFill>
                  <a:srgbClr val="FFFF00"/>
                </a:solidFill>
                <a:latin typeface="Impact" panose="020B0806030902050204" pitchFamily="34" charset="0"/>
              </a:rPr>
              <a:t>¡¡¡TODO SOBRE MI!!!</a:t>
            </a:r>
            <a:endParaRPr lang="es-MX" sz="5000" dirty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48669" y="1985554"/>
            <a:ext cx="4680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FFFF00"/>
                </a:solidFill>
              </a:rPr>
              <a:t>Me llamo Axel </a:t>
            </a:r>
            <a:r>
              <a:rPr lang="es-MX" dirty="0" err="1" smtClean="0">
                <a:solidFill>
                  <a:srgbClr val="FFFF00"/>
                </a:solidFill>
              </a:rPr>
              <a:t>Jesus</a:t>
            </a:r>
            <a:r>
              <a:rPr lang="es-MX" dirty="0" smtClean="0">
                <a:solidFill>
                  <a:srgbClr val="FFFF00"/>
                </a:solidFill>
              </a:rPr>
              <a:t> </a:t>
            </a:r>
            <a:r>
              <a:rPr lang="es-MX" dirty="0" err="1" smtClean="0">
                <a:solidFill>
                  <a:srgbClr val="FFFF00"/>
                </a:solidFill>
              </a:rPr>
              <a:t>Lopez</a:t>
            </a:r>
            <a:r>
              <a:rPr lang="es-MX" dirty="0" smtClean="0">
                <a:solidFill>
                  <a:srgbClr val="FFFF00"/>
                </a:solidFill>
              </a:rPr>
              <a:t> </a:t>
            </a:r>
            <a:r>
              <a:rPr lang="es-MX" dirty="0" err="1" smtClean="0">
                <a:solidFill>
                  <a:srgbClr val="FFFF00"/>
                </a:solidFill>
              </a:rPr>
              <a:t>Hernandez</a:t>
            </a:r>
            <a:r>
              <a:rPr lang="es-MX" dirty="0" smtClean="0">
                <a:solidFill>
                  <a:srgbClr val="FFFF00"/>
                </a:solidFill>
              </a:rPr>
              <a:t>.</a:t>
            </a:r>
          </a:p>
          <a:p>
            <a:r>
              <a:rPr lang="es-MX" dirty="0" err="1" smtClean="0">
                <a:solidFill>
                  <a:srgbClr val="FFFF00"/>
                </a:solidFill>
              </a:rPr>
              <a:t>Naci</a:t>
            </a:r>
            <a:r>
              <a:rPr lang="es-MX" dirty="0" smtClean="0">
                <a:solidFill>
                  <a:srgbClr val="FFFF00"/>
                </a:solidFill>
              </a:rPr>
              <a:t> el 25 de Diciembre del 2009 (15 años)</a:t>
            </a:r>
          </a:p>
          <a:p>
            <a:r>
              <a:rPr lang="es-MX" dirty="0" smtClean="0">
                <a:solidFill>
                  <a:srgbClr val="FFFF00"/>
                </a:solidFill>
              </a:rPr>
              <a:t>Me gusta jugar muchos juegos en </a:t>
            </a:r>
            <a:r>
              <a:rPr lang="es-MX" dirty="0" err="1" smtClean="0">
                <a:solidFill>
                  <a:srgbClr val="FFFF00"/>
                </a:solidFill>
              </a:rPr>
              <a:t>roblox</a:t>
            </a:r>
            <a:r>
              <a:rPr lang="es-MX" dirty="0" smtClean="0">
                <a:solidFill>
                  <a:srgbClr val="FFFF00"/>
                </a:solidFill>
              </a:rPr>
              <a:t>, también me gusta </a:t>
            </a:r>
            <a:r>
              <a:rPr lang="es-MX" dirty="0" err="1" smtClean="0">
                <a:solidFill>
                  <a:srgbClr val="FFFF00"/>
                </a:solidFill>
              </a:rPr>
              <a:t>Fear</a:t>
            </a:r>
            <a:r>
              <a:rPr lang="es-MX" dirty="0" smtClean="0">
                <a:solidFill>
                  <a:srgbClr val="FFFF00"/>
                </a:solidFill>
              </a:rPr>
              <a:t> and </a:t>
            </a:r>
            <a:r>
              <a:rPr lang="es-MX" dirty="0" err="1" smtClean="0">
                <a:solidFill>
                  <a:srgbClr val="FFFF00"/>
                </a:solidFill>
              </a:rPr>
              <a:t>Hunger</a:t>
            </a:r>
            <a:r>
              <a:rPr lang="es-MX" dirty="0" smtClean="0">
                <a:solidFill>
                  <a:srgbClr val="FFFF00"/>
                </a:solidFill>
              </a:rPr>
              <a:t>, la </a:t>
            </a:r>
            <a:r>
              <a:rPr lang="es-MX" dirty="0" err="1" smtClean="0">
                <a:solidFill>
                  <a:srgbClr val="FFFF00"/>
                </a:solidFill>
              </a:rPr>
              <a:t>seuela</a:t>
            </a:r>
            <a:r>
              <a:rPr lang="es-MX" dirty="0" smtClean="0">
                <a:solidFill>
                  <a:srgbClr val="FFFF00"/>
                </a:solidFill>
              </a:rPr>
              <a:t> y el primer juego</a:t>
            </a:r>
          </a:p>
          <a:p>
            <a:r>
              <a:rPr lang="es-MX" dirty="0" smtClean="0">
                <a:solidFill>
                  <a:srgbClr val="FFFF00"/>
                </a:solidFill>
              </a:rPr>
              <a:t>Mi comida favorita son las comidas empanizadas</a:t>
            </a:r>
          </a:p>
          <a:p>
            <a:r>
              <a:rPr lang="es-MX" dirty="0" smtClean="0">
                <a:solidFill>
                  <a:srgbClr val="FFFF00"/>
                </a:solidFill>
              </a:rPr>
              <a:t>Me gusta la música electrónica</a:t>
            </a:r>
            <a:endParaRPr lang="es-MX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5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6</cp:revision>
  <dcterms:created xsi:type="dcterms:W3CDTF">2025-02-14T00:10:41Z</dcterms:created>
  <dcterms:modified xsi:type="dcterms:W3CDTF">2025-02-19T00:12:45Z</dcterms:modified>
</cp:coreProperties>
</file>