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3C2-E427-49C5-BACC-7D9F0486B657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15A8-BB49-42BF-9D06-04D74DE935E2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4091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3C2-E427-49C5-BACC-7D9F0486B657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15A8-BB49-42BF-9D06-04D74DE93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5262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3C2-E427-49C5-BACC-7D9F0486B657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15A8-BB49-42BF-9D06-04D74DE93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082136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3C2-E427-49C5-BACC-7D9F0486B657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15A8-BB49-42BF-9D06-04D74DE935E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4291199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3C2-E427-49C5-BACC-7D9F0486B657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15A8-BB49-42BF-9D06-04D74DE93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487345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3C2-E427-49C5-BACC-7D9F0486B657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15A8-BB49-42BF-9D06-04D74DE935E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6469881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3C2-E427-49C5-BACC-7D9F0486B657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15A8-BB49-42BF-9D06-04D74DE93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381551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3C2-E427-49C5-BACC-7D9F0486B657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15A8-BB49-42BF-9D06-04D74DE93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418802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3C2-E427-49C5-BACC-7D9F0486B657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15A8-BB49-42BF-9D06-04D74DE93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07686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3C2-E427-49C5-BACC-7D9F0486B657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15A8-BB49-42BF-9D06-04D74DE93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787387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3C2-E427-49C5-BACC-7D9F0486B657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15A8-BB49-42BF-9D06-04D74DE93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72453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3C2-E427-49C5-BACC-7D9F0486B657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15A8-BB49-42BF-9D06-04D74DE93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14479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3C2-E427-49C5-BACC-7D9F0486B657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15A8-BB49-42BF-9D06-04D74DE93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63557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3C2-E427-49C5-BACC-7D9F0486B657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15A8-BB49-42BF-9D06-04D74DE93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078459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3C2-E427-49C5-BACC-7D9F0486B657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15A8-BB49-42BF-9D06-04D74DE93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17231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3C2-E427-49C5-BACC-7D9F0486B657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15A8-BB49-42BF-9D06-04D74DE93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28968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3C2-E427-49C5-BACC-7D9F0486B657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15A8-BB49-42BF-9D06-04D74DE93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82703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319E3C2-E427-49C5-BACC-7D9F0486B657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81D15A8-BB49-42BF-9D06-04D74DE93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847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18846" y="660399"/>
            <a:ext cx="10711960" cy="1753326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tx1">
                    <a:lumMod val="95000"/>
                  </a:schemeClr>
                </a:solidFill>
                <a:effectLst/>
              </a:rPr>
              <a:t>Симулятор главы гильдии</a:t>
            </a:r>
            <a:endParaRPr lang="ru-RU" sz="5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75637" y="3617296"/>
            <a:ext cx="7655169" cy="3438300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</a:rPr>
              <a:t>Город: Стерлитамак</a:t>
            </a:r>
          </a:p>
          <a:p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</a:rPr>
              <a:t>Площадка: СФ </a:t>
            </a:r>
            <a:r>
              <a:rPr lang="ru-RU" sz="2400" dirty="0" err="1" smtClean="0">
                <a:solidFill>
                  <a:schemeClr val="tx1">
                    <a:lumMod val="95000"/>
                  </a:schemeClr>
                </a:solidFill>
              </a:rPr>
              <a:t>БашГУ</a:t>
            </a:r>
            <a:endParaRPr lang="ru-RU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</a:rPr>
              <a:t>Студенты: Беляев Илья, </a:t>
            </a:r>
            <a:r>
              <a:rPr lang="ru-RU" sz="2400" dirty="0" err="1" smtClean="0">
                <a:solidFill>
                  <a:schemeClr val="tx1">
                    <a:lumMod val="95000"/>
                  </a:schemeClr>
                </a:solidFill>
              </a:rPr>
              <a:t>Мавлютов</a:t>
            </a:r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1">
                    <a:lumMod val="95000"/>
                  </a:schemeClr>
                </a:solidFill>
              </a:rPr>
              <a:t>Азамат</a:t>
            </a:r>
            <a:endParaRPr lang="ru-RU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</a:rPr>
              <a:t>Преподаватель: Антипин Андрей Федорович</a:t>
            </a:r>
            <a:endParaRPr lang="ru-RU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2886806" y="283387"/>
            <a:ext cx="9144000" cy="754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 smtClean="0">
                <a:solidFill>
                  <a:schemeClr val="tx1">
                    <a:lumMod val="95000"/>
                  </a:schemeClr>
                </a:solidFill>
              </a:rPr>
              <a:t>Индивидуальный проект</a:t>
            </a:r>
            <a:endParaRPr lang="ru-RU" sz="40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28571" cy="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7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665" y="714286"/>
            <a:ext cx="10948011" cy="538757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i="1" dirty="0"/>
              <a:t>Описание</a:t>
            </a:r>
            <a:r>
              <a:rPr lang="ru-RU" b="1" i="1" dirty="0" smtClean="0"/>
              <a:t>: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ru-RU" i="1" dirty="0"/>
              <a:t> В данной игре игрок берет на себя роль главы гильдии авантюристов. Игроку придется решать много экономических вопросов, связанных с продажей предметов, с наймом новых команд для гильдии и т.д., при этом, чем дольше игрок играет, тем выше налоги в королевстве, поэтому нужно правильно распределять ресурсы и время.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28571" cy="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501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1" y="685800"/>
            <a:ext cx="10657865" cy="5249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</a:rPr>
              <a:t>Используемые классы и библиотеки:</a:t>
            </a:r>
          </a:p>
          <a:p>
            <a:pPr lvl="1"/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</a:rPr>
              <a:t>1)</a:t>
            </a:r>
            <a:r>
              <a:rPr lang="en-US" sz="2400" dirty="0" err="1" smtClean="0">
                <a:solidFill>
                  <a:schemeClr val="tx1">
                    <a:lumMod val="95000"/>
                  </a:schemeClr>
                </a:solidFill>
              </a:rPr>
              <a:t>SharedPreferences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 –</a:t>
            </a:r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</a:rPr>
              <a:t> класс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</a:rPr>
              <a:t>для сохранения настроек и рекордов </a:t>
            </a:r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</a:rPr>
              <a:t>проекта в файлы.</a:t>
            </a:r>
            <a:endParaRPr lang="ru-RU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</a:rPr>
              <a:t>2)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</a:schemeClr>
                </a:solidFill>
              </a:rPr>
              <a:t>SQLiteDatabase</a:t>
            </a:r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</a:rPr>
              <a:t>класс </a:t>
            </a:r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</a:rPr>
              <a:t>для добавления и изменения таблиц в базах данных.</a:t>
            </a:r>
          </a:p>
          <a:p>
            <a:pPr lvl="1"/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</a:rPr>
              <a:t>3)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Thread</a:t>
            </a:r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</a:rPr>
              <a:t>класс для работы с потоками.</a:t>
            </a:r>
            <a:endParaRPr lang="ru-RU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</a:rPr>
              <a:t>4)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</a:schemeClr>
                </a:solidFill>
              </a:rPr>
              <a:t>ArrayList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&lt;&gt; -</a:t>
            </a:r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</a:rPr>
              <a:t> класс </a:t>
            </a:r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</a:rPr>
              <a:t>для работы с массивом </a:t>
            </a:r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</a:rPr>
              <a:t>элементов.</a:t>
            </a:r>
          </a:p>
          <a:p>
            <a:pPr lvl="1"/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</a:rPr>
              <a:t>5)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com.readystatesoftware.sqliteasset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– </a:t>
            </a:r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</a:rPr>
              <a:t>внешняя библиотека для работы с базой данных.</a:t>
            </a:r>
            <a:endParaRPr lang="ru-RU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28571" cy="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530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3004" y="826477"/>
            <a:ext cx="9620373" cy="4765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i="1" dirty="0" smtClean="0">
                <a:solidFill>
                  <a:schemeClr val="tx1"/>
                </a:solidFill>
              </a:rPr>
              <a:t>Данный проект содержит в себе:</a:t>
            </a:r>
          </a:p>
          <a:p>
            <a:r>
              <a:rPr lang="ru-RU" sz="2800" b="1" i="1" dirty="0" smtClean="0">
                <a:solidFill>
                  <a:schemeClr val="tx1"/>
                </a:solidFill>
              </a:rPr>
              <a:t>12 экранов</a:t>
            </a:r>
          </a:p>
          <a:p>
            <a:r>
              <a:rPr lang="ru-RU" sz="2800" b="1" i="1" dirty="0" smtClean="0">
                <a:solidFill>
                  <a:schemeClr val="tx1"/>
                </a:solidFill>
              </a:rPr>
              <a:t>13</a:t>
            </a:r>
            <a:r>
              <a:rPr lang="en-US" sz="2800" b="1" i="1" dirty="0" smtClean="0">
                <a:solidFill>
                  <a:schemeClr val="tx1"/>
                </a:solidFill>
              </a:rPr>
              <a:t> </a:t>
            </a:r>
            <a:r>
              <a:rPr lang="ru-RU" sz="2800" b="1" i="1" dirty="0" smtClean="0">
                <a:solidFill>
                  <a:schemeClr val="tx1"/>
                </a:solidFill>
              </a:rPr>
              <a:t>внутренних классов</a:t>
            </a:r>
          </a:p>
          <a:p>
            <a:r>
              <a:rPr lang="ru-RU" sz="2800" b="1" i="1" dirty="0">
                <a:solidFill>
                  <a:schemeClr val="tx1"/>
                </a:solidFill>
              </a:rPr>
              <a:t>с</a:t>
            </a:r>
            <a:r>
              <a:rPr lang="ru-RU" sz="2800" b="1" i="1" dirty="0" smtClean="0">
                <a:solidFill>
                  <a:schemeClr val="tx1"/>
                </a:solidFill>
              </a:rPr>
              <a:t>выше 30 растровых </a:t>
            </a:r>
            <a:r>
              <a:rPr lang="ru-RU" sz="2800" b="1" i="1" dirty="0" smtClean="0">
                <a:solidFill>
                  <a:schemeClr val="tx1"/>
                </a:solidFill>
              </a:rPr>
              <a:t>изображений</a:t>
            </a:r>
          </a:p>
          <a:p>
            <a:r>
              <a:rPr lang="ru-RU" sz="2800" b="1" i="1" dirty="0" smtClean="0">
                <a:solidFill>
                  <a:schemeClr val="tx1"/>
                </a:solidFill>
              </a:rPr>
              <a:t>2 </a:t>
            </a:r>
            <a:r>
              <a:rPr lang="ru-RU" sz="2800" b="1" i="1" dirty="0" smtClean="0">
                <a:solidFill>
                  <a:schemeClr val="tx1"/>
                </a:solidFill>
              </a:rPr>
              <a:t>базы данных</a:t>
            </a:r>
          </a:p>
          <a:p>
            <a:r>
              <a:rPr lang="ru-RU" sz="2800" b="1" i="1" dirty="0" smtClean="0">
                <a:solidFill>
                  <a:schemeClr val="tx1"/>
                </a:solidFill>
              </a:rPr>
              <a:t>2 файла </a:t>
            </a:r>
            <a:r>
              <a:rPr lang="en-US" sz="2800" b="1" i="1" dirty="0" err="1">
                <a:solidFill>
                  <a:schemeClr val="tx1"/>
                </a:solidFill>
              </a:rPr>
              <a:t>SharedPreferences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28571" cy="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06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Днс\Desktop\Новая папка\ueZEzgIQieY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7" b="6312"/>
          <a:stretch/>
        </p:blipFill>
        <p:spPr bwMode="auto">
          <a:xfrm>
            <a:off x="6248400" y="666751"/>
            <a:ext cx="2573253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Днс\Desktop\Новая папка\U33Faz5I5IU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8" b="6433"/>
          <a:stretch/>
        </p:blipFill>
        <p:spPr bwMode="auto">
          <a:xfrm>
            <a:off x="3240004" y="1152524"/>
            <a:ext cx="2618372" cy="497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Днс\Desktop\Новая папка\SZ3HLIaRIvc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8" b="6743"/>
          <a:stretch/>
        </p:blipFill>
        <p:spPr bwMode="auto">
          <a:xfrm>
            <a:off x="9258301" y="1000125"/>
            <a:ext cx="2722144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28571" cy="71428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0" b="6454"/>
          <a:stretch/>
        </p:blipFill>
        <p:spPr>
          <a:xfrm>
            <a:off x="256568" y="666751"/>
            <a:ext cx="2587945" cy="491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836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28571" cy="71428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8" b="6411"/>
          <a:stretch/>
        </p:blipFill>
        <p:spPr>
          <a:xfrm>
            <a:off x="462446" y="967153"/>
            <a:ext cx="2656415" cy="5040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2" b="6666"/>
          <a:stretch/>
        </p:blipFill>
        <p:spPr>
          <a:xfrm>
            <a:off x="8922129" y="357143"/>
            <a:ext cx="2675499" cy="5040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6" b="6411"/>
          <a:stretch/>
        </p:blipFill>
        <p:spPr>
          <a:xfrm>
            <a:off x="6102238" y="967153"/>
            <a:ext cx="2660210" cy="5040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6" b="6538"/>
          <a:stretch/>
        </p:blipFill>
        <p:spPr>
          <a:xfrm>
            <a:off x="3278541" y="290145"/>
            <a:ext cx="2664016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587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685800"/>
            <a:ext cx="10821988" cy="5429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1" i="1" dirty="0" smtClean="0">
                <a:solidFill>
                  <a:schemeClr val="tx1"/>
                </a:solidFill>
              </a:rPr>
              <a:t>Планы на будущее:</a:t>
            </a:r>
          </a:p>
          <a:p>
            <a:r>
              <a:rPr lang="ru-RU" sz="2800" b="1" i="1" dirty="0" smtClean="0">
                <a:solidFill>
                  <a:schemeClr val="tx1"/>
                </a:solidFill>
              </a:rPr>
              <a:t>Добавить новые предметы </a:t>
            </a:r>
          </a:p>
          <a:p>
            <a:r>
              <a:rPr lang="ru-RU" sz="2800" b="1" i="1" dirty="0" smtClean="0">
                <a:solidFill>
                  <a:schemeClr val="tx1"/>
                </a:solidFill>
              </a:rPr>
              <a:t>Улучшить способ оценки и продажи предметов</a:t>
            </a:r>
          </a:p>
          <a:p>
            <a:r>
              <a:rPr lang="ru-RU" sz="2800" b="1" i="1" dirty="0" smtClean="0">
                <a:solidFill>
                  <a:schemeClr val="tx1"/>
                </a:solidFill>
              </a:rPr>
              <a:t>Сбалансировать систему цен</a:t>
            </a:r>
          </a:p>
          <a:p>
            <a:r>
              <a:rPr lang="ru-RU" sz="2800" b="1" i="1" dirty="0" smtClean="0">
                <a:solidFill>
                  <a:schemeClr val="tx1"/>
                </a:solidFill>
              </a:rPr>
              <a:t>Добавить новый режим «Выживание»</a:t>
            </a:r>
          </a:p>
          <a:p>
            <a:r>
              <a:rPr lang="ru-RU" sz="2800" b="1" i="1" dirty="0" smtClean="0">
                <a:solidFill>
                  <a:schemeClr val="tx1"/>
                </a:solidFill>
              </a:rPr>
              <a:t>Создать периодические события</a:t>
            </a:r>
          </a:p>
          <a:p>
            <a:r>
              <a:rPr lang="ru-RU" sz="2800" b="1" i="1" dirty="0" smtClean="0">
                <a:solidFill>
                  <a:schemeClr val="tx1"/>
                </a:solidFill>
              </a:rPr>
              <a:t>Полноценная система рекордов</a:t>
            </a:r>
          </a:p>
          <a:p>
            <a:r>
              <a:rPr lang="ru-RU" sz="2800" b="1" i="1" dirty="0" smtClean="0">
                <a:solidFill>
                  <a:schemeClr val="tx1"/>
                </a:solidFill>
              </a:rPr>
              <a:t>Добавить возможность </a:t>
            </a:r>
            <a:r>
              <a:rPr lang="ru-RU" sz="2800" b="1" i="1" dirty="0" smtClean="0">
                <a:solidFill>
                  <a:schemeClr val="tx1"/>
                </a:solidFill>
              </a:rPr>
              <a:t>создания и улучшения групп авантюристов.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28571" cy="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005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1073" y="2122201"/>
            <a:ext cx="9989649" cy="2203614"/>
          </a:xfrm>
        </p:spPr>
        <p:txBody>
          <a:bodyPr>
            <a:normAutofit/>
          </a:bodyPr>
          <a:lstStyle/>
          <a:p>
            <a:r>
              <a:rPr lang="ru-RU" sz="4800" b="1" i="1" dirty="0" smtClean="0">
                <a:latin typeface="Arial Black" panose="020B0A04020102020204" pitchFamily="34" charset="0"/>
                <a:cs typeface="Calibri" panose="020F0502020204030204" pitchFamily="34" charset="0"/>
              </a:rPr>
              <a:t>Спасибо за Внимание!</a:t>
            </a:r>
            <a:endParaRPr lang="ru-RU" sz="4800" b="1" i="1" dirty="0">
              <a:latin typeface="Arial Black" panose="020B0A0402010202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28571" cy="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444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Сектор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186</TotalTime>
  <Words>153</Words>
  <Application>Microsoft Office PowerPoint</Application>
  <PresentationFormat>Широкоэкранный</PresentationFormat>
  <Paragraphs>28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Century Gothic</vt:lpstr>
      <vt:lpstr>Wingdings 3</vt:lpstr>
      <vt:lpstr>Сектор</vt:lpstr>
      <vt:lpstr>Симулятор главы гильдии</vt:lpstr>
      <vt:lpstr>Описание:  В данной игре игрок берет на себя роль главы гильдии авантюристов. Игроку придется решать много экономических вопросов, связанных с продажей предметов, с наймом новых команд для гильдии и т.д., при этом, чем дольше игрок играет, тем выше налоги в королевстве, поэтому нужно правильно распределять ресурсы и время.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Физ Мат 214</dc:creator>
  <cp:lastModifiedBy>Физ Мат 214</cp:lastModifiedBy>
  <cp:revision>18</cp:revision>
  <dcterms:created xsi:type="dcterms:W3CDTF">2021-06-03T08:45:15Z</dcterms:created>
  <dcterms:modified xsi:type="dcterms:W3CDTF">2021-06-07T06:42:02Z</dcterms:modified>
</cp:coreProperties>
</file>