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Projet Symfony2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Création d’un blog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2000" lang="fr"/>
              <a:t>Par José Albea, Axel Bouaziz, Yohann Teisseire &amp; Philippe Traing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Merci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Rôles de l’équipe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Fonctionnalités du blog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Difficultés rencontrées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800" lang="fr">
                <a:solidFill>
                  <a:schemeClr val="dk1"/>
                </a:solidFill>
              </a:rPr>
              <a:t>Le modèle de données / architecture technique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Démonstration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Rôles de l’équipe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José Albea : Intégrateur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Axel Bouaziz : Développeur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Yohann Teisseire : Intégrateur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Philippe Traing : Développeur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Fonctionnalités du blog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Gestion des articles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Création dans l’administration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TinyMCE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Gestion des catégories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/>
              <a:t>Création dans l’administration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/>
              <a:t>Gestion des inclusions dans le menu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 du blog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Gestion des commentaires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Activation par article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Utilisation d’un listener sur l’insertion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Gestion des utilisateurs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Connexion / Inscription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Gestion des rôles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Fonctionnalités du blog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Espace administration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/>
              <a:t>Sonata Admin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Difficultés rencontrées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Sonata Admin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Jointures des tables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Requêtes personnalisées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Points “Badass”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Moteur de templating Twig :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/>
              <a:t>Fonctions rapides et prêtes à l’emploi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-"/>
            </a:pPr>
            <a:r>
              <a:rPr lang="fr"/>
              <a:t>Décomposition développeurs frontend / backend</a:t>
            </a:r>
            <a:br>
              <a:rPr lang="fr"/>
            </a:b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Utilisation de Doctrine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Générations ultra rapides via la console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Profiler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Gestion des routes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Modèle de données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268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u="sng" lang="fr">
                <a:solidFill>
                  <a:schemeClr val="dk1"/>
                </a:solidFill>
              </a:rPr>
              <a:t>4 Tables 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Comments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Users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Posts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fr">
                <a:solidFill>
                  <a:schemeClr val="dk1"/>
                </a:solidFill>
              </a:rPr>
              <a:t>Categories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y="1200150" x="3482450"/>
            <a:ext cy="3725699" cx="520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fr"/>
              <a:t>Bundles :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ESGIBlogBundle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FOSUserBundle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SonataAdminBundle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BazingaFaker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fr"/>
              <a:t>GedmoDoctrineExtensions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