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Electronique: </a:t>
            </a:r>
            <a:b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 Patate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Groupe C:</a:t>
            </a:r>
            <a:r>
              <a:rPr lang="fr-FR" dirty="0"/>
              <a:t> </a:t>
            </a:r>
          </a:p>
          <a:p>
            <a:r>
              <a:rPr lang="fr-FR" dirty="0"/>
              <a:t>BECHADE Quentin | NERAUD Yohann</a:t>
            </a:r>
          </a:p>
          <a:p>
            <a:r>
              <a:rPr lang="fr-FR" dirty="0"/>
              <a:t>BARBE Benjamin | NAVARROT-LAVIGNE Axel</a:t>
            </a:r>
          </a:p>
        </p:txBody>
      </p:sp>
    </p:spTree>
    <p:extLst>
      <p:ext uri="{BB962C8B-B14F-4D97-AF65-F5344CB8AC3E}">
        <p14:creationId xmlns:p14="http://schemas.microsoft.com/office/powerpoint/2010/main" val="2806594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63442" y="0"/>
            <a:ext cx="10628558" cy="1752599"/>
          </a:xfrm>
        </p:spPr>
        <p:txBody>
          <a:bodyPr>
            <a:normAutofit/>
          </a:bodyPr>
          <a:lstStyle/>
          <a:p>
            <a:r>
              <a:rPr lang="fr-FR" sz="6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63442" y="1752599"/>
            <a:ext cx="10018713" cy="41361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4400" dirty="0"/>
              <a:t>I- Expérimentations</a:t>
            </a:r>
          </a:p>
          <a:p>
            <a:pPr marL="0" indent="0">
              <a:buNone/>
            </a:pPr>
            <a:endParaRPr lang="fr-FR" sz="4400" dirty="0"/>
          </a:p>
          <a:p>
            <a:pPr marL="0" indent="0">
              <a:buNone/>
            </a:pPr>
            <a:r>
              <a:rPr lang="fr-FR" sz="4400" dirty="0"/>
              <a:t>II- Présentation du </a:t>
            </a:r>
            <a:r>
              <a:rPr lang="fr-FR" sz="4400" dirty="0" err="1"/>
              <a:t>protoype</a:t>
            </a:r>
            <a:endParaRPr lang="fr-FR" sz="4400" dirty="0"/>
          </a:p>
          <a:p>
            <a:pPr marL="0" indent="0">
              <a:buNone/>
            </a:pPr>
            <a:endParaRPr lang="fr-FR" sz="4400" dirty="0"/>
          </a:p>
          <a:p>
            <a:pPr marL="0" indent="0">
              <a:buNone/>
            </a:pPr>
            <a:r>
              <a:rPr lang="fr-FR" sz="4400" dirty="0"/>
              <a:t>III- Bilan</a:t>
            </a:r>
          </a:p>
        </p:txBody>
      </p:sp>
    </p:spTree>
    <p:extLst>
      <p:ext uri="{BB962C8B-B14F-4D97-AF65-F5344CB8AC3E}">
        <p14:creationId xmlns:p14="http://schemas.microsoft.com/office/powerpoint/2010/main" val="4188964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17784" y="0"/>
            <a:ext cx="10574215" cy="1752599"/>
          </a:xfrm>
        </p:spPr>
        <p:txBody>
          <a:bodyPr/>
          <a:lstStyle/>
          <a:p>
            <a:r>
              <a:rPr lang="fr-FR" dirty="0">
                <a:latin typeface="Algerian" panose="04020705040A02060702" pitchFamily="82" charset="0"/>
              </a:rPr>
              <a:t>Expérimentations</a:t>
            </a:r>
            <a:br>
              <a:rPr lang="fr-FR" dirty="0"/>
            </a:br>
            <a:r>
              <a:rPr lang="fr-FR" dirty="0">
                <a:solidFill>
                  <a:srgbClr val="92D050"/>
                </a:solidFill>
              </a:rPr>
              <a:t>Expérience n°1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6792" y="1582614"/>
            <a:ext cx="7825066" cy="515742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156" y="2563598"/>
            <a:ext cx="3747139" cy="186443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492" y="1582614"/>
            <a:ext cx="4629366" cy="446299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8181" y="1636267"/>
            <a:ext cx="9933522" cy="66994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4391" y="2409992"/>
            <a:ext cx="8001000" cy="433005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6358" y="2409992"/>
            <a:ext cx="6103902" cy="421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50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033" y="1511532"/>
            <a:ext cx="6240990" cy="340158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91408" y="0"/>
            <a:ext cx="10600592" cy="1644162"/>
          </a:xfrm>
        </p:spPr>
        <p:txBody>
          <a:bodyPr>
            <a:normAutofit/>
          </a:bodyPr>
          <a:lstStyle/>
          <a:p>
            <a:r>
              <a:rPr lang="fr-FR" dirty="0">
                <a:latin typeface="Algerian" panose="04020705040A02060702" pitchFamily="82" charset="0"/>
              </a:rPr>
              <a:t>Expérimentations</a:t>
            </a:r>
            <a:br>
              <a:rPr lang="fr-FR" dirty="0"/>
            </a:br>
            <a:r>
              <a:rPr lang="fr-FR" dirty="0">
                <a:solidFill>
                  <a:srgbClr val="92D050"/>
                </a:solidFill>
              </a:rPr>
              <a:t>Expérience n°2</a:t>
            </a:r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3631" y="1504335"/>
            <a:ext cx="2892669" cy="5142525"/>
          </a:xfr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168" y="1488706"/>
            <a:ext cx="2901462" cy="515815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7212" y="1488706"/>
            <a:ext cx="2886625" cy="5131777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1434241" y="4913115"/>
            <a:ext cx="103477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Alors, pourquoi parle-t-on de capteur capacitif ? </a:t>
            </a:r>
            <a:endParaRPr lang="fr-F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355360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382" y="1504335"/>
            <a:ext cx="8513638" cy="493790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6401" y="0"/>
            <a:ext cx="10515600" cy="1504335"/>
          </a:xfrm>
        </p:spPr>
        <p:txBody>
          <a:bodyPr>
            <a:normAutofit/>
          </a:bodyPr>
          <a:lstStyle/>
          <a:p>
            <a:r>
              <a:rPr lang="fr-FR" dirty="0">
                <a:latin typeface="Algerian" panose="04020705040A02060702" pitchFamily="82" charset="0"/>
              </a:rPr>
              <a:t>Présentation du prototype</a:t>
            </a:r>
          </a:p>
        </p:txBody>
      </p:sp>
    </p:spTree>
    <p:extLst>
      <p:ext uri="{BB962C8B-B14F-4D97-AF65-F5344CB8AC3E}">
        <p14:creationId xmlns:p14="http://schemas.microsoft.com/office/powerpoint/2010/main" val="429298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0688" y="2338754"/>
            <a:ext cx="10018713" cy="1752599"/>
          </a:xfrm>
        </p:spPr>
        <p:txBody>
          <a:bodyPr>
            <a:normAutofit/>
          </a:bodyPr>
          <a:lstStyle/>
          <a:p>
            <a:r>
              <a:rPr lang="fr-FR" sz="9600" u="sng" dirty="0">
                <a:latin typeface="Algerian" panose="04020705040A02060702" pitchFamily="82" charset="0"/>
              </a:rPr>
              <a:t>BILAN</a:t>
            </a:r>
          </a:p>
        </p:txBody>
      </p:sp>
    </p:spTree>
    <p:extLst>
      <p:ext uri="{BB962C8B-B14F-4D97-AF65-F5344CB8AC3E}">
        <p14:creationId xmlns:p14="http://schemas.microsoft.com/office/powerpoint/2010/main" val="1243792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51</TotalTime>
  <Words>39</Words>
  <Application>Microsoft Office PowerPoint</Application>
  <PresentationFormat>Grand écran</PresentationFormat>
  <Paragraphs>15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Algerian</vt:lpstr>
      <vt:lpstr>Arial</vt:lpstr>
      <vt:lpstr>Corbel</vt:lpstr>
      <vt:lpstr>Parallaxe</vt:lpstr>
      <vt:lpstr>Projet Electronique:  Smart Patate</vt:lpstr>
      <vt:lpstr>Sommaire</vt:lpstr>
      <vt:lpstr>Expérimentations Expérience n°1</vt:lpstr>
      <vt:lpstr>Expérimentations Expérience n°2</vt:lpstr>
      <vt:lpstr>Présentation du prototype</vt:lpstr>
      <vt:lpstr>BILAN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Electronique:  Smart Patate</dc:title>
  <dc:creator>Axel Navarrot-Lavigne</dc:creator>
  <cp:lastModifiedBy>Axel Navarrot-Lavigne</cp:lastModifiedBy>
  <cp:revision>10</cp:revision>
  <dcterms:created xsi:type="dcterms:W3CDTF">2016-11-15T17:41:47Z</dcterms:created>
  <dcterms:modified xsi:type="dcterms:W3CDTF">2016-11-16T12:40:38Z</dcterms:modified>
</cp:coreProperties>
</file>