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FD86FA-06B3-48F7-95F4-910D5AB1B00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D04B1F-5272-4EB5-A6CE-BD2EE3275C3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223932-9CBA-4C99-8FB3-736814AC1D5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C17663-5A90-4FD9-B8DA-846F9AE4D7A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AA6D54-7145-45F6-AF8C-961164D2200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7804FD-BAE8-4E3C-A66B-4CF5AA40C94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BB4022-39CA-4B97-B8C6-BE80BA9A3BA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DD0822-CCC1-40DB-BF63-8FFB05CEA36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528643-AD59-43ED-B934-54BE017CE2E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F5FF48-A0F9-408A-8277-5E1B8387D9F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AA4D8C-9B40-46D5-A056-6F2EB13F2F2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70F3CB-59D1-465F-BB30-B1A6FD6DAC0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B08094C-9801-4996-99A9-A18C6D9281DD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54;p13"/>
          <p:cNvSpPr/>
          <p:nvPr/>
        </p:nvSpPr>
        <p:spPr>
          <a:xfrm>
            <a:off x="54360" y="492120"/>
            <a:ext cx="1724400" cy="2683440"/>
          </a:xfrm>
          <a:prstGeom prst="rect">
            <a:avLst/>
          </a:prstGeom>
          <a:noFill/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900" spc="-1" strike="noStrike">
                <a:solidFill>
                  <a:srgbClr val="cc0000"/>
                </a:solidFill>
                <a:latin typeface="Open Sans"/>
                <a:ea typeface="Open Sans"/>
              </a:rPr>
              <a:t>Besoins et problèmes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A quel(s) besoin(s) ou problème(s)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rencontrés par vos usagers votre solution va répondre ?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Nos usagers souhaitent savoir si leur niveau de vie et si leur qualité de vie  évoluent au fil des années. 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Ils veulent savoir si la santé(qualité de vie) dépend de l’économie(niveau de vie) dans le monde. 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700" spc="-1" strike="noStrike">
              <a:latin typeface="Arial"/>
            </a:endParaRPr>
          </a:p>
        </p:txBody>
      </p:sp>
      <p:sp>
        <p:nvSpPr>
          <p:cNvPr id="39" name="Google Shape;55;p13"/>
          <p:cNvSpPr/>
          <p:nvPr/>
        </p:nvSpPr>
        <p:spPr>
          <a:xfrm>
            <a:off x="1875960" y="492120"/>
            <a:ext cx="1668600" cy="2683440"/>
          </a:xfrm>
          <a:prstGeom prst="rect">
            <a:avLst/>
          </a:prstGeom>
          <a:noFill/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900" spc="-1" strike="noStrike">
                <a:solidFill>
                  <a:srgbClr val="cc0000"/>
                </a:solidFill>
                <a:latin typeface="Open Sans"/>
                <a:ea typeface="Open Sans"/>
              </a:rPr>
              <a:t>Usagers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Quels sont les différents usagers que votre solution va cibler ? 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- Les personnes souhaitant améliorer leur santé.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- Les professionnels de la santé 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- Economistes(economie de la santé)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→ </a:t>
            </a: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corélation entre santé et économie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r>
              <a:rPr b="1" lang="fr-FR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clients/usagers que votre solution va cibler ?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40" name="Google Shape;56;p13"/>
          <p:cNvSpPr/>
          <p:nvPr/>
        </p:nvSpPr>
        <p:spPr>
          <a:xfrm>
            <a:off x="3641760" y="492120"/>
            <a:ext cx="1724400" cy="4561200"/>
          </a:xfrm>
          <a:prstGeom prst="rect">
            <a:avLst/>
          </a:prstGeom>
          <a:noFill/>
          <a:ln w="9525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900" spc="-1" strike="noStrike">
                <a:solidFill>
                  <a:srgbClr val="4285f4"/>
                </a:solidFill>
                <a:latin typeface="Open Sans"/>
                <a:ea typeface="Open Sans"/>
              </a:rPr>
              <a:t>Notre solution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>
                <a:solidFill>
                  <a:srgbClr val="4285f4"/>
                </a:solidFill>
                <a:latin typeface="Open Sans"/>
                <a:ea typeface="Open Sans"/>
              </a:rPr>
              <a:t>Vous pouvez insérer votre logo/visuels ici. Résumez votre solution en quelques mots succincts (proposition de valeur).</a:t>
            </a: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>
                <a:solidFill>
                  <a:srgbClr val="4285f4"/>
                </a:solidFill>
                <a:latin typeface="Open Sans"/>
                <a:ea typeface="Open Sans"/>
              </a:rPr>
              <a:t>Notre solution est un site internet accesible a tout le monde sur lequel sera disponible une carte du monde permettant de présenter les données de santé et de l’économie de chaque pays.</a:t>
            </a: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>
                <a:solidFill>
                  <a:srgbClr val="4285f4"/>
                </a:solidFill>
                <a:latin typeface="Open Sans"/>
                <a:ea typeface="Open Sans"/>
              </a:rPr>
              <a:t> </a:t>
            </a: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41" name="Google Shape;57;p13"/>
          <p:cNvSpPr/>
          <p:nvPr/>
        </p:nvSpPr>
        <p:spPr>
          <a:xfrm>
            <a:off x="5459040" y="492120"/>
            <a:ext cx="1724400" cy="2683440"/>
          </a:xfrm>
          <a:prstGeom prst="rect">
            <a:avLst/>
          </a:prstGeom>
          <a:noFill/>
          <a:ln w="9525">
            <a:solidFill>
              <a:srgbClr val="0097a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000" spc="-1" strike="noStrike">
                <a:solidFill>
                  <a:srgbClr val="0097a7"/>
                </a:solidFill>
                <a:latin typeface="Open Sans"/>
                <a:ea typeface="Open Sans"/>
              </a:rPr>
              <a:t>Usages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rgbClr val="0097a7"/>
                </a:solidFill>
                <a:latin typeface="Open Sans"/>
                <a:ea typeface="Open Sans"/>
              </a:rPr>
              <a:t>Comment vos usagers vont-ils utiliser votre solution ? Qu’est-ce que cela changera pour eux ?</a:t>
            </a: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rgbClr val="0097a7"/>
                </a:solidFill>
                <a:latin typeface="Open Sans"/>
                <a:ea typeface="Open Sans"/>
              </a:rPr>
              <a:t>Consultation et recoltes de données statistiques, comparaison entre les données</a:t>
            </a: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rgbClr val="0097a7"/>
                </a:solidFill>
                <a:latin typeface="Open Sans"/>
                <a:ea typeface="Open Sans"/>
              </a:rPr>
              <a:t>Prise de conscience sur sa propre qualité de vie et son niveau de vie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42" name="Google Shape;58;p13"/>
          <p:cNvSpPr/>
          <p:nvPr/>
        </p:nvSpPr>
        <p:spPr>
          <a:xfrm>
            <a:off x="7275960" y="492120"/>
            <a:ext cx="1724400" cy="2683440"/>
          </a:xfrm>
          <a:prstGeom prst="rect">
            <a:avLst/>
          </a:prstGeom>
          <a:noFill/>
          <a:ln w="9525">
            <a:solidFill>
              <a:srgbClr val="0097a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000" spc="-1" strike="noStrike">
                <a:solidFill>
                  <a:srgbClr val="0097a7"/>
                </a:solidFill>
                <a:latin typeface="Open Sans"/>
                <a:ea typeface="Open Sans"/>
              </a:rPr>
              <a:t>Accès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>
                <a:solidFill>
                  <a:srgbClr val="0097a7"/>
                </a:solidFill>
                <a:latin typeface="Open Sans"/>
                <a:ea typeface="Open Sans"/>
              </a:rPr>
              <a:t>Comment avez-vous optimisé le parcours utilisateur pour faciliter l’accès aux données/informations ?</a:t>
            </a: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>
                <a:solidFill>
                  <a:srgbClr val="0097a7"/>
                </a:solidFill>
                <a:latin typeface="Open Sans"/>
                <a:ea typeface="Open Sans"/>
              </a:rPr>
              <a:t>- Carte représentant les pays présentant les données de santé et de l’économie</a:t>
            </a: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>
                <a:solidFill>
                  <a:srgbClr val="0097a7"/>
                </a:solidFill>
                <a:latin typeface="Open Sans"/>
                <a:ea typeface="Open Sans"/>
              </a:rPr>
              <a:t>- Barre de recherche</a:t>
            </a: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>
                <a:solidFill>
                  <a:srgbClr val="0097a7"/>
                </a:solidFill>
                <a:latin typeface="Open Sans"/>
                <a:ea typeface="Open Sans"/>
              </a:rPr>
              <a:t>- Codes couleur selon les données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43" name="Google Shape;59;p13"/>
          <p:cNvSpPr/>
          <p:nvPr/>
        </p:nvSpPr>
        <p:spPr>
          <a:xfrm>
            <a:off x="54360" y="3240000"/>
            <a:ext cx="3490200" cy="1825200"/>
          </a:xfrm>
          <a:prstGeom prst="rect">
            <a:avLst/>
          </a:prstGeom>
          <a:noFill/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900" spc="-1" strike="noStrike">
                <a:solidFill>
                  <a:srgbClr val="cc0000"/>
                </a:solidFill>
                <a:latin typeface="Open Sans"/>
                <a:ea typeface="Open Sans"/>
              </a:rPr>
              <a:t>Solutions existantes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Quelle(s) solution(s) existe(nt) déjà aujourd’hui pour répondre à ces besoins ?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En quoi votre solution est-elle différente ?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Documentaires, sites internets informatifs, articles → sensibilisation 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Solution interactive et facile à exploiter, accès rapide aux données, possibilité de croisement de divers données statistiques(économie et santé)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700" spc="-1" strike="noStrike">
              <a:latin typeface="Arial"/>
            </a:endParaRPr>
          </a:p>
        </p:txBody>
      </p:sp>
      <p:sp>
        <p:nvSpPr>
          <p:cNvPr id="44" name="Google Shape;60;p13"/>
          <p:cNvSpPr/>
          <p:nvPr/>
        </p:nvSpPr>
        <p:spPr>
          <a:xfrm>
            <a:off x="5454720" y="3240000"/>
            <a:ext cx="3545640" cy="1825200"/>
          </a:xfrm>
          <a:prstGeom prst="rect">
            <a:avLst/>
          </a:prstGeom>
          <a:noFill/>
          <a:ln w="9525">
            <a:solidFill>
              <a:srgbClr val="0097a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900" spc="-1" strike="noStrike">
                <a:solidFill>
                  <a:srgbClr val="0097a7"/>
                </a:solidFill>
                <a:latin typeface="Open Sans"/>
                <a:ea typeface="Open Sans"/>
              </a:rPr>
              <a:t>Base de données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0097a7"/>
                </a:solidFill>
                <a:latin typeface="Open Sans"/>
                <a:ea typeface="Open Sans"/>
              </a:rPr>
              <a:t>Comment allez-vous récolter et préparer votre base de données (plusieurs sources, croisement de données, etc.) ? Quels sont vos sources d’importation des donnés ?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0097a7"/>
                </a:solidFill>
                <a:latin typeface="Open Sans"/>
                <a:ea typeface="Open Sans"/>
              </a:rPr>
              <a:t>On a consulter des sites de data nous permettant de récolter des data. Nous allons les croiser(donnée santé x donnée économie)→ relation ?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700" spc="-1" strike="noStrike">
                <a:solidFill>
                  <a:srgbClr val="0097a7"/>
                </a:solidFill>
                <a:latin typeface="Open Sans"/>
                <a:ea typeface="Open Sans"/>
              </a:rPr>
              <a:t>Nos sources sont : kaggle.com , ourworldindata.com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45" name="Google Shape;62;p13"/>
          <p:cNvSpPr/>
          <p:nvPr/>
        </p:nvSpPr>
        <p:spPr>
          <a:xfrm>
            <a:off x="874440" y="89640"/>
            <a:ext cx="2670120" cy="335160"/>
          </a:xfrm>
          <a:prstGeom prst="rect">
            <a:avLst/>
          </a:pr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Nom du projet : Santé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6" name="Google Shape;63;p13"/>
          <p:cNvSpPr/>
          <p:nvPr/>
        </p:nvSpPr>
        <p:spPr>
          <a:xfrm>
            <a:off x="3641760" y="89640"/>
            <a:ext cx="5358600" cy="487080"/>
          </a:xfrm>
          <a:prstGeom prst="rect">
            <a:avLst/>
          </a:pr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Arial"/>
              </a:rPr>
              <a:t>Membres :  Audric Girondin, Axel Carot, Arisoy Ivan Can, ABDALLAH Rachydah, Duckes Jonathan, Malala Ravalisaona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7" name="Google Shape;64;p13"/>
          <p:cNvSpPr/>
          <p:nvPr/>
        </p:nvSpPr>
        <p:spPr>
          <a:xfrm>
            <a:off x="59040" y="89640"/>
            <a:ext cx="738720" cy="335160"/>
          </a:xfrm>
          <a:prstGeom prst="rect">
            <a:avLst/>
          </a:pr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Gr. 6  </a:t>
            </a:r>
            <a:endParaRPr b="0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Application>LibreOffice/7.3.2.2$Windows_X86_64 LibreOffice_project/49f2b1bff42cfccbd8f788c8dc32c1c309559be0</Application>
  <AppVersion>15.0000</AppVersion>
  <Words>186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2022-10-05T12:26:03Z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(16:9)</vt:lpwstr>
  </property>
  <property fmtid="{D5CDD505-2E9C-101B-9397-08002B2CF9AE}" pid="4" name="Slides">
    <vt:r8>1</vt:r8>
  </property>
</Properties>
</file>