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0" r:id="rId1"/>
  </p:sldMasterIdLst>
  <p:sldIdLst>
    <p:sldId id="256" r:id="rId2"/>
    <p:sldId id="257" r:id="rId3"/>
    <p:sldId id="276" r:id="rId4"/>
    <p:sldId id="260" r:id="rId5"/>
    <p:sldId id="261" r:id="rId6"/>
    <p:sldId id="262" r:id="rId7"/>
    <p:sldId id="283" r:id="rId8"/>
    <p:sldId id="272" r:id="rId9"/>
    <p:sldId id="279" r:id="rId10"/>
    <p:sldId id="271" r:id="rId11"/>
    <p:sldId id="273" r:id="rId12"/>
    <p:sldId id="284" r:id="rId13"/>
    <p:sldId id="270" r:id="rId14"/>
    <p:sldId id="275" r:id="rId15"/>
    <p:sldId id="282"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078A89-A643-252C-3E34-89F7A285405D}" v="31" dt="2025-05-23T03:54:44.696"/>
    <p1510:client id="{9858A71A-08BB-FD67-6BA9-59F4093DA97A}" v="7296" dt="2025-05-23T01:07:45.266"/>
    <p1510:client id="{CD5A3881-8C0E-CF64-447C-B148AE4F7D54}" v="141" dt="2025-05-22T23:29:25.4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x Ptacek" userId="02f0911da2efc662" providerId="Windows Live" clId="Web-{CD5A3881-8C0E-CF64-447C-B148AE4F7D54}"/>
    <pc:docChg chg="addSld delSld modSld addMainMaster delMainMaster">
      <pc:chgData name="Alex Ptacek" userId="02f0911da2efc662" providerId="Windows Live" clId="Web-{CD5A3881-8C0E-CF64-447C-B148AE4F7D54}" dt="2025-05-22T23:29:25.445" v="129" actId="1076"/>
      <pc:docMkLst>
        <pc:docMk/>
      </pc:docMkLst>
      <pc:sldChg chg="modSp mod modClrScheme chgLayout">
        <pc:chgData name="Alex Ptacek" userId="02f0911da2efc662" providerId="Windows Live" clId="Web-{CD5A3881-8C0E-CF64-447C-B148AE4F7D54}" dt="2025-05-22T23:22:17.416" v="113" actId="1076"/>
        <pc:sldMkLst>
          <pc:docMk/>
          <pc:sldMk cId="0" sldId="256"/>
        </pc:sldMkLst>
        <pc:spChg chg="mod ord">
          <ac:chgData name="Alex Ptacek" userId="02f0911da2efc662" providerId="Windows Live" clId="Web-{CD5A3881-8C0E-CF64-447C-B148AE4F7D54}" dt="2025-05-22T23:22:09.432" v="110" actId="1076"/>
          <ac:spMkLst>
            <pc:docMk/>
            <pc:sldMk cId="0" sldId="256"/>
            <ac:spMk id="2" creationId="{00000000-0000-0000-0000-000000000000}"/>
          </ac:spMkLst>
        </pc:spChg>
        <pc:spChg chg="mod">
          <ac:chgData name="Alex Ptacek" userId="02f0911da2efc662" providerId="Windows Live" clId="Web-{CD5A3881-8C0E-CF64-447C-B148AE4F7D54}" dt="2025-05-22T23:22:17.416" v="113" actId="1076"/>
          <ac:spMkLst>
            <pc:docMk/>
            <pc:sldMk cId="0" sldId="256"/>
            <ac:spMk id="3" creationId="{00000000-0000-0000-0000-000000000000}"/>
          </ac:spMkLst>
        </pc:spChg>
      </pc:sldChg>
      <pc:sldChg chg="modSp mod modClrScheme chgLayout">
        <pc:chgData name="Alex Ptacek" userId="02f0911da2efc662" providerId="Windows Live" clId="Web-{CD5A3881-8C0E-CF64-447C-B148AE4F7D54}" dt="2025-05-22T23:17:57.768" v="6"/>
        <pc:sldMkLst>
          <pc:docMk/>
          <pc:sldMk cId="0" sldId="257"/>
        </pc:sldMkLst>
        <pc:spChg chg="mod ord">
          <ac:chgData name="Alex Ptacek" userId="02f0911da2efc662" providerId="Windows Live" clId="Web-{CD5A3881-8C0E-CF64-447C-B148AE4F7D54}" dt="2025-05-22T23:17:57.768" v="6"/>
          <ac:spMkLst>
            <pc:docMk/>
            <pc:sldMk cId="0" sldId="257"/>
            <ac:spMk id="2" creationId="{00000000-0000-0000-0000-000000000000}"/>
          </ac:spMkLst>
        </pc:spChg>
      </pc:sldChg>
      <pc:sldChg chg="modSp mod modClrScheme chgLayout">
        <pc:chgData name="Alex Ptacek" userId="02f0911da2efc662" providerId="Windows Live" clId="Web-{CD5A3881-8C0E-CF64-447C-B148AE4F7D54}" dt="2025-05-22T23:17:57.768" v="6"/>
        <pc:sldMkLst>
          <pc:docMk/>
          <pc:sldMk cId="0" sldId="258"/>
        </pc:sldMkLst>
        <pc:spChg chg="mod ord">
          <ac:chgData name="Alex Ptacek" userId="02f0911da2efc662" providerId="Windows Live" clId="Web-{CD5A3881-8C0E-CF64-447C-B148AE4F7D54}" dt="2025-05-22T23:17:57.768" v="6"/>
          <ac:spMkLst>
            <pc:docMk/>
            <pc:sldMk cId="0" sldId="258"/>
            <ac:spMk id="2" creationId="{00000000-0000-0000-0000-000000000000}"/>
          </ac:spMkLst>
        </pc:spChg>
      </pc:sldChg>
      <pc:sldChg chg="modSp mod modClrScheme chgLayout">
        <pc:chgData name="Alex Ptacek" userId="02f0911da2efc662" providerId="Windows Live" clId="Web-{CD5A3881-8C0E-CF64-447C-B148AE4F7D54}" dt="2025-05-22T23:17:57.768" v="6"/>
        <pc:sldMkLst>
          <pc:docMk/>
          <pc:sldMk cId="0" sldId="259"/>
        </pc:sldMkLst>
        <pc:spChg chg="mod ord">
          <ac:chgData name="Alex Ptacek" userId="02f0911da2efc662" providerId="Windows Live" clId="Web-{CD5A3881-8C0E-CF64-447C-B148AE4F7D54}" dt="2025-05-22T23:17:57.768" v="6"/>
          <ac:spMkLst>
            <pc:docMk/>
            <pc:sldMk cId="0" sldId="259"/>
            <ac:spMk id="2" creationId="{00000000-0000-0000-0000-000000000000}"/>
          </ac:spMkLst>
        </pc:spChg>
      </pc:sldChg>
      <pc:sldChg chg="modSp mod modClrScheme chgLayout">
        <pc:chgData name="Alex Ptacek" userId="02f0911da2efc662" providerId="Windows Live" clId="Web-{CD5A3881-8C0E-CF64-447C-B148AE4F7D54}" dt="2025-05-22T23:17:57.768" v="6"/>
        <pc:sldMkLst>
          <pc:docMk/>
          <pc:sldMk cId="0" sldId="260"/>
        </pc:sldMkLst>
        <pc:spChg chg="mod ord">
          <ac:chgData name="Alex Ptacek" userId="02f0911da2efc662" providerId="Windows Live" clId="Web-{CD5A3881-8C0E-CF64-447C-B148AE4F7D54}" dt="2025-05-22T23:17:57.768" v="6"/>
          <ac:spMkLst>
            <pc:docMk/>
            <pc:sldMk cId="0" sldId="260"/>
            <ac:spMk id="2" creationId="{00000000-0000-0000-0000-000000000000}"/>
          </ac:spMkLst>
        </pc:spChg>
      </pc:sldChg>
      <pc:sldChg chg="modSp mod modClrScheme chgLayout">
        <pc:chgData name="Alex Ptacek" userId="02f0911da2efc662" providerId="Windows Live" clId="Web-{CD5A3881-8C0E-CF64-447C-B148AE4F7D54}" dt="2025-05-22T23:17:57.768" v="6"/>
        <pc:sldMkLst>
          <pc:docMk/>
          <pc:sldMk cId="0" sldId="261"/>
        </pc:sldMkLst>
        <pc:spChg chg="mod ord">
          <ac:chgData name="Alex Ptacek" userId="02f0911da2efc662" providerId="Windows Live" clId="Web-{CD5A3881-8C0E-CF64-447C-B148AE4F7D54}" dt="2025-05-22T23:17:57.768" v="6"/>
          <ac:spMkLst>
            <pc:docMk/>
            <pc:sldMk cId="0" sldId="261"/>
            <ac:spMk id="2" creationId="{00000000-0000-0000-0000-000000000000}"/>
          </ac:spMkLst>
        </pc:spChg>
      </pc:sldChg>
      <pc:sldChg chg="modSp mod modClrScheme chgLayout">
        <pc:chgData name="Alex Ptacek" userId="02f0911da2efc662" providerId="Windows Live" clId="Web-{CD5A3881-8C0E-CF64-447C-B148AE4F7D54}" dt="2025-05-22T23:17:57.768" v="6"/>
        <pc:sldMkLst>
          <pc:docMk/>
          <pc:sldMk cId="0" sldId="262"/>
        </pc:sldMkLst>
        <pc:spChg chg="mod ord">
          <ac:chgData name="Alex Ptacek" userId="02f0911da2efc662" providerId="Windows Live" clId="Web-{CD5A3881-8C0E-CF64-447C-B148AE4F7D54}" dt="2025-05-22T23:17:57.768" v="6"/>
          <ac:spMkLst>
            <pc:docMk/>
            <pc:sldMk cId="0" sldId="262"/>
            <ac:spMk id="2" creationId="{00000000-0000-0000-0000-000000000000}"/>
          </ac:spMkLst>
        </pc:spChg>
      </pc:sldChg>
      <pc:sldChg chg="modSp add del mod modClrScheme chgLayout">
        <pc:chgData name="Alex Ptacek" userId="02f0911da2efc662" providerId="Windows Live" clId="Web-{CD5A3881-8C0E-CF64-447C-B148AE4F7D54}" dt="2025-05-22T23:28:26.459" v="126"/>
        <pc:sldMkLst>
          <pc:docMk/>
          <pc:sldMk cId="0" sldId="263"/>
        </pc:sldMkLst>
        <pc:spChg chg="mod ord">
          <ac:chgData name="Alex Ptacek" userId="02f0911da2efc662" providerId="Windows Live" clId="Web-{CD5A3881-8C0E-CF64-447C-B148AE4F7D54}" dt="2025-05-22T23:17:57.768" v="6"/>
          <ac:spMkLst>
            <pc:docMk/>
            <pc:sldMk cId="0" sldId="263"/>
            <ac:spMk id="2" creationId="{00000000-0000-0000-0000-000000000000}"/>
          </ac:spMkLst>
        </pc:spChg>
        <pc:picChg chg="mod">
          <ac:chgData name="Alex Ptacek" userId="02f0911da2efc662" providerId="Windows Live" clId="Web-{CD5A3881-8C0E-CF64-447C-B148AE4F7D54}" dt="2025-05-22T23:17:36.673" v="5" actId="1076"/>
          <ac:picMkLst>
            <pc:docMk/>
            <pc:sldMk cId="0" sldId="263"/>
            <ac:picMk id="3" creationId="{00000000-0000-0000-0000-000000000000}"/>
          </ac:picMkLst>
        </pc:picChg>
      </pc:sldChg>
      <pc:sldChg chg="modSp mod modClrScheme chgLayout">
        <pc:chgData name="Alex Ptacek" userId="02f0911da2efc662" providerId="Windows Live" clId="Web-{CD5A3881-8C0E-CF64-447C-B148AE4F7D54}" dt="2025-05-22T23:17:57.768" v="6"/>
        <pc:sldMkLst>
          <pc:docMk/>
          <pc:sldMk cId="0" sldId="264"/>
        </pc:sldMkLst>
        <pc:spChg chg="mod ord">
          <ac:chgData name="Alex Ptacek" userId="02f0911da2efc662" providerId="Windows Live" clId="Web-{CD5A3881-8C0E-CF64-447C-B148AE4F7D54}" dt="2025-05-22T23:17:57.768" v="6"/>
          <ac:spMkLst>
            <pc:docMk/>
            <pc:sldMk cId="0" sldId="264"/>
            <ac:spMk id="2" creationId="{00000000-0000-0000-0000-000000000000}"/>
          </ac:spMkLst>
        </pc:spChg>
      </pc:sldChg>
      <pc:sldChg chg="modSp mod modClrScheme chgLayout">
        <pc:chgData name="Alex Ptacek" userId="02f0911da2efc662" providerId="Windows Live" clId="Web-{CD5A3881-8C0E-CF64-447C-B148AE4F7D54}" dt="2025-05-22T23:17:57.768" v="6"/>
        <pc:sldMkLst>
          <pc:docMk/>
          <pc:sldMk cId="0" sldId="265"/>
        </pc:sldMkLst>
        <pc:spChg chg="mod ord">
          <ac:chgData name="Alex Ptacek" userId="02f0911da2efc662" providerId="Windows Live" clId="Web-{CD5A3881-8C0E-CF64-447C-B148AE4F7D54}" dt="2025-05-22T23:17:57.768" v="6"/>
          <ac:spMkLst>
            <pc:docMk/>
            <pc:sldMk cId="0" sldId="265"/>
            <ac:spMk id="2" creationId="{00000000-0000-0000-0000-000000000000}"/>
          </ac:spMkLst>
        </pc:spChg>
      </pc:sldChg>
      <pc:sldChg chg="modSp mod modClrScheme chgLayout">
        <pc:chgData name="Alex Ptacek" userId="02f0911da2efc662" providerId="Windows Live" clId="Web-{CD5A3881-8C0E-CF64-447C-B148AE4F7D54}" dt="2025-05-22T23:17:57.768" v="6"/>
        <pc:sldMkLst>
          <pc:docMk/>
          <pc:sldMk cId="0" sldId="266"/>
        </pc:sldMkLst>
        <pc:spChg chg="mod ord">
          <ac:chgData name="Alex Ptacek" userId="02f0911da2efc662" providerId="Windows Live" clId="Web-{CD5A3881-8C0E-CF64-447C-B148AE4F7D54}" dt="2025-05-22T23:17:57.768" v="6"/>
          <ac:spMkLst>
            <pc:docMk/>
            <pc:sldMk cId="0" sldId="266"/>
            <ac:spMk id="2" creationId="{00000000-0000-0000-0000-000000000000}"/>
          </ac:spMkLst>
        </pc:spChg>
      </pc:sldChg>
      <pc:sldChg chg="modSp mod modClrScheme chgLayout">
        <pc:chgData name="Alex Ptacek" userId="02f0911da2efc662" providerId="Windows Live" clId="Web-{CD5A3881-8C0E-CF64-447C-B148AE4F7D54}" dt="2025-05-22T23:17:57.768" v="6"/>
        <pc:sldMkLst>
          <pc:docMk/>
          <pc:sldMk cId="0" sldId="267"/>
        </pc:sldMkLst>
        <pc:spChg chg="mod ord">
          <ac:chgData name="Alex Ptacek" userId="02f0911da2efc662" providerId="Windows Live" clId="Web-{CD5A3881-8C0E-CF64-447C-B148AE4F7D54}" dt="2025-05-22T23:17:57.768" v="6"/>
          <ac:spMkLst>
            <pc:docMk/>
            <pc:sldMk cId="0" sldId="267"/>
            <ac:spMk id="2" creationId="{00000000-0000-0000-0000-000000000000}"/>
          </ac:spMkLst>
        </pc:spChg>
      </pc:sldChg>
      <pc:sldChg chg="modSp mod modClrScheme chgLayout">
        <pc:chgData name="Alex Ptacek" userId="02f0911da2efc662" providerId="Windows Live" clId="Web-{CD5A3881-8C0E-CF64-447C-B148AE4F7D54}" dt="2025-05-22T23:17:57.768" v="6"/>
        <pc:sldMkLst>
          <pc:docMk/>
          <pc:sldMk cId="0" sldId="268"/>
        </pc:sldMkLst>
        <pc:spChg chg="mod ord">
          <ac:chgData name="Alex Ptacek" userId="02f0911da2efc662" providerId="Windows Live" clId="Web-{CD5A3881-8C0E-CF64-447C-B148AE4F7D54}" dt="2025-05-22T23:17:57.768" v="6"/>
          <ac:spMkLst>
            <pc:docMk/>
            <pc:sldMk cId="0" sldId="268"/>
            <ac:spMk id="2" creationId="{00000000-0000-0000-0000-000000000000}"/>
          </ac:spMkLst>
        </pc:spChg>
      </pc:sldChg>
      <pc:sldChg chg="modSp mod modClrScheme chgLayout">
        <pc:chgData name="Alex Ptacek" userId="02f0911da2efc662" providerId="Windows Live" clId="Web-{CD5A3881-8C0E-CF64-447C-B148AE4F7D54}" dt="2025-05-22T23:17:57.768" v="6"/>
        <pc:sldMkLst>
          <pc:docMk/>
          <pc:sldMk cId="0" sldId="269"/>
        </pc:sldMkLst>
        <pc:spChg chg="mod ord">
          <ac:chgData name="Alex Ptacek" userId="02f0911da2efc662" providerId="Windows Live" clId="Web-{CD5A3881-8C0E-CF64-447C-B148AE4F7D54}" dt="2025-05-22T23:17:57.768" v="6"/>
          <ac:spMkLst>
            <pc:docMk/>
            <pc:sldMk cId="0" sldId="269"/>
            <ac:spMk id="2" creationId="{00000000-0000-0000-0000-000000000000}"/>
          </ac:spMkLst>
        </pc:spChg>
      </pc:sldChg>
      <pc:sldChg chg="addSp modSp new mod modClrScheme chgLayout">
        <pc:chgData name="Alex Ptacek" userId="02f0911da2efc662" providerId="Windows Live" clId="Web-{CD5A3881-8C0E-CF64-447C-B148AE4F7D54}" dt="2025-05-22T23:29:25.445" v="129" actId="1076"/>
        <pc:sldMkLst>
          <pc:docMk/>
          <pc:sldMk cId="2478976732" sldId="270"/>
        </pc:sldMkLst>
        <pc:spChg chg="mod ord">
          <ac:chgData name="Alex Ptacek" userId="02f0911da2efc662" providerId="Windows Live" clId="Web-{CD5A3881-8C0E-CF64-447C-B148AE4F7D54}" dt="2025-05-22T23:17:57.768" v="6"/>
          <ac:spMkLst>
            <pc:docMk/>
            <pc:sldMk cId="2478976732" sldId="270"/>
            <ac:spMk id="2" creationId="{736A76A8-2A48-DC1E-266A-EE080255E433}"/>
          </ac:spMkLst>
        </pc:spChg>
        <pc:picChg chg="add mod">
          <ac:chgData name="Alex Ptacek" userId="02f0911da2efc662" providerId="Windows Live" clId="Web-{CD5A3881-8C0E-CF64-447C-B148AE4F7D54}" dt="2025-05-22T23:14:43.996" v="2" actId="1076"/>
          <ac:picMkLst>
            <pc:docMk/>
            <pc:sldMk cId="2478976732" sldId="270"/>
            <ac:picMk id="3" creationId="{F3470979-C28F-7819-680F-5F1C7B53B552}"/>
          </ac:picMkLst>
        </pc:picChg>
        <pc:picChg chg="add mod">
          <ac:chgData name="Alex Ptacek" userId="02f0911da2efc662" providerId="Windows Live" clId="Web-{CD5A3881-8C0E-CF64-447C-B148AE4F7D54}" dt="2025-05-22T23:29:25.445" v="129" actId="1076"/>
          <ac:picMkLst>
            <pc:docMk/>
            <pc:sldMk cId="2478976732" sldId="270"/>
            <ac:picMk id="4" creationId="{B75EC338-254B-362F-3CFC-387A659F35EE}"/>
          </ac:picMkLst>
        </pc:picChg>
      </pc:sldChg>
      <pc:sldChg chg="add">
        <pc:chgData name="Alex Ptacek" userId="02f0911da2efc662" providerId="Windows Live" clId="Web-{CD5A3881-8C0E-CF64-447C-B148AE4F7D54}" dt="2025-05-22T23:27:59.005" v="115"/>
        <pc:sldMkLst>
          <pc:docMk/>
          <pc:sldMk cId="3165232825" sldId="271"/>
        </pc:sldMkLst>
      </pc:sldChg>
      <pc:sldChg chg="add">
        <pc:chgData name="Alex Ptacek" userId="02f0911da2efc662" providerId="Windows Live" clId="Web-{CD5A3881-8C0E-CF64-447C-B148AE4F7D54}" dt="2025-05-22T23:27:59.005" v="116"/>
        <pc:sldMkLst>
          <pc:docMk/>
          <pc:sldMk cId="1257520318" sldId="272"/>
        </pc:sldMkLst>
      </pc:sldChg>
      <pc:sldChg chg="add">
        <pc:chgData name="Alex Ptacek" userId="02f0911da2efc662" providerId="Windows Live" clId="Web-{CD5A3881-8C0E-CF64-447C-B148AE4F7D54}" dt="2025-05-22T23:27:59.020" v="117"/>
        <pc:sldMkLst>
          <pc:docMk/>
          <pc:sldMk cId="1204211549" sldId="273"/>
        </pc:sldMkLst>
      </pc:sldChg>
      <pc:sldChg chg="add">
        <pc:chgData name="Alex Ptacek" userId="02f0911da2efc662" providerId="Windows Live" clId="Web-{CD5A3881-8C0E-CF64-447C-B148AE4F7D54}" dt="2025-05-22T23:28:26.427" v="118"/>
        <pc:sldMkLst>
          <pc:docMk/>
          <pc:sldMk cId="105939328" sldId="274"/>
        </pc:sldMkLst>
      </pc:sldChg>
      <pc:sldChg chg="add">
        <pc:chgData name="Alex Ptacek" userId="02f0911da2efc662" providerId="Windows Live" clId="Web-{CD5A3881-8C0E-CF64-447C-B148AE4F7D54}" dt="2025-05-22T23:28:26.427" v="119"/>
        <pc:sldMkLst>
          <pc:docMk/>
          <pc:sldMk cId="434280491" sldId="275"/>
        </pc:sldMkLst>
      </pc:sldChg>
      <pc:sldChg chg="add">
        <pc:chgData name="Alex Ptacek" userId="02f0911da2efc662" providerId="Windows Live" clId="Web-{CD5A3881-8C0E-CF64-447C-B148AE4F7D54}" dt="2025-05-22T23:28:26.443" v="120"/>
        <pc:sldMkLst>
          <pc:docMk/>
          <pc:sldMk cId="771627810" sldId="276"/>
        </pc:sldMkLst>
      </pc:sldChg>
      <pc:sldChg chg="add">
        <pc:chgData name="Alex Ptacek" userId="02f0911da2efc662" providerId="Windows Live" clId="Web-{CD5A3881-8C0E-CF64-447C-B148AE4F7D54}" dt="2025-05-22T23:28:26.443" v="121"/>
        <pc:sldMkLst>
          <pc:docMk/>
          <pc:sldMk cId="2809289686" sldId="277"/>
        </pc:sldMkLst>
      </pc:sldChg>
      <pc:sldChg chg="add">
        <pc:chgData name="Alex Ptacek" userId="02f0911da2efc662" providerId="Windows Live" clId="Web-{CD5A3881-8C0E-CF64-447C-B148AE4F7D54}" dt="2025-05-22T23:28:26.443" v="122"/>
        <pc:sldMkLst>
          <pc:docMk/>
          <pc:sldMk cId="4229435068" sldId="278"/>
        </pc:sldMkLst>
      </pc:sldChg>
      <pc:sldChg chg="add">
        <pc:chgData name="Alex Ptacek" userId="02f0911da2efc662" providerId="Windows Live" clId="Web-{CD5A3881-8C0E-CF64-447C-B148AE4F7D54}" dt="2025-05-22T23:28:26.459" v="123"/>
        <pc:sldMkLst>
          <pc:docMk/>
          <pc:sldMk cId="2682540591" sldId="279"/>
        </pc:sldMkLst>
      </pc:sldChg>
      <pc:sldChg chg="add">
        <pc:chgData name="Alex Ptacek" userId="02f0911da2efc662" providerId="Windows Live" clId="Web-{CD5A3881-8C0E-CF64-447C-B148AE4F7D54}" dt="2025-05-22T23:28:26.459" v="124"/>
        <pc:sldMkLst>
          <pc:docMk/>
          <pc:sldMk cId="335303746" sldId="280"/>
        </pc:sldMkLst>
      </pc:sldChg>
      <pc:sldChg chg="add">
        <pc:chgData name="Alex Ptacek" userId="02f0911da2efc662" providerId="Windows Live" clId="Web-{CD5A3881-8C0E-CF64-447C-B148AE4F7D54}" dt="2025-05-22T23:28:26.459" v="125"/>
        <pc:sldMkLst>
          <pc:docMk/>
          <pc:sldMk cId="1174920940" sldId="281"/>
        </pc:sldMkLst>
      </pc:sldChg>
      <pc:sldChg chg="add">
        <pc:chgData name="Alex Ptacek" userId="02f0911da2efc662" providerId="Windows Live" clId="Web-{CD5A3881-8C0E-CF64-447C-B148AE4F7D54}" dt="2025-05-22T23:28:26.459" v="127"/>
        <pc:sldMkLst>
          <pc:docMk/>
          <pc:sldMk cId="4027597079" sldId="282"/>
        </pc:sldMkLst>
      </pc:sldChg>
      <pc:sldMasterChg chg="del delSldLayout">
        <pc:chgData name="Alex Ptacek" userId="02f0911da2efc662" providerId="Windows Live" clId="Web-{CD5A3881-8C0E-CF64-447C-B148AE4F7D54}" dt="2025-05-22T23:17:18.329" v="3"/>
        <pc:sldMasterMkLst>
          <pc:docMk/>
          <pc:sldMasterMk cId="2209977519" sldId="2147483648"/>
        </pc:sldMasterMkLst>
        <pc:sldLayoutChg chg="del">
          <pc:chgData name="Alex Ptacek" userId="02f0911da2efc662" providerId="Windows Live" clId="Web-{CD5A3881-8C0E-CF64-447C-B148AE4F7D54}" dt="2025-05-22T23:17:18.329" v="3"/>
          <pc:sldLayoutMkLst>
            <pc:docMk/>
            <pc:sldMasterMk cId="2209977519" sldId="2147483648"/>
            <pc:sldLayoutMk cId="3168075583" sldId="2147483649"/>
          </pc:sldLayoutMkLst>
        </pc:sldLayoutChg>
        <pc:sldLayoutChg chg="del">
          <pc:chgData name="Alex Ptacek" userId="02f0911da2efc662" providerId="Windows Live" clId="Web-{CD5A3881-8C0E-CF64-447C-B148AE4F7D54}" dt="2025-05-22T23:17:18.329" v="3"/>
          <pc:sldLayoutMkLst>
            <pc:docMk/>
            <pc:sldMasterMk cId="2209977519" sldId="2147483648"/>
            <pc:sldLayoutMk cId="2614314258" sldId="2147483650"/>
          </pc:sldLayoutMkLst>
        </pc:sldLayoutChg>
        <pc:sldLayoutChg chg="del">
          <pc:chgData name="Alex Ptacek" userId="02f0911da2efc662" providerId="Windows Live" clId="Web-{CD5A3881-8C0E-CF64-447C-B148AE4F7D54}" dt="2025-05-22T23:17:18.329" v="3"/>
          <pc:sldLayoutMkLst>
            <pc:docMk/>
            <pc:sldMasterMk cId="2209977519" sldId="2147483648"/>
            <pc:sldLayoutMk cId="960648375" sldId="2147483651"/>
          </pc:sldLayoutMkLst>
        </pc:sldLayoutChg>
        <pc:sldLayoutChg chg="del">
          <pc:chgData name="Alex Ptacek" userId="02f0911da2efc662" providerId="Windows Live" clId="Web-{CD5A3881-8C0E-CF64-447C-B148AE4F7D54}" dt="2025-05-22T23:17:18.329" v="3"/>
          <pc:sldLayoutMkLst>
            <pc:docMk/>
            <pc:sldMasterMk cId="2209977519" sldId="2147483648"/>
            <pc:sldLayoutMk cId="2782244947" sldId="2147483652"/>
          </pc:sldLayoutMkLst>
        </pc:sldLayoutChg>
        <pc:sldLayoutChg chg="del">
          <pc:chgData name="Alex Ptacek" userId="02f0911da2efc662" providerId="Windows Live" clId="Web-{CD5A3881-8C0E-CF64-447C-B148AE4F7D54}" dt="2025-05-22T23:17:18.329" v="3"/>
          <pc:sldLayoutMkLst>
            <pc:docMk/>
            <pc:sldMasterMk cId="2209977519" sldId="2147483648"/>
            <pc:sldLayoutMk cId="990158736" sldId="2147483653"/>
          </pc:sldLayoutMkLst>
        </pc:sldLayoutChg>
        <pc:sldLayoutChg chg="del">
          <pc:chgData name="Alex Ptacek" userId="02f0911da2efc662" providerId="Windows Live" clId="Web-{CD5A3881-8C0E-CF64-447C-B148AE4F7D54}" dt="2025-05-22T23:17:18.329" v="3"/>
          <pc:sldLayoutMkLst>
            <pc:docMk/>
            <pc:sldMasterMk cId="2209977519" sldId="2147483648"/>
            <pc:sldLayoutMk cId="727027711" sldId="2147483654"/>
          </pc:sldLayoutMkLst>
        </pc:sldLayoutChg>
        <pc:sldLayoutChg chg="del">
          <pc:chgData name="Alex Ptacek" userId="02f0911da2efc662" providerId="Windows Live" clId="Web-{CD5A3881-8C0E-CF64-447C-B148AE4F7D54}" dt="2025-05-22T23:17:18.329" v="3"/>
          <pc:sldLayoutMkLst>
            <pc:docMk/>
            <pc:sldMasterMk cId="2209977519" sldId="2147483648"/>
            <pc:sldLayoutMk cId="1212999818" sldId="2147483655"/>
          </pc:sldLayoutMkLst>
        </pc:sldLayoutChg>
        <pc:sldLayoutChg chg="del">
          <pc:chgData name="Alex Ptacek" userId="02f0911da2efc662" providerId="Windows Live" clId="Web-{CD5A3881-8C0E-CF64-447C-B148AE4F7D54}" dt="2025-05-22T23:17:18.329" v="3"/>
          <pc:sldLayoutMkLst>
            <pc:docMk/>
            <pc:sldMasterMk cId="2209977519" sldId="2147483648"/>
            <pc:sldLayoutMk cId="1840726560" sldId="2147483656"/>
          </pc:sldLayoutMkLst>
        </pc:sldLayoutChg>
        <pc:sldLayoutChg chg="del">
          <pc:chgData name="Alex Ptacek" userId="02f0911da2efc662" providerId="Windows Live" clId="Web-{CD5A3881-8C0E-CF64-447C-B148AE4F7D54}" dt="2025-05-22T23:17:18.329" v="3"/>
          <pc:sldLayoutMkLst>
            <pc:docMk/>
            <pc:sldMasterMk cId="2209977519" sldId="2147483648"/>
            <pc:sldLayoutMk cId="3889236939" sldId="2147483657"/>
          </pc:sldLayoutMkLst>
        </pc:sldLayoutChg>
        <pc:sldLayoutChg chg="del">
          <pc:chgData name="Alex Ptacek" userId="02f0911da2efc662" providerId="Windows Live" clId="Web-{CD5A3881-8C0E-CF64-447C-B148AE4F7D54}" dt="2025-05-22T23:17:18.329" v="3"/>
          <pc:sldLayoutMkLst>
            <pc:docMk/>
            <pc:sldMasterMk cId="2209977519" sldId="2147483648"/>
            <pc:sldLayoutMk cId="2910927964" sldId="2147483658"/>
          </pc:sldLayoutMkLst>
        </pc:sldLayoutChg>
        <pc:sldLayoutChg chg="del">
          <pc:chgData name="Alex Ptacek" userId="02f0911da2efc662" providerId="Windows Live" clId="Web-{CD5A3881-8C0E-CF64-447C-B148AE4F7D54}" dt="2025-05-22T23:17:18.329" v="3"/>
          <pc:sldLayoutMkLst>
            <pc:docMk/>
            <pc:sldMasterMk cId="2209977519" sldId="2147483648"/>
            <pc:sldLayoutMk cId="3612223792" sldId="2147483659"/>
          </pc:sldLayoutMkLst>
        </pc:sldLayoutChg>
      </pc:sldMasterChg>
      <pc:sldMasterChg chg="add del addSldLayout delSldLayout modSldLayout">
        <pc:chgData name="Alex Ptacek" userId="02f0911da2efc662" providerId="Windows Live" clId="Web-{CD5A3881-8C0E-CF64-447C-B148AE4F7D54}" dt="2025-05-22T23:17:27.908" v="4"/>
        <pc:sldMasterMkLst>
          <pc:docMk/>
          <pc:sldMasterMk cId="957050775" sldId="2147483660"/>
        </pc:sldMasterMkLst>
        <pc:sldLayoutChg chg="add del mod replId">
          <pc:chgData name="Alex Ptacek" userId="02f0911da2efc662" providerId="Windows Live" clId="Web-{CD5A3881-8C0E-CF64-447C-B148AE4F7D54}" dt="2025-05-22T23:17:27.908" v="4"/>
          <pc:sldLayoutMkLst>
            <pc:docMk/>
            <pc:sldMasterMk cId="957050775" sldId="2147483660"/>
            <pc:sldLayoutMk cId="1581666772" sldId="2147483661"/>
          </pc:sldLayoutMkLst>
        </pc:sldLayoutChg>
        <pc:sldLayoutChg chg="add del mod replId">
          <pc:chgData name="Alex Ptacek" userId="02f0911da2efc662" providerId="Windows Live" clId="Web-{CD5A3881-8C0E-CF64-447C-B148AE4F7D54}" dt="2025-05-22T23:17:27.908" v="4"/>
          <pc:sldLayoutMkLst>
            <pc:docMk/>
            <pc:sldMasterMk cId="957050775" sldId="2147483660"/>
            <pc:sldLayoutMk cId="2268758392" sldId="2147483662"/>
          </pc:sldLayoutMkLst>
        </pc:sldLayoutChg>
        <pc:sldLayoutChg chg="add del mod replId">
          <pc:chgData name="Alex Ptacek" userId="02f0911da2efc662" providerId="Windows Live" clId="Web-{CD5A3881-8C0E-CF64-447C-B148AE4F7D54}" dt="2025-05-22T23:17:27.908" v="4"/>
          <pc:sldLayoutMkLst>
            <pc:docMk/>
            <pc:sldMasterMk cId="957050775" sldId="2147483660"/>
            <pc:sldLayoutMk cId="344869898" sldId="2147483663"/>
          </pc:sldLayoutMkLst>
        </pc:sldLayoutChg>
        <pc:sldLayoutChg chg="add del mod replId">
          <pc:chgData name="Alex Ptacek" userId="02f0911da2efc662" providerId="Windows Live" clId="Web-{CD5A3881-8C0E-CF64-447C-B148AE4F7D54}" dt="2025-05-22T23:17:27.908" v="4"/>
          <pc:sldLayoutMkLst>
            <pc:docMk/>
            <pc:sldMasterMk cId="957050775" sldId="2147483660"/>
            <pc:sldLayoutMk cId="3147635473" sldId="2147483664"/>
          </pc:sldLayoutMkLst>
        </pc:sldLayoutChg>
        <pc:sldLayoutChg chg="add del mod replId">
          <pc:chgData name="Alex Ptacek" userId="02f0911da2efc662" providerId="Windows Live" clId="Web-{CD5A3881-8C0E-CF64-447C-B148AE4F7D54}" dt="2025-05-22T23:17:27.908" v="4"/>
          <pc:sldLayoutMkLst>
            <pc:docMk/>
            <pc:sldMasterMk cId="957050775" sldId="2147483660"/>
            <pc:sldLayoutMk cId="2624607107" sldId="2147483665"/>
          </pc:sldLayoutMkLst>
        </pc:sldLayoutChg>
        <pc:sldLayoutChg chg="add del mod replId">
          <pc:chgData name="Alex Ptacek" userId="02f0911da2efc662" providerId="Windows Live" clId="Web-{CD5A3881-8C0E-CF64-447C-B148AE4F7D54}" dt="2025-05-22T23:17:27.908" v="4"/>
          <pc:sldLayoutMkLst>
            <pc:docMk/>
            <pc:sldMasterMk cId="957050775" sldId="2147483660"/>
            <pc:sldLayoutMk cId="458650265" sldId="2147483666"/>
          </pc:sldLayoutMkLst>
        </pc:sldLayoutChg>
        <pc:sldLayoutChg chg="add del mod replId">
          <pc:chgData name="Alex Ptacek" userId="02f0911da2efc662" providerId="Windows Live" clId="Web-{CD5A3881-8C0E-CF64-447C-B148AE4F7D54}" dt="2025-05-22T23:17:27.908" v="4"/>
          <pc:sldLayoutMkLst>
            <pc:docMk/>
            <pc:sldMasterMk cId="957050775" sldId="2147483660"/>
            <pc:sldLayoutMk cId="3066618959" sldId="2147483667"/>
          </pc:sldLayoutMkLst>
        </pc:sldLayoutChg>
        <pc:sldLayoutChg chg="add del mod replId">
          <pc:chgData name="Alex Ptacek" userId="02f0911da2efc662" providerId="Windows Live" clId="Web-{CD5A3881-8C0E-CF64-447C-B148AE4F7D54}" dt="2025-05-22T23:17:27.908" v="4"/>
          <pc:sldLayoutMkLst>
            <pc:docMk/>
            <pc:sldMasterMk cId="957050775" sldId="2147483660"/>
            <pc:sldLayoutMk cId="3238828849" sldId="2147483668"/>
          </pc:sldLayoutMkLst>
        </pc:sldLayoutChg>
        <pc:sldLayoutChg chg="add del mod replId">
          <pc:chgData name="Alex Ptacek" userId="02f0911da2efc662" providerId="Windows Live" clId="Web-{CD5A3881-8C0E-CF64-447C-B148AE4F7D54}" dt="2025-05-22T23:17:27.908" v="4"/>
          <pc:sldLayoutMkLst>
            <pc:docMk/>
            <pc:sldMasterMk cId="957050775" sldId="2147483660"/>
            <pc:sldLayoutMk cId="1129072237" sldId="2147483669"/>
          </pc:sldLayoutMkLst>
        </pc:sldLayoutChg>
        <pc:sldLayoutChg chg="add del mod replId">
          <pc:chgData name="Alex Ptacek" userId="02f0911da2efc662" providerId="Windows Live" clId="Web-{CD5A3881-8C0E-CF64-447C-B148AE4F7D54}" dt="2025-05-22T23:17:27.908" v="4"/>
          <pc:sldLayoutMkLst>
            <pc:docMk/>
            <pc:sldMasterMk cId="957050775" sldId="2147483660"/>
            <pc:sldLayoutMk cId="2875685288" sldId="2147483670"/>
          </pc:sldLayoutMkLst>
        </pc:sldLayoutChg>
        <pc:sldLayoutChg chg="add del mod replId">
          <pc:chgData name="Alex Ptacek" userId="02f0911da2efc662" providerId="Windows Live" clId="Web-{CD5A3881-8C0E-CF64-447C-B148AE4F7D54}" dt="2025-05-22T23:17:27.908" v="4"/>
          <pc:sldLayoutMkLst>
            <pc:docMk/>
            <pc:sldMasterMk cId="957050775" sldId="2147483660"/>
            <pc:sldLayoutMk cId="71196485" sldId="2147483671"/>
          </pc:sldLayoutMkLst>
        </pc:sldLayoutChg>
      </pc:sldMasterChg>
      <pc:sldMasterChg chg="add del addSldLayout delSldLayout modSldLayout">
        <pc:chgData name="Alex Ptacek" userId="02f0911da2efc662" providerId="Windows Live" clId="Web-{CD5A3881-8C0E-CF64-447C-B148AE4F7D54}" dt="2025-05-22T23:17:57.768" v="6"/>
        <pc:sldMasterMkLst>
          <pc:docMk/>
          <pc:sldMasterMk cId="2362424272" sldId="2147483672"/>
        </pc:sldMasterMkLst>
        <pc:sldLayoutChg chg="add del mod replId">
          <pc:chgData name="Alex Ptacek" userId="02f0911da2efc662" providerId="Windows Live" clId="Web-{CD5A3881-8C0E-CF64-447C-B148AE4F7D54}" dt="2025-05-22T23:17:57.768" v="6"/>
          <pc:sldLayoutMkLst>
            <pc:docMk/>
            <pc:sldMasterMk cId="2362424272" sldId="2147483672"/>
            <pc:sldLayoutMk cId="2815435537" sldId="2147483673"/>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3675705911" sldId="2147483674"/>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814079191" sldId="2147483675"/>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3044826602" sldId="2147483676"/>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613369481" sldId="2147483677"/>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1130907051" sldId="2147483678"/>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1502605971" sldId="2147483679"/>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1309995129" sldId="2147483680"/>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2545645905" sldId="2147483681"/>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2501593985" sldId="2147483682"/>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765234934" sldId="2147483683"/>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1114878350" sldId="2147483684"/>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845074582" sldId="2147483685"/>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683849124" sldId="2147483686"/>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3770292406" sldId="2147483687"/>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4083065228" sldId="2147483688"/>
          </pc:sldLayoutMkLst>
        </pc:sldLayoutChg>
        <pc:sldLayoutChg chg="add del mod replId">
          <pc:chgData name="Alex Ptacek" userId="02f0911da2efc662" providerId="Windows Live" clId="Web-{CD5A3881-8C0E-CF64-447C-B148AE4F7D54}" dt="2025-05-22T23:17:57.768" v="6"/>
          <pc:sldLayoutMkLst>
            <pc:docMk/>
            <pc:sldMasterMk cId="2362424272" sldId="2147483672"/>
            <pc:sldLayoutMk cId="3740704998" sldId="2147483689"/>
          </pc:sldLayoutMkLst>
        </pc:sldLayoutChg>
      </pc:sldMasterChg>
      <pc:sldMasterChg chg="add addSldLayout modSldLayout">
        <pc:chgData name="Alex Ptacek" userId="02f0911da2efc662" providerId="Windows Live" clId="Web-{CD5A3881-8C0E-CF64-447C-B148AE4F7D54}" dt="2025-05-22T23:17:57.768" v="6"/>
        <pc:sldMasterMkLst>
          <pc:docMk/>
          <pc:sldMasterMk cId="918924032" sldId="2147483690"/>
        </pc:sldMasterMkLst>
        <pc:sldLayoutChg chg="add mod replId">
          <pc:chgData name="Alex Ptacek" userId="02f0911da2efc662" providerId="Windows Live" clId="Web-{CD5A3881-8C0E-CF64-447C-B148AE4F7D54}" dt="2025-05-22T23:17:57.768" v="6"/>
          <pc:sldLayoutMkLst>
            <pc:docMk/>
            <pc:sldMasterMk cId="918924032" sldId="2147483690"/>
            <pc:sldLayoutMk cId="3308677746" sldId="2147483691"/>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3928770972" sldId="2147483692"/>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2084444437" sldId="2147483693"/>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2734405098" sldId="2147483694"/>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468444488" sldId="2147483695"/>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2302142163" sldId="2147483696"/>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748980644" sldId="2147483697"/>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1434445765" sldId="2147483698"/>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2462232672" sldId="2147483699"/>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2743838526" sldId="2147483700"/>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1874139762" sldId="2147483701"/>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3413954818" sldId="2147483702"/>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3751184976" sldId="2147483703"/>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607932912" sldId="2147483704"/>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1467970563" sldId="2147483705"/>
          </pc:sldLayoutMkLst>
        </pc:sldLayoutChg>
        <pc:sldLayoutChg chg="add mod replId">
          <pc:chgData name="Alex Ptacek" userId="02f0911da2efc662" providerId="Windows Live" clId="Web-{CD5A3881-8C0E-CF64-447C-B148AE4F7D54}" dt="2025-05-22T23:17:57.768" v="6"/>
          <pc:sldLayoutMkLst>
            <pc:docMk/>
            <pc:sldMasterMk cId="918924032" sldId="2147483690"/>
            <pc:sldLayoutMk cId="624538977" sldId="2147483706"/>
          </pc:sldLayoutMkLst>
        </pc:sldLayoutChg>
      </pc:sldMasterChg>
    </pc:docChg>
  </pc:docChgLst>
  <pc:docChgLst>
    <pc:chgData name="Alex Ptacek" userId="02f0911da2efc662" providerId="Windows Live" clId="Web-{07078A89-A643-252C-3E34-89F7A285405D}"/>
    <pc:docChg chg="modSld">
      <pc:chgData name="Alex Ptacek" userId="02f0911da2efc662" providerId="Windows Live" clId="Web-{07078A89-A643-252C-3E34-89F7A285405D}" dt="2025-05-23T03:54:44.696" v="17" actId="20577"/>
      <pc:docMkLst>
        <pc:docMk/>
      </pc:docMkLst>
      <pc:sldChg chg="modSp">
        <pc:chgData name="Alex Ptacek" userId="02f0911da2efc662" providerId="Windows Live" clId="Web-{07078A89-A643-252C-3E34-89F7A285405D}" dt="2025-05-23T03:54:44.696" v="17" actId="20577"/>
        <pc:sldMkLst>
          <pc:docMk/>
          <pc:sldMk cId="4027597079" sldId="282"/>
        </pc:sldMkLst>
        <pc:spChg chg="mod">
          <ac:chgData name="Alex Ptacek" userId="02f0911da2efc662" providerId="Windows Live" clId="Web-{07078A89-A643-252C-3E34-89F7A285405D}" dt="2025-05-23T03:54:44.696" v="17" actId="20577"/>
          <ac:spMkLst>
            <pc:docMk/>
            <pc:sldMk cId="4027597079" sldId="282"/>
            <ac:spMk id="3" creationId="{00000000-0000-0000-0000-000000000000}"/>
          </ac:spMkLst>
        </pc:spChg>
      </pc:sldChg>
    </pc:docChg>
  </pc:docChgLst>
  <pc:docChgLst>
    <pc:chgData name="Alex Ptacek" userId="02f0911da2efc662" providerId="Windows Live" clId="Web-{9858A71A-08BB-FD67-6BA9-59F4093DA97A}"/>
    <pc:docChg chg="addSld delSld modSld sldOrd">
      <pc:chgData name="Alex Ptacek" userId="02f0911da2efc662" providerId="Windows Live" clId="Web-{9858A71A-08BB-FD67-6BA9-59F4093DA97A}" dt="2025-05-23T01:07:45.266" v="3940"/>
      <pc:docMkLst>
        <pc:docMk/>
      </pc:docMkLst>
      <pc:sldChg chg="modSp">
        <pc:chgData name="Alex Ptacek" userId="02f0911da2efc662" providerId="Windows Live" clId="Web-{9858A71A-08BB-FD67-6BA9-59F4093DA97A}" dt="2025-05-22T23:44:59.857" v="170" actId="20577"/>
        <pc:sldMkLst>
          <pc:docMk/>
          <pc:sldMk cId="0" sldId="257"/>
        </pc:sldMkLst>
        <pc:spChg chg="mod">
          <ac:chgData name="Alex Ptacek" userId="02f0911da2efc662" providerId="Windows Live" clId="Web-{9858A71A-08BB-FD67-6BA9-59F4093DA97A}" dt="2025-05-22T23:44:59.857" v="170" actId="20577"/>
          <ac:spMkLst>
            <pc:docMk/>
            <pc:sldMk cId="0" sldId="257"/>
            <ac:spMk id="3" creationId="{00000000-0000-0000-0000-000000000000}"/>
          </ac:spMkLst>
        </pc:spChg>
      </pc:sldChg>
      <pc:sldChg chg="del">
        <pc:chgData name="Alex Ptacek" userId="02f0911da2efc662" providerId="Windows Live" clId="Web-{9858A71A-08BB-FD67-6BA9-59F4093DA97A}" dt="2025-05-22T23:46:14.302" v="172"/>
        <pc:sldMkLst>
          <pc:docMk/>
          <pc:sldMk cId="0" sldId="258"/>
        </pc:sldMkLst>
      </pc:sldChg>
      <pc:sldChg chg="del">
        <pc:chgData name="Alex Ptacek" userId="02f0911da2efc662" providerId="Windows Live" clId="Web-{9858A71A-08BB-FD67-6BA9-59F4093DA97A}" dt="2025-05-22T23:46:42.835" v="179"/>
        <pc:sldMkLst>
          <pc:docMk/>
          <pc:sldMk cId="0" sldId="259"/>
        </pc:sldMkLst>
      </pc:sldChg>
      <pc:sldChg chg="modSp">
        <pc:chgData name="Alex Ptacek" userId="02f0911da2efc662" providerId="Windows Live" clId="Web-{9858A71A-08BB-FD67-6BA9-59F4093DA97A}" dt="2025-05-23T00:12:46.800" v="1246" actId="20577"/>
        <pc:sldMkLst>
          <pc:docMk/>
          <pc:sldMk cId="0" sldId="261"/>
        </pc:sldMkLst>
        <pc:spChg chg="mod">
          <ac:chgData name="Alex Ptacek" userId="02f0911da2efc662" providerId="Windows Live" clId="Web-{9858A71A-08BB-FD67-6BA9-59F4093DA97A}" dt="2025-05-23T00:12:46.800" v="1246" actId="20577"/>
          <ac:spMkLst>
            <pc:docMk/>
            <pc:sldMk cId="0" sldId="261"/>
            <ac:spMk id="3" creationId="{00000000-0000-0000-0000-000000000000}"/>
          </ac:spMkLst>
        </pc:spChg>
      </pc:sldChg>
      <pc:sldChg chg="del ord">
        <pc:chgData name="Alex Ptacek" userId="02f0911da2efc662" providerId="Windows Live" clId="Web-{9858A71A-08BB-FD67-6BA9-59F4093DA97A}" dt="2025-05-23T00:30:16.989" v="2148"/>
        <pc:sldMkLst>
          <pc:docMk/>
          <pc:sldMk cId="0" sldId="263"/>
        </pc:sldMkLst>
      </pc:sldChg>
      <pc:sldChg chg="del ord">
        <pc:chgData name="Alex Ptacek" userId="02f0911da2efc662" providerId="Windows Live" clId="Web-{9858A71A-08BB-FD67-6BA9-59F4093DA97A}" dt="2025-05-22T23:53:48.199" v="248"/>
        <pc:sldMkLst>
          <pc:docMk/>
          <pc:sldMk cId="0" sldId="264"/>
        </pc:sldMkLst>
      </pc:sldChg>
      <pc:sldChg chg="del ord">
        <pc:chgData name="Alex Ptacek" userId="02f0911da2efc662" providerId="Windows Live" clId="Web-{9858A71A-08BB-FD67-6BA9-59F4093DA97A}" dt="2025-05-22T23:37:22.929" v="31"/>
        <pc:sldMkLst>
          <pc:docMk/>
          <pc:sldMk cId="0" sldId="265"/>
        </pc:sldMkLst>
      </pc:sldChg>
      <pc:sldChg chg="del">
        <pc:chgData name="Alex Ptacek" userId="02f0911da2efc662" providerId="Windows Live" clId="Web-{9858A71A-08BB-FD67-6BA9-59F4093DA97A}" dt="2025-05-23T01:07:45.266" v="3940"/>
        <pc:sldMkLst>
          <pc:docMk/>
          <pc:sldMk cId="0" sldId="266"/>
        </pc:sldMkLst>
      </pc:sldChg>
      <pc:sldChg chg="del">
        <pc:chgData name="Alex Ptacek" userId="02f0911da2efc662" providerId="Windows Live" clId="Web-{9858A71A-08BB-FD67-6BA9-59F4093DA97A}" dt="2025-05-23T01:02:05.703" v="3904"/>
        <pc:sldMkLst>
          <pc:docMk/>
          <pc:sldMk cId="0" sldId="267"/>
        </pc:sldMkLst>
      </pc:sldChg>
      <pc:sldChg chg="del">
        <pc:chgData name="Alex Ptacek" userId="02f0911da2efc662" providerId="Windows Live" clId="Web-{9858A71A-08BB-FD67-6BA9-59F4093DA97A}" dt="2025-05-23T01:07:40.734" v="3939"/>
        <pc:sldMkLst>
          <pc:docMk/>
          <pc:sldMk cId="0" sldId="268"/>
        </pc:sldMkLst>
      </pc:sldChg>
      <pc:sldChg chg="del">
        <pc:chgData name="Alex Ptacek" userId="02f0911da2efc662" providerId="Windows Live" clId="Web-{9858A71A-08BB-FD67-6BA9-59F4093DA97A}" dt="2025-05-23T01:02:13.844" v="3905"/>
        <pc:sldMkLst>
          <pc:docMk/>
          <pc:sldMk cId="0" sldId="269"/>
        </pc:sldMkLst>
      </pc:sldChg>
      <pc:sldChg chg="addSp modSp ord">
        <pc:chgData name="Alex Ptacek" userId="02f0911da2efc662" providerId="Windows Live" clId="Web-{9858A71A-08BB-FD67-6BA9-59F4093DA97A}" dt="2025-05-23T00:48:59.870" v="3546" actId="20577"/>
        <pc:sldMkLst>
          <pc:docMk/>
          <pc:sldMk cId="2478976732" sldId="270"/>
        </pc:sldMkLst>
        <pc:spChg chg="mod">
          <ac:chgData name="Alex Ptacek" userId="02f0911da2efc662" providerId="Windows Live" clId="Web-{9858A71A-08BB-FD67-6BA9-59F4093DA97A}" dt="2025-05-23T00:48:45.104" v="3506" actId="20577"/>
          <ac:spMkLst>
            <pc:docMk/>
            <pc:sldMk cId="2478976732" sldId="270"/>
            <ac:spMk id="2" creationId="{736A76A8-2A48-DC1E-266A-EE080255E433}"/>
          </ac:spMkLst>
        </pc:spChg>
        <pc:spChg chg="add mod">
          <ac:chgData name="Alex Ptacek" userId="02f0911da2efc662" providerId="Windows Live" clId="Web-{9858A71A-08BB-FD67-6BA9-59F4093DA97A}" dt="2025-05-23T00:48:59.870" v="3546" actId="20577"/>
          <ac:spMkLst>
            <pc:docMk/>
            <pc:sldMk cId="2478976732" sldId="270"/>
            <ac:spMk id="6" creationId="{A2018BEE-9B31-0A2C-C231-9695D015D9E7}"/>
          </ac:spMkLst>
        </pc:spChg>
        <pc:picChg chg="mod">
          <ac:chgData name="Alex Ptacek" userId="02f0911da2efc662" providerId="Windows Live" clId="Web-{9858A71A-08BB-FD67-6BA9-59F4093DA97A}" dt="2025-05-23T00:41:46.506" v="2928" actId="1076"/>
          <ac:picMkLst>
            <pc:docMk/>
            <pc:sldMk cId="2478976732" sldId="270"/>
            <ac:picMk id="3" creationId="{F3470979-C28F-7819-680F-5F1C7B53B552}"/>
          </ac:picMkLst>
        </pc:picChg>
        <pc:picChg chg="mod modCrop">
          <ac:chgData name="Alex Ptacek" userId="02f0911da2efc662" providerId="Windows Live" clId="Web-{9858A71A-08BB-FD67-6BA9-59F4093DA97A}" dt="2025-05-23T00:42:03.288" v="2932" actId="1076"/>
          <ac:picMkLst>
            <pc:docMk/>
            <pc:sldMk cId="2478976732" sldId="270"/>
            <ac:picMk id="4" creationId="{B75EC338-254B-362F-3CFC-387A659F35EE}"/>
          </ac:picMkLst>
        </pc:picChg>
      </pc:sldChg>
      <pc:sldChg chg="modSp ord">
        <pc:chgData name="Alex Ptacek" userId="02f0911da2efc662" providerId="Windows Live" clId="Web-{9858A71A-08BB-FD67-6BA9-59F4093DA97A}" dt="2025-05-23T00:17:10.624" v="1450"/>
        <pc:sldMkLst>
          <pc:docMk/>
          <pc:sldMk cId="3165232825" sldId="271"/>
        </pc:sldMkLst>
        <pc:spChg chg="mod">
          <ac:chgData name="Alex Ptacek" userId="02f0911da2efc662" providerId="Windows Live" clId="Web-{9858A71A-08BB-FD67-6BA9-59F4093DA97A}" dt="2025-05-23T00:16:55.249" v="1449" actId="20577"/>
          <ac:spMkLst>
            <pc:docMk/>
            <pc:sldMk cId="3165232825" sldId="271"/>
            <ac:spMk id="2" creationId="{00000000-0000-0000-0000-000000000000}"/>
          </ac:spMkLst>
        </pc:spChg>
        <pc:spChg chg="mod">
          <ac:chgData name="Alex Ptacek" userId="02f0911da2efc662" providerId="Windows Live" clId="Web-{9858A71A-08BB-FD67-6BA9-59F4093DA97A}" dt="2025-05-23T00:15:06.150" v="1420" actId="1076"/>
          <ac:spMkLst>
            <pc:docMk/>
            <pc:sldMk cId="3165232825" sldId="271"/>
            <ac:spMk id="4" creationId="{00000000-0000-0000-0000-000000000000}"/>
          </ac:spMkLst>
        </pc:spChg>
        <pc:picChg chg="mod">
          <ac:chgData name="Alex Ptacek" userId="02f0911da2efc662" providerId="Windows Live" clId="Web-{9858A71A-08BB-FD67-6BA9-59F4093DA97A}" dt="2025-05-23T00:10:57.232" v="1240" actId="1076"/>
          <ac:picMkLst>
            <pc:docMk/>
            <pc:sldMk cId="3165232825" sldId="271"/>
            <ac:picMk id="3" creationId="{00000000-0000-0000-0000-000000000000}"/>
          </ac:picMkLst>
        </pc:picChg>
      </pc:sldChg>
      <pc:sldChg chg="modSp">
        <pc:chgData name="Alex Ptacek" userId="02f0911da2efc662" providerId="Windows Live" clId="Web-{9858A71A-08BB-FD67-6BA9-59F4093DA97A}" dt="2025-05-23T00:06:47.908" v="1056" actId="20577"/>
        <pc:sldMkLst>
          <pc:docMk/>
          <pc:sldMk cId="1257520318" sldId="272"/>
        </pc:sldMkLst>
        <pc:spChg chg="mod">
          <ac:chgData name="Alex Ptacek" userId="02f0911da2efc662" providerId="Windows Live" clId="Web-{9858A71A-08BB-FD67-6BA9-59F4093DA97A}" dt="2025-05-23T00:06:47.908" v="1056" actId="20577"/>
          <ac:spMkLst>
            <pc:docMk/>
            <pc:sldMk cId="1257520318" sldId="272"/>
            <ac:spMk id="2" creationId="{00000000-0000-0000-0000-000000000000}"/>
          </ac:spMkLst>
        </pc:spChg>
        <pc:spChg chg="mod">
          <ac:chgData name="Alex Ptacek" userId="02f0911da2efc662" providerId="Windows Live" clId="Web-{9858A71A-08BB-FD67-6BA9-59F4093DA97A}" dt="2025-05-23T00:05:52.014" v="1030" actId="20577"/>
          <ac:spMkLst>
            <pc:docMk/>
            <pc:sldMk cId="1257520318" sldId="272"/>
            <ac:spMk id="4" creationId="{00000000-0000-0000-0000-000000000000}"/>
          </ac:spMkLst>
        </pc:spChg>
        <pc:picChg chg="mod">
          <ac:chgData name="Alex Ptacek" userId="02f0911da2efc662" providerId="Windows Live" clId="Web-{9858A71A-08BB-FD67-6BA9-59F4093DA97A}" dt="2025-05-22T23:54:30.248" v="259" actId="1076"/>
          <ac:picMkLst>
            <pc:docMk/>
            <pc:sldMk cId="1257520318" sldId="272"/>
            <ac:picMk id="3" creationId="{00000000-0000-0000-0000-000000000000}"/>
          </ac:picMkLst>
        </pc:picChg>
      </pc:sldChg>
      <pc:sldChg chg="modSp">
        <pc:chgData name="Alex Ptacek" userId="02f0911da2efc662" providerId="Windows Live" clId="Web-{9858A71A-08BB-FD67-6BA9-59F4093DA97A}" dt="2025-05-23T00:10:13.964" v="1235" actId="1076"/>
        <pc:sldMkLst>
          <pc:docMk/>
          <pc:sldMk cId="1204211549" sldId="273"/>
        </pc:sldMkLst>
        <pc:spChg chg="mod">
          <ac:chgData name="Alex Ptacek" userId="02f0911da2efc662" providerId="Windows Live" clId="Web-{9858A71A-08BB-FD67-6BA9-59F4093DA97A}" dt="2025-05-23T00:10:13.964" v="1235" actId="1076"/>
          <ac:spMkLst>
            <pc:docMk/>
            <pc:sldMk cId="1204211549" sldId="273"/>
            <ac:spMk id="4" creationId="{00000000-0000-0000-0000-000000000000}"/>
          </ac:spMkLst>
        </pc:spChg>
        <pc:picChg chg="mod">
          <ac:chgData name="Alex Ptacek" userId="02f0911da2efc662" providerId="Windows Live" clId="Web-{9858A71A-08BB-FD67-6BA9-59F4093DA97A}" dt="2025-05-23T00:07:52.254" v="1064" actId="1076"/>
          <ac:picMkLst>
            <pc:docMk/>
            <pc:sldMk cId="1204211549" sldId="273"/>
            <ac:picMk id="3" creationId="{00000000-0000-0000-0000-000000000000}"/>
          </ac:picMkLst>
        </pc:picChg>
      </pc:sldChg>
      <pc:sldChg chg="del ord">
        <pc:chgData name="Alex Ptacek" userId="02f0911da2efc662" providerId="Windows Live" clId="Web-{9858A71A-08BB-FD67-6BA9-59F4093DA97A}" dt="2025-05-22T23:45:08.748" v="171"/>
        <pc:sldMkLst>
          <pc:docMk/>
          <pc:sldMk cId="105939328" sldId="274"/>
        </pc:sldMkLst>
      </pc:sldChg>
      <pc:sldChg chg="addSp modSp ord">
        <pc:chgData name="Alex Ptacek" userId="02f0911da2efc662" providerId="Windows Live" clId="Web-{9858A71A-08BB-FD67-6BA9-59F4093DA97A}" dt="2025-05-23T00:55:33.107" v="3903" actId="20577"/>
        <pc:sldMkLst>
          <pc:docMk/>
          <pc:sldMk cId="434280491" sldId="275"/>
        </pc:sldMkLst>
        <pc:spChg chg="mod">
          <ac:chgData name="Alex Ptacek" userId="02f0911da2efc662" providerId="Windows Live" clId="Web-{9858A71A-08BB-FD67-6BA9-59F4093DA97A}" dt="2025-05-23T00:55:33.107" v="3903" actId="20577"/>
          <ac:spMkLst>
            <pc:docMk/>
            <pc:sldMk cId="434280491" sldId="275"/>
            <ac:spMk id="2" creationId="{D37B6CD8-F60C-F786-E323-E52475142D9A}"/>
          </ac:spMkLst>
        </pc:spChg>
        <pc:spChg chg="mod">
          <ac:chgData name="Alex Ptacek" userId="02f0911da2efc662" providerId="Windows Live" clId="Web-{9858A71A-08BB-FD67-6BA9-59F4093DA97A}" dt="2025-05-23T00:50:25.530" v="3553"/>
          <ac:spMkLst>
            <pc:docMk/>
            <pc:sldMk cId="434280491" sldId="275"/>
            <ac:spMk id="3" creationId="{EF8E84DF-11E7-940E-B429-F534535DA881}"/>
          </ac:spMkLst>
        </pc:spChg>
        <pc:spChg chg="add mod">
          <ac:chgData name="Alex Ptacek" userId="02f0911da2efc662" providerId="Windows Live" clId="Web-{9858A71A-08BB-FD67-6BA9-59F4093DA97A}" dt="2025-05-23T00:53:55.602" v="3887" actId="20577"/>
          <ac:spMkLst>
            <pc:docMk/>
            <pc:sldMk cId="434280491" sldId="275"/>
            <ac:spMk id="7" creationId="{270837B1-93CB-8CEF-9C24-C1CEE7B583E5}"/>
          </ac:spMkLst>
        </pc:spChg>
        <pc:picChg chg="add mod">
          <ac:chgData name="Alex Ptacek" userId="02f0911da2efc662" providerId="Windows Live" clId="Web-{9858A71A-08BB-FD67-6BA9-59F4093DA97A}" dt="2025-05-23T00:50:41.765" v="3556" actId="14100"/>
          <ac:picMkLst>
            <pc:docMk/>
            <pc:sldMk cId="434280491" sldId="275"/>
            <ac:picMk id="5" creationId="{0C96D79F-BD2D-611F-49B0-33396FDF1D32}"/>
          </ac:picMkLst>
        </pc:picChg>
      </pc:sldChg>
      <pc:sldChg chg="modSp ord">
        <pc:chgData name="Alex Ptacek" userId="02f0911da2efc662" providerId="Windows Live" clId="Web-{9858A71A-08BB-FD67-6BA9-59F4093DA97A}" dt="2025-05-23T00:11:56.032" v="1244" actId="20577"/>
        <pc:sldMkLst>
          <pc:docMk/>
          <pc:sldMk cId="771627810" sldId="276"/>
        </pc:sldMkLst>
        <pc:spChg chg="mod">
          <ac:chgData name="Alex Ptacek" userId="02f0911da2efc662" providerId="Windows Live" clId="Web-{9858A71A-08BB-FD67-6BA9-59F4093DA97A}" dt="2025-05-23T00:11:56.032" v="1244" actId="20577"/>
          <ac:spMkLst>
            <pc:docMk/>
            <pc:sldMk cId="771627810" sldId="276"/>
            <ac:spMk id="3" creationId="{00000000-0000-0000-0000-000000000000}"/>
          </ac:spMkLst>
        </pc:spChg>
      </pc:sldChg>
      <pc:sldChg chg="modSp del">
        <pc:chgData name="Alex Ptacek" userId="02f0911da2efc662" providerId="Windows Live" clId="Web-{9858A71A-08BB-FD67-6BA9-59F4093DA97A}" dt="2025-05-23T00:10:43.059" v="1238"/>
        <pc:sldMkLst>
          <pc:docMk/>
          <pc:sldMk cId="2809289686" sldId="277"/>
        </pc:sldMkLst>
        <pc:picChg chg="mod">
          <ac:chgData name="Alex Ptacek" userId="02f0911da2efc662" providerId="Windows Live" clId="Web-{9858A71A-08BB-FD67-6BA9-59F4093DA97A}" dt="2025-05-23T00:10:21.074" v="1236" actId="1076"/>
          <ac:picMkLst>
            <pc:docMk/>
            <pc:sldMk cId="2809289686" sldId="277"/>
            <ac:picMk id="3" creationId="{00000000-0000-0000-0000-000000000000}"/>
          </ac:picMkLst>
        </pc:picChg>
      </pc:sldChg>
      <pc:sldChg chg="del">
        <pc:chgData name="Alex Ptacek" userId="02f0911da2efc662" providerId="Windows Live" clId="Web-{9858A71A-08BB-FD67-6BA9-59F4093DA97A}" dt="2025-05-22T23:37:16.819" v="30"/>
        <pc:sldMkLst>
          <pc:docMk/>
          <pc:sldMk cId="4229435068" sldId="278"/>
        </pc:sldMkLst>
      </pc:sldChg>
      <pc:sldChg chg="addSp modSp ord">
        <pc:chgData name="Alex Ptacek" userId="02f0911da2efc662" providerId="Windows Live" clId="Web-{9858A71A-08BB-FD67-6BA9-59F4093DA97A}" dt="2025-05-23T00:37:07.727" v="2688" actId="20577"/>
        <pc:sldMkLst>
          <pc:docMk/>
          <pc:sldMk cId="2682540591" sldId="279"/>
        </pc:sldMkLst>
        <pc:spChg chg="mod">
          <ac:chgData name="Alex Ptacek" userId="02f0911da2efc662" providerId="Windows Live" clId="Web-{9858A71A-08BB-FD67-6BA9-59F4093DA97A}" dt="2025-05-23T00:36:18.147" v="2598" actId="20577"/>
          <ac:spMkLst>
            <pc:docMk/>
            <pc:sldMk cId="2682540591" sldId="279"/>
            <ac:spMk id="2" creationId="{00000000-0000-0000-0000-000000000000}"/>
          </ac:spMkLst>
        </pc:spChg>
        <pc:spChg chg="add mod">
          <ac:chgData name="Alex Ptacek" userId="02f0911da2efc662" providerId="Windows Live" clId="Web-{9858A71A-08BB-FD67-6BA9-59F4093DA97A}" dt="2025-05-23T00:37:07.727" v="2688" actId="20577"/>
          <ac:spMkLst>
            <pc:docMk/>
            <pc:sldMk cId="2682540591" sldId="279"/>
            <ac:spMk id="5" creationId="{E0545EDE-C0A6-66CA-675A-FA7181A4E0D8}"/>
          </ac:spMkLst>
        </pc:spChg>
        <pc:picChg chg="mod">
          <ac:chgData name="Alex Ptacek" userId="02f0911da2efc662" providerId="Windows Live" clId="Web-{9858A71A-08BB-FD67-6BA9-59F4093DA97A}" dt="2025-05-23T00:15:44.449" v="1425" actId="14100"/>
          <ac:picMkLst>
            <pc:docMk/>
            <pc:sldMk cId="2682540591" sldId="279"/>
            <ac:picMk id="3" creationId="{00000000-0000-0000-0000-000000000000}"/>
          </ac:picMkLst>
        </pc:picChg>
      </pc:sldChg>
      <pc:sldChg chg="del ord">
        <pc:chgData name="Alex Ptacek" userId="02f0911da2efc662" providerId="Windows Live" clId="Web-{9858A71A-08BB-FD67-6BA9-59F4093DA97A}" dt="2025-05-22T23:49:54.125" v="211"/>
        <pc:sldMkLst>
          <pc:docMk/>
          <pc:sldMk cId="335303746" sldId="280"/>
        </pc:sldMkLst>
      </pc:sldChg>
      <pc:sldChg chg="modSp del">
        <pc:chgData name="Alex Ptacek" userId="02f0911da2efc662" providerId="Windows Live" clId="Web-{9858A71A-08BB-FD67-6BA9-59F4093DA97A}" dt="2025-05-23T00:27:49.108" v="2134"/>
        <pc:sldMkLst>
          <pc:docMk/>
          <pc:sldMk cId="1174920940" sldId="281"/>
        </pc:sldMkLst>
        <pc:spChg chg="mod">
          <ac:chgData name="Alex Ptacek" userId="02f0911da2efc662" providerId="Windows Live" clId="Web-{9858A71A-08BB-FD67-6BA9-59F4093DA97A}" dt="2025-05-23T00:27:38.420" v="2131" actId="20577"/>
          <ac:spMkLst>
            <pc:docMk/>
            <pc:sldMk cId="1174920940" sldId="281"/>
            <ac:spMk id="3" creationId="{00000000-0000-0000-0000-000000000000}"/>
          </ac:spMkLst>
        </pc:spChg>
      </pc:sldChg>
      <pc:sldChg chg="modSp ord">
        <pc:chgData name="Alex Ptacek" userId="02f0911da2efc662" providerId="Windows Live" clId="Web-{9858A71A-08BB-FD67-6BA9-59F4093DA97A}" dt="2025-05-23T01:07:35.297" v="3938"/>
        <pc:sldMkLst>
          <pc:docMk/>
          <pc:sldMk cId="4027597079" sldId="282"/>
        </pc:sldMkLst>
        <pc:spChg chg="mod">
          <ac:chgData name="Alex Ptacek" userId="02f0911da2efc662" providerId="Windows Live" clId="Web-{9858A71A-08BB-FD67-6BA9-59F4093DA97A}" dt="2025-05-23T01:07:35.297" v="3938"/>
          <ac:spMkLst>
            <pc:docMk/>
            <pc:sldMk cId="4027597079" sldId="282"/>
            <ac:spMk id="3" creationId="{00000000-0000-0000-0000-000000000000}"/>
          </ac:spMkLst>
        </pc:spChg>
      </pc:sldChg>
      <pc:sldChg chg="addSp delSp modSp new mod modClrScheme chgLayout">
        <pc:chgData name="Alex Ptacek" userId="02f0911da2efc662" providerId="Windows Live" clId="Web-{9858A71A-08BB-FD67-6BA9-59F4093DA97A}" dt="2025-05-22T23:32:28.352" v="21"/>
        <pc:sldMkLst>
          <pc:docMk/>
          <pc:sldMk cId="220226957" sldId="283"/>
        </pc:sldMkLst>
        <pc:spChg chg="mod ord">
          <ac:chgData name="Alex Ptacek" userId="02f0911da2efc662" providerId="Windows Live" clId="Web-{9858A71A-08BB-FD67-6BA9-59F4093DA97A}" dt="2025-05-22T23:32:22.930" v="19" actId="20577"/>
          <ac:spMkLst>
            <pc:docMk/>
            <pc:sldMk cId="220226957" sldId="283"/>
            <ac:spMk id="2" creationId="{F20EB8CD-4D58-741B-C1C1-67270FEFDD08}"/>
          </ac:spMkLst>
        </pc:spChg>
        <pc:spChg chg="add del mod ord">
          <ac:chgData name="Alex Ptacek" userId="02f0911da2efc662" providerId="Windows Live" clId="Web-{9858A71A-08BB-FD67-6BA9-59F4093DA97A}" dt="2025-05-22T23:32:28.352" v="21"/>
          <ac:spMkLst>
            <pc:docMk/>
            <pc:sldMk cId="220226957" sldId="283"/>
            <ac:spMk id="3" creationId="{3D64C5D2-837E-62D6-3675-6E5F82703EB3}"/>
          </ac:spMkLst>
        </pc:spChg>
      </pc:sldChg>
      <pc:sldChg chg="addSp delSp modSp new mod modClrScheme chgLayout">
        <pc:chgData name="Alex Ptacek" userId="02f0911da2efc662" providerId="Windows Live" clId="Web-{9858A71A-08BB-FD67-6BA9-59F4093DA97A}" dt="2025-05-23T00:40:19.846" v="2924" actId="20577"/>
        <pc:sldMkLst>
          <pc:docMk/>
          <pc:sldMk cId="1465053503" sldId="284"/>
        </pc:sldMkLst>
        <pc:spChg chg="mod ord">
          <ac:chgData name="Alex Ptacek" userId="02f0911da2efc662" providerId="Windows Live" clId="Web-{9858A71A-08BB-FD67-6BA9-59F4093DA97A}" dt="2025-05-23T00:29:39.503" v="2138" actId="1076"/>
          <ac:spMkLst>
            <pc:docMk/>
            <pc:sldMk cId="1465053503" sldId="284"/>
            <ac:spMk id="2" creationId="{1241C7EC-250F-782D-E661-8510DAB3FBEF}"/>
          </ac:spMkLst>
        </pc:spChg>
        <pc:spChg chg="add del mod ord">
          <ac:chgData name="Alex Ptacek" userId="02f0911da2efc662" providerId="Windows Live" clId="Web-{9858A71A-08BB-FD67-6BA9-59F4093DA97A}" dt="2025-05-23T00:27:21.763" v="2128"/>
          <ac:spMkLst>
            <pc:docMk/>
            <pc:sldMk cId="1465053503" sldId="284"/>
            <ac:spMk id="3" creationId="{2829E937-6717-63D4-8193-D8A3C510747A}"/>
          </ac:spMkLst>
        </pc:spChg>
        <pc:spChg chg="add mod">
          <ac:chgData name="Alex Ptacek" userId="02f0911da2efc662" providerId="Windows Live" clId="Web-{9858A71A-08BB-FD67-6BA9-59F4093DA97A}" dt="2025-05-23T00:40:19.846" v="2924" actId="20577"/>
          <ac:spMkLst>
            <pc:docMk/>
            <pc:sldMk cId="1465053503" sldId="284"/>
            <ac:spMk id="5" creationId="{55CC71DC-D5E5-3B73-3E3F-87897F2E268D}"/>
          </ac:spMkLst>
        </pc:spChg>
        <pc:spChg chg="add del mod">
          <ac:chgData name="Alex Ptacek" userId="02f0911da2efc662" providerId="Windows Live" clId="Web-{9858A71A-08BB-FD67-6BA9-59F4093DA97A}" dt="2025-05-23T00:37:59.792" v="2765"/>
          <ac:spMkLst>
            <pc:docMk/>
            <pc:sldMk cId="1465053503" sldId="284"/>
            <ac:spMk id="7" creationId="{D31F64BF-DFC4-6D97-0A96-37D9CB99F53F}"/>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dirty="0"/>
              <a:t>Click to edit Master title style</a:t>
            </a:r>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583A977F-2504-E741-85B4-8F01994E1F25}"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08677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dirty="0"/>
              <a:t>Click to edit Master title style</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44F351F-53B1-3B4C-8CD4-15B0457E8E3F}"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438385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dirty="0"/>
              <a:t>Click to edit Master title style</a:t>
            </a:r>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AB1E8F6-4F69-E448-82E4-3FF8C30628E4}"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8741397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dirty="0"/>
              <a:t>Click to edit Master title style</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F790BAD4-EC93-8B4C-97AE-9AB5F3271B19}" type="datetimeFigureOut">
              <a:rPr lang="en-US" dirty="0"/>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139548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dirty="0"/>
              <a:t>Click to edit Master title style</a:t>
            </a:r>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E6C9050E-E079-6441-81E7-806D30677343}" type="datetimeFigureOut">
              <a:rPr lang="en-US" dirty="0"/>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7511849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dirty="0"/>
              <a:t>Click to edit Master title style</a:t>
            </a:r>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dirty="0"/>
              <a:t>Click to edit Master text styles</a:t>
            </a:r>
          </a:p>
        </p:txBody>
      </p:sp>
      <p:sp>
        <p:nvSpPr>
          <p:cNvPr id="5" name="Date Placeholder 4"/>
          <p:cNvSpPr>
            <a:spLocks noGrp="1"/>
          </p:cNvSpPr>
          <p:nvPr>
            <p:ph type="dt" sz="half" idx="10"/>
          </p:nvPr>
        </p:nvSpPr>
        <p:spPr/>
        <p:txBody>
          <a:bodyPr/>
          <a:lstStyle/>
          <a:p>
            <a:fld id="{99B230AF-FFB7-DE42-B481-AAC2589869DA}" type="datetimeFigureOut">
              <a:rPr lang="en-US" dirty="0"/>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0793291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DE9A7C16-FAF2-2C41-B697-563997C522AD}"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79705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dirty="0"/>
              <a:t>Click to edit Master title style</a:t>
            </a:r>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A19D9EA-0687-604F-B97A-763B6765DF9F}"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245389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dirty="0"/>
              <a:t>Click to edit Master title style</a:t>
            </a:r>
          </a:p>
        </p:txBody>
      </p:sp>
      <p:sp>
        <p:nvSpPr>
          <p:cNvPr id="3" name="Content Placeholder 2"/>
          <p:cNvSpPr>
            <a:spLocks noGrp="1"/>
          </p:cNvSpPr>
          <p:nvPr>
            <p:ph idx="1"/>
          </p:nvPr>
        </p:nvSpPr>
        <p:spPr>
          <a:xfrm>
            <a:off x="1942415" y="2133600"/>
            <a:ext cx="6591985" cy="3777622"/>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12B9A02F-357D-AF42-B110-A7740AFDCA1B}"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8770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ABB9B27-4D02-2940-AED5-BC8F2B3B1507}" type="datetimeFigureOut">
              <a:rPr lang="en-US" dirty="0"/>
              <a:t>5/22/2025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844444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4CF7878-2C98-7449-BB8F-764A5EA8E558}" type="datetimeFigureOut">
              <a:rPr lang="en-US" dirty="0"/>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34405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a:t>Click to edit Master title style</a:t>
            </a:r>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E6D2F403-9584-1749-B6AB-5E1C5F94527C}" type="datetimeFigureOut">
              <a:rPr lang="en-US" dirty="0"/>
              <a:t>5/22/2025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68444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58C0351-EB03-5444-BA93-B7E778374E24}" type="datetimeFigureOut">
              <a:rPr lang="en-US" dirty="0"/>
              <a:t>5/22/2025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02142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EADB90-FF7E-5041-AB9F-1BC0957AB829}" type="datetimeFigureOut">
              <a:rPr lang="en-US" dirty="0"/>
              <a:t>5/22/2025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748980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dirty="0"/>
              <a:t>Click to edit Master title style</a:t>
            </a:r>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C1EB8CB6-48D8-4E47-B0D3-B56230F429D0}" type="datetimeFigureOut">
              <a:rPr lang="en-US" dirty="0"/>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344457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EF716D3-DCE8-CC45-8106-AE5DFCD073F9}" type="datetimeFigureOut">
              <a:rPr lang="en-US" dirty="0"/>
              <a:t>5/22/2025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462232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4D9FFFB4-400D-1240-AB24-6F86C96D4DFB}" type="datetimeFigureOut">
              <a:rPr lang="en-US" dirty="0"/>
              <a:t>5/22/2025</a:t>
            </a:fld>
            <a:endParaRPr lang="en-US" dirty="0"/>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918924032"/>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hf sldNum="0" hdr="0" ftr="0" dt="0"/>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hyperlink" Target="https://catalog.data.gov/dataset/nutrition-physical-activity-and-obesity-behavioral-risk-factor-surveillance-system" TargetMode="Externa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61922" y="1481360"/>
            <a:ext cx="7820522" cy="3894202"/>
          </a:xfrm>
        </p:spPr>
        <p:txBody>
          <a:bodyPr>
            <a:normAutofit/>
          </a:bodyPr>
          <a:lstStyle/>
          <a:p>
            <a:pPr algn="ctr"/>
            <a:r>
              <a:rPr lang="en-US" sz="6000" b="1" dirty="0"/>
              <a:t>Obesity Risk Factors in the United States</a:t>
            </a:r>
            <a:br>
              <a:rPr lang="en-US" sz="6000" b="1" dirty="0"/>
            </a:br>
            <a:r>
              <a:rPr lang="en-US" sz="3200" dirty="0"/>
              <a:t>DATA 602: FINAL PROJECT</a:t>
            </a:r>
            <a:endParaRPr lang="en-US"/>
          </a:p>
        </p:txBody>
      </p:sp>
      <p:sp>
        <p:nvSpPr>
          <p:cNvPr id="3" name="TextBox 2"/>
          <p:cNvSpPr txBox="1"/>
          <p:nvPr/>
        </p:nvSpPr>
        <p:spPr>
          <a:xfrm>
            <a:off x="3335481" y="4634346"/>
            <a:ext cx="2473037" cy="461665"/>
          </a:xfrm>
          <a:prstGeom prst="rect">
            <a:avLst/>
          </a:prstGeom>
          <a:noFill/>
        </p:spPr>
        <p:txBody>
          <a:bodyPr wrap="square" lIns="91440" tIns="45720" rIns="91440" bIns="45720" anchor="t">
            <a:spAutoFit/>
          </a:bodyPr>
          <a:lstStyle/>
          <a:p>
            <a:pPr>
              <a:defRPr sz="1600"/>
            </a:pPr>
            <a:r>
              <a:rPr sz="2400" dirty="0"/>
              <a:t>By: Alex Ptacek</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Growing America</a:t>
            </a:r>
            <a:endParaRPr dirty="0"/>
          </a:p>
        </p:txBody>
      </p:sp>
      <p:pic>
        <p:nvPicPr>
          <p:cNvPr id="3" name="Picture 2" descr="eda_obesity_over_time.png"/>
          <p:cNvPicPr>
            <a:picLocks noChangeAspect="1"/>
          </p:cNvPicPr>
          <p:nvPr/>
        </p:nvPicPr>
        <p:blipFill>
          <a:blip r:embed="rId2"/>
          <a:stretch>
            <a:fillRect/>
          </a:stretch>
        </p:blipFill>
        <p:spPr>
          <a:xfrm>
            <a:off x="88323" y="1907771"/>
            <a:ext cx="5004262" cy="3127664"/>
          </a:xfrm>
          <a:prstGeom prst="rect">
            <a:avLst/>
          </a:prstGeom>
        </p:spPr>
      </p:pic>
      <p:sp>
        <p:nvSpPr>
          <p:cNvPr id="4" name="TextBox 3"/>
          <p:cNvSpPr txBox="1"/>
          <p:nvPr/>
        </p:nvSpPr>
        <p:spPr>
          <a:xfrm>
            <a:off x="5242214" y="1905693"/>
            <a:ext cx="3787487" cy="2739211"/>
          </a:xfrm>
          <a:prstGeom prst="rect">
            <a:avLst/>
          </a:prstGeom>
          <a:noFill/>
        </p:spPr>
        <p:txBody>
          <a:bodyPr wrap="square" lIns="91440" tIns="45720" rIns="91440" bIns="45720" anchor="t">
            <a:spAutoFit/>
          </a:bodyPr>
          <a:lstStyle/>
          <a:p>
            <a:endParaRPr/>
          </a:p>
          <a:p>
            <a:pPr>
              <a:defRPr sz="1400"/>
            </a:pPr>
            <a:r>
              <a:rPr dirty="0"/>
              <a:t>This line chart shows the average U.S. obesity rate by year. The trend has gradually increased from 2011 to </a:t>
            </a:r>
            <a:r>
              <a:rPr lang="en-US" dirty="0"/>
              <a:t>2023 and seems to be on an upward trend</a:t>
            </a:r>
            <a:r>
              <a:rPr dirty="0"/>
              <a:t>.</a:t>
            </a:r>
            <a:r>
              <a:rPr lang="en-US" dirty="0"/>
              <a:t> However, it also seems to start plateauing in recent years. Therefore, I believe a nonlinear regression model would help us predict obesity rates in future years.</a:t>
            </a:r>
          </a:p>
          <a:p>
            <a:pPr>
              <a:defRPr sz="1400"/>
            </a:pPr>
            <a:endParaRPr lang="en-US" dirty="0"/>
          </a:p>
          <a:p>
            <a:pPr>
              <a:defRPr sz="1400"/>
            </a:pPr>
            <a:r>
              <a:rPr lang="en-US" dirty="0"/>
              <a:t>This will be analyzed further in later sections.</a:t>
            </a:r>
          </a:p>
        </p:txBody>
      </p:sp>
    </p:spTree>
    <p:extLst>
      <p:ext uri="{BB962C8B-B14F-4D97-AF65-F5344CB8AC3E}">
        <p14:creationId xmlns:p14="http://schemas.microsoft.com/office/powerpoint/2010/main" val="3165232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Obesity by Race/Ethnicity</a:t>
            </a:r>
          </a:p>
        </p:txBody>
      </p:sp>
      <p:pic>
        <p:nvPicPr>
          <p:cNvPr id="3" name="Picture 2" descr="eda_obesity_by_race.png"/>
          <p:cNvPicPr>
            <a:picLocks noChangeAspect="1"/>
          </p:cNvPicPr>
          <p:nvPr/>
        </p:nvPicPr>
        <p:blipFill>
          <a:blip r:embed="rId2"/>
          <a:stretch>
            <a:fillRect/>
          </a:stretch>
        </p:blipFill>
        <p:spPr>
          <a:xfrm>
            <a:off x="88323" y="1907770"/>
            <a:ext cx="5591349" cy="3480955"/>
          </a:xfrm>
          <a:prstGeom prst="rect">
            <a:avLst/>
          </a:prstGeom>
        </p:spPr>
      </p:pic>
      <p:sp>
        <p:nvSpPr>
          <p:cNvPr id="4" name="TextBox 3"/>
          <p:cNvSpPr txBox="1"/>
          <p:nvPr/>
        </p:nvSpPr>
        <p:spPr>
          <a:xfrm>
            <a:off x="5782541" y="1905693"/>
            <a:ext cx="3262746" cy="2893100"/>
          </a:xfrm>
          <a:prstGeom prst="rect">
            <a:avLst/>
          </a:prstGeom>
          <a:noFill/>
        </p:spPr>
        <p:txBody>
          <a:bodyPr wrap="square" lIns="91440" tIns="45720" rIns="91440" bIns="45720" anchor="t">
            <a:spAutoFit/>
          </a:bodyPr>
          <a:lstStyle/>
          <a:p>
            <a:pPr>
              <a:defRPr sz="1400"/>
            </a:pPr>
            <a:r>
              <a:rPr dirty="0"/>
              <a:t>This chart displays obesity rates by racial/ethnic group. Certain populations show elevated obesity risk.</a:t>
            </a:r>
          </a:p>
          <a:p>
            <a:pPr>
              <a:defRPr sz="1400"/>
            </a:pPr>
            <a:endParaRPr lang="en-US" dirty="0"/>
          </a:p>
          <a:p>
            <a:pPr>
              <a:defRPr sz="1400"/>
            </a:pPr>
            <a:r>
              <a:rPr lang="en-US"/>
              <a:t>Most notably:</a:t>
            </a:r>
          </a:p>
          <a:p>
            <a:pPr marL="285750" indent="-285750">
              <a:buFont typeface="Arial"/>
              <a:buChar char="•"/>
              <a:defRPr sz="1400"/>
            </a:pPr>
            <a:r>
              <a:rPr lang="en-US" dirty="0"/>
              <a:t>Those who identify as Asian seem to be at much lower risk of obesity than all other groups.</a:t>
            </a:r>
          </a:p>
          <a:p>
            <a:pPr marL="285750" indent="-285750">
              <a:buFont typeface="Arial"/>
              <a:buChar char="•"/>
              <a:defRPr sz="1400"/>
            </a:pPr>
            <a:r>
              <a:rPr lang="en-US" dirty="0"/>
              <a:t>Those who identify as Hawaiin/Pacific Islander or Non-Hispanic Black seem to be at highest risk of obesity.</a:t>
            </a:r>
          </a:p>
        </p:txBody>
      </p:sp>
    </p:spTree>
    <p:extLst>
      <p:ext uri="{BB962C8B-B14F-4D97-AF65-F5344CB8AC3E}">
        <p14:creationId xmlns:p14="http://schemas.microsoft.com/office/powerpoint/2010/main" val="12042115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C7EC-250F-782D-E661-8510DAB3FBEF}"/>
              </a:ext>
            </a:extLst>
          </p:cNvPr>
          <p:cNvSpPr>
            <a:spLocks noGrp="1"/>
          </p:cNvSpPr>
          <p:nvPr>
            <p:ph type="ctrTitle"/>
          </p:nvPr>
        </p:nvSpPr>
        <p:spPr>
          <a:xfrm>
            <a:off x="1594320" y="576696"/>
            <a:ext cx="5956214" cy="1841949"/>
          </a:xfrm>
        </p:spPr>
        <p:txBody>
          <a:bodyPr vert="horz" lIns="91440" tIns="45720" rIns="91440" bIns="45720" rtlCol="0" anchor="t">
            <a:normAutofit/>
          </a:bodyPr>
          <a:lstStyle/>
          <a:p>
            <a:r>
              <a:rPr lang="en-US" dirty="0"/>
              <a:t>Data Analysis &amp;</a:t>
            </a:r>
            <a:br>
              <a:rPr lang="en-US" dirty="0"/>
            </a:br>
            <a:r>
              <a:rPr lang="en-US" dirty="0"/>
              <a:t>Model Selection</a:t>
            </a:r>
          </a:p>
        </p:txBody>
      </p:sp>
      <p:sp>
        <p:nvSpPr>
          <p:cNvPr id="5" name="TextBox 4">
            <a:extLst>
              <a:ext uri="{FF2B5EF4-FFF2-40B4-BE49-F238E27FC236}">
                <a16:creationId xmlns:a16="http://schemas.microsoft.com/office/drawing/2014/main" id="{55CC71DC-D5E5-3B73-3E3F-87897F2E268D}"/>
              </a:ext>
            </a:extLst>
          </p:cNvPr>
          <p:cNvSpPr txBox="1"/>
          <p:nvPr/>
        </p:nvSpPr>
        <p:spPr>
          <a:xfrm>
            <a:off x="2104158" y="2421081"/>
            <a:ext cx="6868392" cy="4031873"/>
          </a:xfrm>
          <a:prstGeom prst="rect">
            <a:avLst/>
          </a:prstGeom>
          <a:noFill/>
        </p:spPr>
        <p:txBody>
          <a:bodyPr wrap="square" lIns="91440" tIns="45720" rIns="91440" bIns="45720" anchor="t">
            <a:spAutoFit/>
          </a:bodyPr>
          <a:lstStyle/>
          <a:p>
            <a:pPr>
              <a:defRPr sz="1600"/>
            </a:pPr>
            <a:r>
              <a:rPr lang="en-US" dirty="0"/>
              <a:t>The two most notable takeaways for me based on EDA were: </a:t>
            </a:r>
          </a:p>
          <a:p>
            <a:pPr>
              <a:defRPr sz="1600"/>
            </a:pPr>
            <a:endParaRPr lang="en-US" dirty="0"/>
          </a:p>
          <a:p>
            <a:pPr marL="342900" indent="-342900">
              <a:buAutoNum type="arabicPeriod"/>
              <a:defRPr sz="1600"/>
            </a:pPr>
            <a:r>
              <a:rPr lang="en-US" dirty="0"/>
              <a:t>There have been clear increases in obesity rates over time</a:t>
            </a:r>
            <a:r>
              <a:rPr dirty="0"/>
              <a:t>.</a:t>
            </a:r>
          </a:p>
          <a:p>
            <a:pPr marL="342900" indent="-342900">
              <a:buAutoNum type="arabicPeriod"/>
              <a:defRPr sz="1600"/>
            </a:pPr>
            <a:r>
              <a:rPr lang="en-US" dirty="0"/>
              <a:t>Obesity risk seems to vary significantly based on race/ethnicity.</a:t>
            </a:r>
          </a:p>
          <a:p>
            <a:pPr marL="342900" indent="-342900">
              <a:buAutoNum type="arabicPeriod"/>
              <a:defRPr sz="1600"/>
            </a:pPr>
            <a:endParaRPr lang="en-US" dirty="0"/>
          </a:p>
          <a:p>
            <a:pPr>
              <a:defRPr sz="1600"/>
            </a:pPr>
            <a:endParaRPr lang="en-US" dirty="0"/>
          </a:p>
          <a:p>
            <a:pPr>
              <a:defRPr sz="1600"/>
            </a:pPr>
            <a:r>
              <a:rPr lang="en-US" dirty="0"/>
              <a:t>I will continue my analysis by addressing both of these discoveries. If we can both predict future obesity rates and infer obesity rates based on race/ethnicity, then this will be interesting information for anyone, as well as applicable in the real world.</a:t>
            </a:r>
          </a:p>
          <a:p>
            <a:pPr>
              <a:defRPr sz="1600"/>
            </a:pPr>
            <a:endParaRPr lang="en-US" dirty="0"/>
          </a:p>
          <a:p>
            <a:pPr marL="342900" indent="-342900">
              <a:buAutoNum type="arabicPeriod"/>
              <a:defRPr sz="1600"/>
            </a:pPr>
            <a:r>
              <a:rPr lang="en-US" dirty="0"/>
              <a:t>For obesity rates over time, I see a clear linear trend, and will therefore be fitting a linear regression model.</a:t>
            </a:r>
          </a:p>
          <a:p>
            <a:pPr marL="342900" indent="-342900">
              <a:buAutoNum type="arabicPeriod"/>
              <a:defRPr sz="1600"/>
            </a:pPr>
            <a:r>
              <a:rPr lang="en-US" dirty="0"/>
              <a:t>For inference on obesity vs. race/ethnicity I will use an ANOVA model to test the significance of differences, because we are comparing the rates of a variable with many fields.</a:t>
            </a:r>
          </a:p>
        </p:txBody>
      </p:sp>
    </p:spTree>
    <p:extLst>
      <p:ext uri="{BB962C8B-B14F-4D97-AF65-F5344CB8AC3E}">
        <p14:creationId xmlns:p14="http://schemas.microsoft.com/office/powerpoint/2010/main" val="14650535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6A76A8-2A48-DC1E-266A-EE080255E433}"/>
              </a:ext>
            </a:extLst>
          </p:cNvPr>
          <p:cNvSpPr>
            <a:spLocks noGrp="1"/>
          </p:cNvSpPr>
          <p:nvPr>
            <p:ph type="title"/>
          </p:nvPr>
        </p:nvSpPr>
        <p:spPr/>
        <p:txBody>
          <a:bodyPr/>
          <a:lstStyle/>
          <a:p>
            <a:r>
              <a:rPr lang="en-US" dirty="0"/>
              <a:t>Have we hit peak obesity?</a:t>
            </a:r>
          </a:p>
        </p:txBody>
      </p:sp>
      <p:pic>
        <p:nvPicPr>
          <p:cNvPr id="3" name="Picture 2" descr="A graph with blue dots and a red line&#10;&#10;AI-generated content may be incorrect.">
            <a:extLst>
              <a:ext uri="{FF2B5EF4-FFF2-40B4-BE49-F238E27FC236}">
                <a16:creationId xmlns:a16="http://schemas.microsoft.com/office/drawing/2014/main" id="{F3470979-C28F-7819-680F-5F1C7B53B552}"/>
              </a:ext>
            </a:extLst>
          </p:cNvPr>
          <p:cNvPicPr>
            <a:picLocks noChangeAspect="1"/>
          </p:cNvPicPr>
          <p:nvPr/>
        </p:nvPicPr>
        <p:blipFill>
          <a:blip r:embed="rId2"/>
          <a:stretch>
            <a:fillRect/>
          </a:stretch>
        </p:blipFill>
        <p:spPr>
          <a:xfrm>
            <a:off x="86591" y="1905000"/>
            <a:ext cx="5074228" cy="3172691"/>
          </a:xfrm>
          <a:prstGeom prst="rect">
            <a:avLst/>
          </a:prstGeom>
        </p:spPr>
      </p:pic>
      <p:pic>
        <p:nvPicPr>
          <p:cNvPr id="4" name="Picture 3" descr="A close up of numbers&#10;&#10;AI-generated content may be incorrect.">
            <a:extLst>
              <a:ext uri="{FF2B5EF4-FFF2-40B4-BE49-F238E27FC236}">
                <a16:creationId xmlns:a16="http://schemas.microsoft.com/office/drawing/2014/main" id="{B75EC338-254B-362F-3CFC-387A659F35EE}"/>
              </a:ext>
            </a:extLst>
          </p:cNvPr>
          <p:cNvPicPr>
            <a:picLocks noChangeAspect="1"/>
          </p:cNvPicPr>
          <p:nvPr/>
        </p:nvPicPr>
        <p:blipFill>
          <a:blip r:embed="rId3"/>
          <a:srcRect t="7438"/>
          <a:stretch>
            <a:fillRect/>
          </a:stretch>
        </p:blipFill>
        <p:spPr>
          <a:xfrm>
            <a:off x="1150793" y="5301961"/>
            <a:ext cx="2457450" cy="581892"/>
          </a:xfrm>
          <a:prstGeom prst="rect">
            <a:avLst/>
          </a:prstGeom>
        </p:spPr>
      </p:pic>
      <p:sp>
        <p:nvSpPr>
          <p:cNvPr id="6" name="TextBox 5">
            <a:extLst>
              <a:ext uri="{FF2B5EF4-FFF2-40B4-BE49-F238E27FC236}">
                <a16:creationId xmlns:a16="http://schemas.microsoft.com/office/drawing/2014/main" id="{A2018BEE-9B31-0A2C-C231-9695D015D9E7}"/>
              </a:ext>
            </a:extLst>
          </p:cNvPr>
          <p:cNvSpPr txBox="1"/>
          <p:nvPr/>
        </p:nvSpPr>
        <p:spPr>
          <a:xfrm>
            <a:off x="5460423" y="1983625"/>
            <a:ext cx="3262746" cy="4401205"/>
          </a:xfrm>
          <a:prstGeom prst="rect">
            <a:avLst/>
          </a:prstGeom>
          <a:noFill/>
        </p:spPr>
        <p:txBody>
          <a:bodyPr wrap="square" lIns="91440" tIns="45720" rIns="91440" bIns="45720" anchor="t">
            <a:spAutoFit/>
          </a:bodyPr>
          <a:lstStyle/>
          <a:p>
            <a:pPr>
              <a:defRPr sz="1400"/>
            </a:pPr>
            <a:r>
              <a:rPr lang="en-US" dirty="0"/>
              <a:t>Based on the R-squared and RMSE of our linear regression, we have proven that there has been (and likely will be) a clear upward trend in obesity rates in the U.S. over time. </a:t>
            </a:r>
          </a:p>
          <a:p>
            <a:pPr>
              <a:defRPr sz="1400"/>
            </a:pPr>
            <a:endParaRPr lang="en-US" dirty="0"/>
          </a:p>
          <a:p>
            <a:pPr>
              <a:defRPr sz="1400"/>
            </a:pPr>
            <a:r>
              <a:rPr lang="en-US" dirty="0"/>
              <a:t>A major caveat here is that we can also clearly see the residuals increasing in later years, meaning there is information that our model isn't capturing. </a:t>
            </a:r>
          </a:p>
          <a:p>
            <a:pPr>
              <a:defRPr sz="1400"/>
            </a:pPr>
            <a:endParaRPr lang="en-US" dirty="0"/>
          </a:p>
          <a:p>
            <a:pPr>
              <a:defRPr sz="1400"/>
            </a:pPr>
            <a:r>
              <a:rPr lang="en-US" dirty="0"/>
              <a:t>As mentioned before, the obesity rates seem to be plateauing in recent years and may eventually level, or even decline. I originally wanted to run a nonlinear regression to capture this, but I could not work it out in time, so we will have to caveat for now.</a:t>
            </a:r>
          </a:p>
        </p:txBody>
      </p:sp>
    </p:spTree>
    <p:extLst>
      <p:ext uri="{BB962C8B-B14F-4D97-AF65-F5344CB8AC3E}">
        <p14:creationId xmlns:p14="http://schemas.microsoft.com/office/powerpoint/2010/main" val="24789767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7B6CD8-F60C-F786-E323-E52475142D9A}"/>
              </a:ext>
            </a:extLst>
          </p:cNvPr>
          <p:cNvSpPr>
            <a:spLocks noGrp="1"/>
          </p:cNvSpPr>
          <p:nvPr>
            <p:ph type="title"/>
          </p:nvPr>
        </p:nvSpPr>
        <p:spPr/>
        <p:txBody>
          <a:bodyPr/>
          <a:lstStyle/>
          <a:p>
            <a:r>
              <a:rPr lang="en-US" dirty="0"/>
              <a:t>Race/Ethnicity is a factor</a:t>
            </a:r>
          </a:p>
        </p:txBody>
      </p:sp>
      <p:sp>
        <p:nvSpPr>
          <p:cNvPr id="3" name="TextBox 2">
            <a:extLst>
              <a:ext uri="{FF2B5EF4-FFF2-40B4-BE49-F238E27FC236}">
                <a16:creationId xmlns:a16="http://schemas.microsoft.com/office/drawing/2014/main" id="{EF8E84DF-11E7-940E-B429-F534535DA881}"/>
              </a:ext>
            </a:extLst>
          </p:cNvPr>
          <p:cNvSpPr txBox="1"/>
          <p:nvPr/>
        </p:nvSpPr>
        <p:spPr>
          <a:xfrm>
            <a:off x="1402773" y="5486400"/>
            <a:ext cx="2743200" cy="1200329"/>
          </a:xfrm>
          <a:prstGeom prst="rect">
            <a:avLst/>
          </a:prstGeom>
          <a:solidFill>
            <a:schemeClr val="bg1"/>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t>One-Way ANOVA Result:</a:t>
            </a:r>
          </a:p>
          <a:p>
            <a:pPr marL="228600" indent="-228600">
              <a:buFont typeface=""/>
              <a:buChar char="•"/>
            </a:pPr>
            <a:r>
              <a:rPr lang="en-US" b="1" dirty="0"/>
              <a:t>F-statistic</a:t>
            </a:r>
            <a:r>
              <a:rPr lang="en-US" dirty="0"/>
              <a:t>: 383.26</a:t>
            </a:r>
          </a:p>
          <a:p>
            <a:pPr marL="228600" indent="-228600">
              <a:buFont typeface=""/>
              <a:buChar char="•"/>
            </a:pPr>
            <a:r>
              <a:rPr lang="en-US" b="1" dirty="0"/>
              <a:t>p-value</a:t>
            </a:r>
            <a:r>
              <a:rPr lang="en-US" dirty="0"/>
              <a:t>: 0.00000</a:t>
            </a:r>
          </a:p>
        </p:txBody>
      </p:sp>
      <p:pic>
        <p:nvPicPr>
          <p:cNvPr id="5" name="Picture 4" descr="eda_obesity_by_race.png">
            <a:extLst>
              <a:ext uri="{FF2B5EF4-FFF2-40B4-BE49-F238E27FC236}">
                <a16:creationId xmlns:a16="http://schemas.microsoft.com/office/drawing/2014/main" id="{0C96D79F-BD2D-611F-49B0-33396FDF1D32}"/>
              </a:ext>
            </a:extLst>
          </p:cNvPr>
          <p:cNvPicPr>
            <a:picLocks noChangeAspect="1"/>
          </p:cNvPicPr>
          <p:nvPr/>
        </p:nvPicPr>
        <p:blipFill>
          <a:blip r:embed="rId2"/>
          <a:stretch>
            <a:fillRect/>
          </a:stretch>
        </p:blipFill>
        <p:spPr>
          <a:xfrm>
            <a:off x="88323" y="1907770"/>
            <a:ext cx="5347163" cy="3325092"/>
          </a:xfrm>
          <a:prstGeom prst="rect">
            <a:avLst/>
          </a:prstGeom>
        </p:spPr>
      </p:pic>
      <p:sp>
        <p:nvSpPr>
          <p:cNvPr id="7" name="TextBox 6">
            <a:extLst>
              <a:ext uri="{FF2B5EF4-FFF2-40B4-BE49-F238E27FC236}">
                <a16:creationId xmlns:a16="http://schemas.microsoft.com/office/drawing/2014/main" id="{270837B1-93CB-8CEF-9C24-C1CEE7B583E5}"/>
              </a:ext>
            </a:extLst>
          </p:cNvPr>
          <p:cNvSpPr txBox="1"/>
          <p:nvPr/>
        </p:nvSpPr>
        <p:spPr>
          <a:xfrm>
            <a:off x="5668241" y="1905693"/>
            <a:ext cx="3262746" cy="3108543"/>
          </a:xfrm>
          <a:prstGeom prst="rect">
            <a:avLst/>
          </a:prstGeom>
          <a:noFill/>
        </p:spPr>
        <p:txBody>
          <a:bodyPr wrap="square" lIns="91440" tIns="45720" rIns="91440" bIns="45720" anchor="t">
            <a:spAutoFit/>
          </a:bodyPr>
          <a:lstStyle/>
          <a:p>
            <a:pPr>
              <a:defRPr sz="1400"/>
            </a:pPr>
            <a:r>
              <a:rPr lang="en-US" dirty="0"/>
              <a:t>Based on the p-value of our ANOVA test, we have proven that obesity rates are statistically different across various race/ethnic groups.</a:t>
            </a:r>
          </a:p>
          <a:p>
            <a:pPr>
              <a:defRPr sz="1400"/>
            </a:pPr>
            <a:endParaRPr lang="en-US" dirty="0"/>
          </a:p>
          <a:p>
            <a:pPr>
              <a:defRPr sz="1400"/>
            </a:pPr>
            <a:r>
              <a:rPr lang="en-US" dirty="0"/>
              <a:t>This does not tell us definitively which individual groups are statistically different. However, we can infer that the groups with lower obesity (e.g. Asian) are at statistically lower risk of obesity that those groups at the higher end (e.g. Hawaiian, Black).</a:t>
            </a:r>
          </a:p>
        </p:txBody>
      </p:sp>
    </p:spTree>
    <p:extLst>
      <p:ext uri="{BB962C8B-B14F-4D97-AF65-F5344CB8AC3E}">
        <p14:creationId xmlns:p14="http://schemas.microsoft.com/office/powerpoint/2010/main" val="434280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TextBox 2"/>
          <p:cNvSpPr txBox="1"/>
          <p:nvPr/>
        </p:nvSpPr>
        <p:spPr>
          <a:xfrm>
            <a:off x="914400" y="1595005"/>
            <a:ext cx="7315200" cy="4308872"/>
          </a:xfrm>
          <a:prstGeom prst="rect">
            <a:avLst/>
          </a:prstGeom>
          <a:solidFill>
            <a:schemeClr val="bg1"/>
          </a:solidFill>
        </p:spPr>
        <p:txBody>
          <a:bodyPr wrap="square" lIns="91440" tIns="45720" rIns="91440" bIns="45720" anchor="t">
            <a:spAutoFit/>
          </a:bodyPr>
          <a:lstStyle/>
          <a:p>
            <a:endParaRPr/>
          </a:p>
          <a:p>
            <a:pPr>
              <a:defRPr sz="1600"/>
            </a:pPr>
            <a:r>
              <a:rPr dirty="0"/>
              <a:t>Obesity rates are </a:t>
            </a:r>
            <a:r>
              <a:rPr lang="en-US" dirty="0"/>
              <a:t>increasing over time</a:t>
            </a:r>
            <a:r>
              <a:rPr dirty="0"/>
              <a:t>. </a:t>
            </a:r>
            <a:r>
              <a:rPr lang="en-US" dirty="0"/>
              <a:t>Race/ethnicity is a </a:t>
            </a:r>
            <a:r>
              <a:rPr dirty="0"/>
              <a:t>key </a:t>
            </a:r>
            <a:r>
              <a:rPr lang="en-US" dirty="0"/>
              <a:t>predictor</a:t>
            </a:r>
            <a:r>
              <a:rPr dirty="0"/>
              <a:t>. This analysis highlights the need for targeted health interventions, particularly for </a:t>
            </a:r>
            <a:r>
              <a:rPr lang="en-US" dirty="0"/>
              <a:t>those</a:t>
            </a:r>
            <a:r>
              <a:rPr dirty="0"/>
              <a:t> populations with higher obesity risk.</a:t>
            </a:r>
          </a:p>
          <a:p>
            <a:pPr>
              <a:defRPr sz="1600"/>
            </a:pPr>
            <a:endParaRPr lang="en-US" dirty="0"/>
          </a:p>
          <a:p>
            <a:pPr>
              <a:defRPr sz="1600"/>
            </a:pPr>
            <a:r>
              <a:rPr lang="en-US" sz="1600" dirty="0"/>
              <a:t>Overall, I believe this study resulted in useful information for two groups: certain companies and all individuals. At the individual level, it is not only interesting, but also important for everyone to better understand risk factors for obesity, which itself is known as a significant risk factor for many health conditions.  </a:t>
            </a:r>
          </a:p>
          <a:p>
            <a:pPr>
              <a:defRPr sz="1600"/>
            </a:pPr>
            <a:endParaRPr lang="en-US" sz="1600" dirty="0"/>
          </a:p>
          <a:p>
            <a:pPr>
              <a:defRPr sz="1600"/>
            </a:pPr>
            <a:r>
              <a:rPr lang="en-US" sz="1600" dirty="0"/>
              <a:t>This study may also be valuable to certain companies, particularly in health-related industries. For example, fitness companies (e.g. gyms, workout gear, health blogs, etc.) may want to target people who are struggling with obesity, and the results of this study may help them piece together and understand those audiences. </a:t>
            </a:r>
          </a:p>
          <a:p>
            <a:pPr>
              <a:defRPr sz="1600"/>
            </a:pPr>
            <a:endParaRPr lang="en-US" dirty="0"/>
          </a:p>
        </p:txBody>
      </p:sp>
    </p:spTree>
    <p:extLst>
      <p:ext uri="{BB962C8B-B14F-4D97-AF65-F5344CB8AC3E}">
        <p14:creationId xmlns:p14="http://schemas.microsoft.com/office/powerpoint/2010/main" val="40275970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Abstract</a:t>
            </a:r>
          </a:p>
        </p:txBody>
      </p:sp>
      <p:sp>
        <p:nvSpPr>
          <p:cNvPr id="3" name="TextBox 2"/>
          <p:cNvSpPr txBox="1"/>
          <p:nvPr/>
        </p:nvSpPr>
        <p:spPr>
          <a:xfrm>
            <a:off x="914400" y="1371600"/>
            <a:ext cx="7315200" cy="2831544"/>
          </a:xfrm>
          <a:prstGeom prst="rect">
            <a:avLst/>
          </a:prstGeom>
          <a:noFill/>
        </p:spPr>
        <p:txBody>
          <a:bodyPr wrap="square" lIns="91440" tIns="45720" rIns="91440" bIns="45720" anchor="t">
            <a:spAutoFit/>
          </a:bodyPr>
          <a:lstStyle/>
          <a:p>
            <a:endParaRPr/>
          </a:p>
          <a:p>
            <a:pPr>
              <a:defRPr sz="1600"/>
            </a:pPr>
            <a:r>
              <a:rPr dirty="0"/>
              <a:t>This project analyzes CDC-published data on obesity in the United States. We explore correlations between obesity rates and demographic or behavioral factors like income, age, race, and physical activity. Using exploratory analysis and statistical modeling, we identify key patterns in obesity risk across states and years. The analysis draws on over 100,000 records of health behavior data collected nationally.</a:t>
            </a:r>
          </a:p>
          <a:p>
            <a:pPr>
              <a:defRPr sz="1600"/>
            </a:pPr>
            <a:endParaRPr lang="en-US" dirty="0"/>
          </a:p>
          <a:p>
            <a:pPr>
              <a:defRPr sz="1600"/>
            </a:pPr>
            <a:r>
              <a:rPr lang="en-US" dirty="0"/>
              <a:t>This study demonstrates that obesity rates are statistically different across certain demographics and has been overall trending upwards over time.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TextBox 2"/>
          <p:cNvSpPr txBox="1"/>
          <p:nvPr/>
        </p:nvSpPr>
        <p:spPr>
          <a:xfrm>
            <a:off x="914400" y="1371600"/>
            <a:ext cx="7315200" cy="2585323"/>
          </a:xfrm>
          <a:prstGeom prst="rect">
            <a:avLst/>
          </a:prstGeom>
          <a:noFill/>
        </p:spPr>
        <p:txBody>
          <a:bodyPr wrap="square" lIns="91440" tIns="45720" rIns="91440" bIns="45720" anchor="t">
            <a:spAutoFit/>
          </a:bodyPr>
          <a:lstStyle/>
          <a:p>
            <a:endParaRPr/>
          </a:p>
          <a:p>
            <a:pPr>
              <a:defRPr sz="1600"/>
            </a:pPr>
            <a:r>
              <a:rPr dirty="0"/>
              <a:t>Obesity is a leading risk factor for many chronic health conditions. This project </a:t>
            </a:r>
            <a:r>
              <a:rPr lang="en-US" dirty="0"/>
              <a:t>investigates obesity prevalence in the United States using CDC surveillance data and </a:t>
            </a:r>
            <a:r>
              <a:rPr dirty="0"/>
              <a:t>explores the relationship between obesity and various demographic and lifestyle indicators. </a:t>
            </a:r>
            <a:r>
              <a:rPr lang="en-US" dirty="0"/>
              <a:t>Key questions include: How do obesity rates differ by income, race, and physical activity level? Which behavioral factors appear to correlate with changes in obesity over time? The analysis focuses on U.S. states from 2011 to 2023.</a:t>
            </a:r>
          </a:p>
          <a:p>
            <a:pPr>
              <a:defRPr sz="1600"/>
            </a:pPr>
            <a:endParaRPr lang="en-US" dirty="0"/>
          </a:p>
          <a:p>
            <a:pPr>
              <a:defRPr sz="1600"/>
            </a:pPr>
            <a:endParaRPr lang="en-US" sz="1600" dirty="0">
              <a:latin typeface="Century Gothic" panose="020B0502020202020204"/>
            </a:endParaRPr>
          </a:p>
        </p:txBody>
      </p:sp>
    </p:spTree>
    <p:extLst>
      <p:ext uri="{BB962C8B-B14F-4D97-AF65-F5344CB8AC3E}">
        <p14:creationId xmlns:p14="http://schemas.microsoft.com/office/powerpoint/2010/main" val="771627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Metric Definitions</a:t>
            </a:r>
          </a:p>
        </p:txBody>
      </p:sp>
      <p:sp>
        <p:nvSpPr>
          <p:cNvPr id="3" name="TextBox 2"/>
          <p:cNvSpPr txBox="1"/>
          <p:nvPr/>
        </p:nvSpPr>
        <p:spPr>
          <a:xfrm>
            <a:off x="914400" y="1371600"/>
            <a:ext cx="7315200" cy="4572000"/>
          </a:xfrm>
          <a:prstGeom prst="rect">
            <a:avLst/>
          </a:prstGeom>
          <a:noFill/>
        </p:spPr>
        <p:txBody>
          <a:bodyPr wrap="square">
            <a:spAutoFit/>
          </a:bodyPr>
          <a:lstStyle/>
          <a:p>
            <a:endParaRPr/>
          </a:p>
          <a:p>
            <a:pPr>
              <a:defRPr sz="1600"/>
            </a:pPr>
            <a:r>
              <a:t>Obesity Rate:</a:t>
            </a:r>
            <a:br/>
            <a:r>
              <a:t>Percent of adults classified as obese based on BMI threshold.</a:t>
            </a:r>
            <a:br/>
            <a:br/>
            <a:r>
              <a:t>Physical Activity:</a:t>
            </a:r>
            <a:br/>
            <a:r>
              <a:t>Percent of adults who meet CDC-recommended levels of physical activity.</a:t>
            </a:r>
            <a:br/>
            <a:br/>
            <a:r>
              <a:t>Income Group:</a:t>
            </a:r>
            <a:br/>
            <a:r>
              <a:t>Reported income category for survey respondent.</a:t>
            </a:r>
            <a:br/>
            <a:br/>
            <a:r>
              <a:t>Stratification Variables:</a:t>
            </a:r>
            <a:br/>
            <a:r>
              <a:t>Demographics including age, sex, race/ethnicity, education, and income.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Collection</a:t>
            </a:r>
          </a:p>
        </p:txBody>
      </p:sp>
      <p:sp>
        <p:nvSpPr>
          <p:cNvPr id="3" name="TextBox 2"/>
          <p:cNvSpPr txBox="1"/>
          <p:nvPr/>
        </p:nvSpPr>
        <p:spPr>
          <a:xfrm>
            <a:off x="914400" y="1371600"/>
            <a:ext cx="7736031" cy="3939540"/>
          </a:xfrm>
          <a:prstGeom prst="rect">
            <a:avLst/>
          </a:prstGeom>
          <a:noFill/>
        </p:spPr>
        <p:txBody>
          <a:bodyPr wrap="square" lIns="91440" tIns="45720" rIns="91440" bIns="45720" anchor="t">
            <a:spAutoFit/>
          </a:bodyPr>
          <a:lstStyle/>
          <a:p>
            <a:endParaRPr/>
          </a:p>
          <a:p>
            <a:pPr>
              <a:defRPr sz="1600"/>
            </a:pPr>
            <a:r>
              <a:rPr dirty="0"/>
              <a:t>The data was sourced from the U.S. Centers for Disease Control and Prevention (CDC), via their Behavioral Risk Factor Surveillance System</a:t>
            </a:r>
            <a:r>
              <a:rPr lang="en-US" dirty="0"/>
              <a:t>, and can be found on the DATA.gov website:</a:t>
            </a:r>
          </a:p>
          <a:p>
            <a:pPr>
              <a:defRPr sz="1600"/>
            </a:pPr>
            <a:endParaRPr lang="en-US" dirty="0"/>
          </a:p>
          <a:p>
            <a:pPr>
              <a:defRPr sz="1600"/>
            </a:pPr>
            <a:r>
              <a:rPr lang="en-US" sz="1200" u="sng" dirty="0">
                <a:latin typeface="Aptos"/>
                <a:hlinkClick r:id="rId2"/>
              </a:rPr>
              <a:t>https://catalog.data.gov/dataset/nutrition-physical-activity-and-obesity-behavioral-risk-factor-surveillance-system</a:t>
            </a:r>
            <a:r>
              <a:rPr lang="en-US" sz="1200" dirty="0">
                <a:latin typeface="Aptos"/>
              </a:rPr>
              <a:t> </a:t>
            </a:r>
          </a:p>
          <a:p>
            <a:pPr>
              <a:defRPr sz="1600"/>
            </a:pPr>
            <a:endParaRPr lang="en-US" dirty="0"/>
          </a:p>
          <a:p>
            <a:pPr>
              <a:defRPr sz="1600"/>
            </a:pPr>
            <a:r>
              <a:rPr lang="en-US" dirty="0"/>
              <a:t> </a:t>
            </a:r>
            <a:r>
              <a:rPr dirty="0"/>
              <a:t>It includes:</a:t>
            </a:r>
            <a:br>
              <a:rPr dirty="0"/>
            </a:br>
            <a:br>
              <a:rPr dirty="0"/>
            </a:br>
            <a:r>
              <a:rPr dirty="0"/>
              <a:t>- Predicted yearly obesity rates by state (</a:t>
            </a:r>
            <a:r>
              <a:rPr lang="en-US" dirty="0"/>
              <a:t>2011–2023</a:t>
            </a:r>
            <a:r>
              <a:rPr dirty="0"/>
              <a:t>)</a:t>
            </a:r>
            <a:br>
              <a:rPr dirty="0"/>
            </a:br>
            <a:r>
              <a:rPr dirty="0"/>
              <a:t>- Demographic info (race, gender, income, age)</a:t>
            </a:r>
            <a:br>
              <a:rPr dirty="0"/>
            </a:br>
            <a:r>
              <a:rPr dirty="0"/>
              <a:t>- Behavioral data (physical activity, diet)</a:t>
            </a:r>
            <a:br>
              <a:rPr dirty="0"/>
            </a:br>
            <a:br>
              <a:rPr dirty="0"/>
            </a:br>
            <a:r>
              <a:rPr dirty="0"/>
              <a:t>The dataset contains over 100,000 records and was cleaned to focus on adult obesity trends.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Data Cleaning</a:t>
            </a:r>
          </a:p>
        </p:txBody>
      </p:sp>
      <p:sp>
        <p:nvSpPr>
          <p:cNvPr id="3" name="TextBox 2"/>
          <p:cNvSpPr txBox="1"/>
          <p:nvPr/>
        </p:nvSpPr>
        <p:spPr>
          <a:xfrm>
            <a:off x="914400" y="1371600"/>
            <a:ext cx="7315200" cy="4572000"/>
          </a:xfrm>
          <a:prstGeom prst="rect">
            <a:avLst/>
          </a:prstGeom>
          <a:noFill/>
        </p:spPr>
        <p:txBody>
          <a:bodyPr wrap="square">
            <a:spAutoFit/>
          </a:bodyPr>
          <a:lstStyle/>
          <a:p>
            <a:endParaRPr/>
          </a:p>
          <a:p>
            <a:pPr>
              <a:defRPr sz="1600"/>
            </a:pPr>
            <a:r>
              <a:t>Data Cleaning Process:</a:t>
            </a:r>
            <a:br/>
            <a:r>
              <a:t>- Filtered to obesity-related questions only</a:t>
            </a:r>
            <a:br/>
            <a:r>
              <a:t>- Dropped missing values from key columns</a:t>
            </a:r>
            <a:br/>
            <a:r>
              <a:t>- Renamed columns for clarity (e.g., 'Data_Value' → 'Obesity Rate')</a:t>
            </a:r>
            <a:br/>
            <a:r>
              <a:t>- Merged with physical activity responses on year and state</a:t>
            </a:r>
            <a:br/>
            <a:r>
              <a:t>- Selected top stratification variables: income, race, activity</a:t>
            </a:r>
            <a:br/>
            <a:br/>
            <a:r>
              <a:t>The final dataset retained ~50,000 records after filtering.</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EB8CD-4D58-741B-C1C1-67270FEFDD08}"/>
              </a:ext>
            </a:extLst>
          </p:cNvPr>
          <p:cNvSpPr>
            <a:spLocks noGrp="1"/>
          </p:cNvSpPr>
          <p:nvPr>
            <p:ph type="ctrTitle"/>
          </p:nvPr>
        </p:nvSpPr>
        <p:spPr/>
        <p:txBody>
          <a:bodyPr/>
          <a:lstStyle/>
          <a:p>
            <a:r>
              <a:rPr lang="en-US" dirty="0"/>
              <a:t>Exploratory Data Analysis</a:t>
            </a:r>
          </a:p>
        </p:txBody>
      </p:sp>
    </p:spTree>
    <p:extLst>
      <p:ext uri="{BB962C8B-B14F-4D97-AF65-F5344CB8AC3E}">
        <p14:creationId xmlns:p14="http://schemas.microsoft.com/office/powerpoint/2010/main" val="220226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Wealth Mean Health?</a:t>
            </a:r>
            <a:endParaRPr dirty="0"/>
          </a:p>
        </p:txBody>
      </p:sp>
      <p:pic>
        <p:nvPicPr>
          <p:cNvPr id="3" name="Picture 2" descr="eda_obesity_by_income.png"/>
          <p:cNvPicPr>
            <a:picLocks noChangeAspect="1"/>
          </p:cNvPicPr>
          <p:nvPr/>
        </p:nvPicPr>
        <p:blipFill>
          <a:blip r:embed="rId2"/>
          <a:stretch>
            <a:fillRect/>
          </a:stretch>
        </p:blipFill>
        <p:spPr>
          <a:xfrm>
            <a:off x="72735" y="2094808"/>
            <a:ext cx="5170517" cy="3210791"/>
          </a:xfrm>
          <a:prstGeom prst="rect">
            <a:avLst/>
          </a:prstGeom>
        </p:spPr>
      </p:pic>
      <p:sp>
        <p:nvSpPr>
          <p:cNvPr id="4" name="TextBox 3"/>
          <p:cNvSpPr txBox="1"/>
          <p:nvPr/>
        </p:nvSpPr>
        <p:spPr>
          <a:xfrm>
            <a:off x="5403271" y="1583574"/>
            <a:ext cx="3429000" cy="5539978"/>
          </a:xfrm>
          <a:prstGeom prst="rect">
            <a:avLst/>
          </a:prstGeom>
          <a:noFill/>
        </p:spPr>
        <p:txBody>
          <a:bodyPr wrap="square" lIns="91440" tIns="45720" rIns="91440" bIns="45720" anchor="t">
            <a:spAutoFit/>
          </a:bodyPr>
          <a:lstStyle/>
          <a:p>
            <a:r>
              <a:rPr lang="en-US" sz="1400" dirty="0"/>
              <a:t>I originally expected to see a trend where higher income brackets had lower obesity, given they have access to higher quality, healthier foods.</a:t>
            </a:r>
          </a:p>
          <a:p>
            <a:endParaRPr lang="en-US" sz="1400" dirty="0"/>
          </a:p>
          <a:p>
            <a:r>
              <a:rPr lang="en-US" sz="1400" dirty="0"/>
              <a:t>Instead, this chart tells a different story:</a:t>
            </a:r>
          </a:p>
          <a:p>
            <a:pPr marL="285750" indent="-285750">
              <a:buFont typeface="Arial"/>
              <a:buChar char="•"/>
            </a:pPr>
            <a:r>
              <a:rPr lang="en-US" sz="1400" dirty="0"/>
              <a:t>Obesity rates do not decrease until the &gt;$75k bracket is reached. Perhaps it is not until that amount is reached that people tend to think more about the food they are eating, and are willing to invest in it.</a:t>
            </a:r>
          </a:p>
          <a:p>
            <a:pPr marL="285750" indent="-285750">
              <a:buFont typeface="Arial"/>
              <a:buChar char="•"/>
            </a:pPr>
            <a:r>
              <a:rPr lang="en-US" sz="1400" dirty="0"/>
              <a:t>The &lt;$15k bracket has the lowest obesity rates. This may prove that as money becomes more scarce, people become willing to sacrifice meals for other necessities.</a:t>
            </a:r>
          </a:p>
          <a:p>
            <a:pPr marL="285750" indent="-285750">
              <a:buFont typeface="Arial"/>
              <a:buChar char="•"/>
            </a:pPr>
            <a:r>
              <a:rPr lang="en-US" sz="1400" dirty="0"/>
              <a:t>Overall, the differences are not great enough to prompt further investigation.</a:t>
            </a:r>
          </a:p>
          <a:p>
            <a:pPr marL="285750" indent="-285750">
              <a:buFont typeface="Arial"/>
              <a:buChar char="•"/>
            </a:pPr>
            <a:endParaRPr lang="en-US" dirty="0"/>
          </a:p>
        </p:txBody>
      </p:sp>
    </p:spTree>
    <p:extLst>
      <p:ext uri="{BB962C8B-B14F-4D97-AF65-F5344CB8AC3E}">
        <p14:creationId xmlns:p14="http://schemas.microsoft.com/office/powerpoint/2010/main" val="12575203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 Don't Walk</a:t>
            </a:r>
            <a:endParaRPr dirty="0"/>
          </a:p>
        </p:txBody>
      </p:sp>
      <p:pic>
        <p:nvPicPr>
          <p:cNvPr id="3" name="Picture 2" descr="obesity_vs_activity.png"/>
          <p:cNvPicPr>
            <a:picLocks noChangeAspect="1"/>
          </p:cNvPicPr>
          <p:nvPr/>
        </p:nvPicPr>
        <p:blipFill>
          <a:blip r:embed="rId2"/>
          <a:stretch>
            <a:fillRect/>
          </a:stretch>
        </p:blipFill>
        <p:spPr>
          <a:xfrm>
            <a:off x="15588" y="1906731"/>
            <a:ext cx="4927022" cy="3678382"/>
          </a:xfrm>
          <a:prstGeom prst="rect">
            <a:avLst/>
          </a:prstGeom>
        </p:spPr>
      </p:pic>
      <p:sp>
        <p:nvSpPr>
          <p:cNvPr id="5" name="TextBox 4">
            <a:extLst>
              <a:ext uri="{FF2B5EF4-FFF2-40B4-BE49-F238E27FC236}">
                <a16:creationId xmlns:a16="http://schemas.microsoft.com/office/drawing/2014/main" id="{E0545EDE-C0A6-66CA-675A-FA7181A4E0D8}"/>
              </a:ext>
            </a:extLst>
          </p:cNvPr>
          <p:cNvSpPr txBox="1"/>
          <p:nvPr/>
        </p:nvSpPr>
        <p:spPr>
          <a:xfrm>
            <a:off x="5242214" y="1905693"/>
            <a:ext cx="3787487" cy="4401205"/>
          </a:xfrm>
          <a:prstGeom prst="rect">
            <a:avLst/>
          </a:prstGeom>
          <a:noFill/>
        </p:spPr>
        <p:txBody>
          <a:bodyPr wrap="square" lIns="91440" tIns="45720" rIns="91440" bIns="45720" anchor="t">
            <a:spAutoFit/>
          </a:bodyPr>
          <a:lstStyle/>
          <a:p>
            <a:r>
              <a:rPr lang="en-US" sz="1400" dirty="0"/>
              <a:t>Here, I plotted physical activity against obesity. Again, I came in with a preconceived notion – that higher levels of physical activity would obviously correlate with less obesity. However, although we see a slight upward trend, it is not the strong relationship I expected. </a:t>
            </a:r>
          </a:p>
          <a:p>
            <a:endParaRPr lang="en-US" sz="1400" dirty="0"/>
          </a:p>
          <a:p>
            <a:r>
              <a:rPr lang="en-US" sz="1400" dirty="0"/>
              <a:t>Due to plethora of scientific evidence proving that exercise can aide in weight loss, I will presume that there is something else, perhaps more granular, that is affecting this relationship in the data and masking the effects of exercise. Or perhaps the questioning is too vague and people are over-reporting their physical activity. However, that is outside the scope of this data, and therefore this project.</a:t>
            </a:r>
          </a:p>
          <a:p>
            <a:pPr>
              <a:defRPr sz="1400"/>
            </a:pPr>
            <a:endParaRPr lang="en-US" dirty="0"/>
          </a:p>
        </p:txBody>
      </p:sp>
    </p:spTree>
    <p:extLst>
      <p:ext uri="{BB962C8B-B14F-4D97-AF65-F5344CB8AC3E}">
        <p14:creationId xmlns:p14="http://schemas.microsoft.com/office/powerpoint/2010/main" val="2682540591"/>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otalTime>1</TotalTime>
  <Words>0</Words>
  <Application>Microsoft Office PowerPoint</Application>
  <PresentationFormat>On-screen Show (4:3)</PresentationFormat>
  <Paragraphs>0</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Wisp</vt:lpstr>
      <vt:lpstr>Obesity Risk Factors in the United States DATA 602: FINAL PROJECT</vt:lpstr>
      <vt:lpstr>Abstract</vt:lpstr>
      <vt:lpstr>Introduction</vt:lpstr>
      <vt:lpstr>Metric Definitions</vt:lpstr>
      <vt:lpstr>Data Collection</vt:lpstr>
      <vt:lpstr>Data Cleaning</vt:lpstr>
      <vt:lpstr>Exploratory Data Analysis</vt:lpstr>
      <vt:lpstr>Does Wealth Mean Health?</vt:lpstr>
      <vt:lpstr>Run Don't Walk</vt:lpstr>
      <vt:lpstr>A Growing America</vt:lpstr>
      <vt:lpstr>Obesity by Race/Ethnicity</vt:lpstr>
      <vt:lpstr>Data Analysis &amp; Model Selection</vt:lpstr>
      <vt:lpstr>Have we hit peak obesity?</vt:lpstr>
      <vt:lpstr>Race/Ethnicity is a factor</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487</cp:revision>
  <dcterms:created xsi:type="dcterms:W3CDTF">2013-01-27T09:14:16Z</dcterms:created>
  <dcterms:modified xsi:type="dcterms:W3CDTF">2025-05-23T03:54:45Z</dcterms:modified>
  <cp:category/>
</cp:coreProperties>
</file>