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3665B-914A-AA14-EDB5-EAD06C9D8E13}" v="25" dt="2024-05-14T08:49:00.935"/>
    <p1510:client id="{9D0AA1CB-FAC5-B770-E918-4057C3A7A32B}" v="12" dt="2024-05-13T15:48:4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14/05/2024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14/05/2024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-3" y="-1"/>
            <a:ext cx="12192004" cy="6866563"/>
            <a:chOff x="-3" y="-1"/>
            <a:chExt cx="12192004" cy="68665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white">
            <a:xfrm>
              <a:off x="1" y="-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fr-FR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856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chemeClr val="accent5">
              <a:lumMod val="50000"/>
            </a:scheme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itre 1">
            <a:extLst>
              <a:ext uri="{FF2B5EF4-FFF2-40B4-BE49-F238E27FC236}">
                <a16:creationId xmlns:a16="http://schemas.microsoft.com/office/drawing/2014/main" id="{66332E8E-2837-F54C-6FDD-37779C5E2DC6}"/>
              </a:ext>
            </a:extLst>
          </p:cNvPr>
          <p:cNvSpPr>
            <a:spLocks noGrp="1"/>
          </p:cNvSpPr>
          <p:nvPr/>
        </p:nvSpPr>
        <p:spPr>
          <a:xfrm>
            <a:off x="2615630" y="2268402"/>
            <a:ext cx="6960740" cy="1813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>
                <a:solidFill>
                  <a:srgbClr val="FFFFFF"/>
                </a:solidFill>
              </a:rPr>
              <a:t>Présentation du système de veille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EE661B-6EBD-1590-A534-E0686974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ea typeface="+mj-lt"/>
                <a:cs typeface="+mj-lt"/>
              </a:rPr>
              <a:t>Thèmes de la veille </a:t>
            </a: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8D7B7-38B1-41E0-6FC1-81C029DE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800" cap="all" dirty="0">
                <a:solidFill>
                  <a:schemeClr val="tx2"/>
                </a:solidFill>
                <a:latin typeface="Segoe UI"/>
                <a:cs typeface="Segoe UI"/>
              </a:rPr>
              <a:t>L’E-COMMERCE</a:t>
            </a:r>
            <a:r>
              <a:rPr lang="fr-FR" sz="1800" cap="all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 ET LA RÉGLEMENTATION</a:t>
            </a:r>
            <a:endParaRPr lang="fr-FR" sz="1800" dirty="0">
              <a:solidFill>
                <a:schemeClr val="tx2"/>
              </a:solidFill>
              <a:latin typeface="Segoe UI"/>
              <a:cs typeface="Segoe UI"/>
            </a:endParaRPr>
          </a:p>
          <a:p>
            <a:r>
              <a:rPr lang="fr-FR" sz="1800" cap="all" dirty="0">
                <a:solidFill>
                  <a:schemeClr val="tx2"/>
                </a:solidFill>
                <a:latin typeface="Segoe UI"/>
                <a:ea typeface="+mn-lt"/>
                <a:cs typeface="Segoe UI"/>
              </a:rPr>
              <a:t>LES OUTILS ET LIBRAIRIES</a:t>
            </a:r>
            <a:endParaRPr lang="fr-FR" sz="18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endParaRPr lang="fr-FR" sz="1800">
              <a:latin typeface="Segoe UI"/>
              <a:cs typeface="Segoe UI"/>
            </a:endParaRPr>
          </a:p>
          <a:p>
            <a:endParaRPr lang="fr-F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B03BE1B-E69E-6348-77D9-9C467299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-15554" y="-1"/>
            <a:ext cx="12207555" cy="6866563"/>
            <a:chOff x="-15554" y="-1"/>
            <a:chExt cx="12207555" cy="6866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54A41A-2143-3CAB-CF18-7F4C3FE10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white">
            <a:xfrm>
              <a:off x="1" y="-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fr-FR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A5CDB58-77DB-B35E-C4A0-3DA524D3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54" y="856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76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43B6D36-014E-2173-C62C-0EBB2EF8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>
                <a:ea typeface="+mj-lt"/>
                <a:cs typeface="+mj-lt"/>
              </a:rPr>
              <a:t>Pourquoi faire une veille? </a:t>
            </a:r>
            <a:endParaRPr lang="en-US" sz="40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9A95B-E84F-CADC-16EE-AC1163B4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-  Rester informée ! 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-  Renforcer ses connaissances !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Innover !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E19CB35-AD69-C4DE-10C4-3379410B7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-3" y="-1"/>
            <a:ext cx="12192004" cy="6866563"/>
            <a:chOff x="-3" y="-1"/>
            <a:chExt cx="12192004" cy="6866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4330E8-9673-2D6E-89F3-D5B555DF3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white">
            <a:xfrm>
              <a:off x="1" y="-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fr-FR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893236-638E-C9C0-1155-59CED267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856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9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698F7A7-45FF-502F-4CFD-1CC693FF8F02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Quel </a:t>
            </a:r>
            <a:r>
              <a:rPr lang="en-US" sz="3200" dirty="0" err="1"/>
              <a:t>outil</a:t>
            </a:r>
            <a:r>
              <a:rPr lang="en-US" sz="3200" dirty="0"/>
              <a:t> pour la </a:t>
            </a:r>
            <a:r>
              <a:rPr lang="en-US" sz="3200" dirty="0" err="1"/>
              <a:t>veille</a:t>
            </a:r>
            <a:r>
              <a:rPr lang="en-US" sz="3200" dirty="0"/>
              <a:t> </a:t>
            </a:r>
            <a:r>
              <a:rPr lang="en-US" sz="3200" dirty="0" err="1"/>
              <a:t>technologique</a:t>
            </a:r>
            <a:r>
              <a:rPr lang="en-US" sz="3200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0004E-A59A-E84D-69FE-5B7A1B59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805" y="1578456"/>
            <a:ext cx="1445040" cy="5146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Feedly</a:t>
            </a:r>
          </a:p>
          <a:p>
            <a:pPr marL="0"/>
            <a:endParaRPr lang="en-US" sz="2000"/>
          </a:p>
        </p:txBody>
      </p:sp>
      <p:pic>
        <p:nvPicPr>
          <p:cNvPr id="2" name="Image 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1C77EB4-EAFB-DA38-8F8B-16D0162C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09" y="2100198"/>
            <a:ext cx="9223470" cy="44563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5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14AA0-AD5F-B465-7D72-2345EF8B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556" y="541430"/>
            <a:ext cx="1861712" cy="5375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3200" dirty="0"/>
              <a:t>FEEDLY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518156-CA81-A2F3-B056-332247F7995C}"/>
              </a:ext>
            </a:extLst>
          </p:cNvPr>
          <p:cNvSpPr txBox="1"/>
          <p:nvPr/>
        </p:nvSpPr>
        <p:spPr>
          <a:xfrm>
            <a:off x="2400045" y="1532919"/>
            <a:ext cx="73922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ea typeface="+mn-lt"/>
                <a:cs typeface="+mn-lt"/>
              </a:rPr>
              <a:t>Feedly est un agrégateur de contenu en ligne. Il permet de regrouper différents sites Web, blogs et autres sources d'information facilitant ainsi la consultation de toutes les mises à jour via un seul endroit.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Image 9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DE377BE0-D1A8-D932-91DB-1770F811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2" t="-473" r="250" b="264"/>
          <a:stretch/>
        </p:blipFill>
        <p:spPr>
          <a:xfrm>
            <a:off x="8644312" y="3906107"/>
            <a:ext cx="3053592" cy="2146986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A0D769-C5A8-048C-9D6F-BA688A82975A}"/>
              </a:ext>
            </a:extLst>
          </p:cNvPr>
          <p:cNvSpPr txBox="1"/>
          <p:nvPr/>
        </p:nvSpPr>
        <p:spPr>
          <a:xfrm>
            <a:off x="784617" y="3202820"/>
            <a:ext cx="2339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Le contenu que l'on suit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A24503-E570-9C6B-F1C9-80B650CCEEBA}"/>
              </a:ext>
            </a:extLst>
          </p:cNvPr>
          <p:cNvSpPr txBox="1"/>
          <p:nvPr/>
        </p:nvSpPr>
        <p:spPr>
          <a:xfrm>
            <a:off x="4930746" y="3202820"/>
            <a:ext cx="2339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Agréger en un endroit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BD29F4-B69F-57E7-CD5D-53A86667739B}"/>
              </a:ext>
            </a:extLst>
          </p:cNvPr>
          <p:cNvSpPr txBox="1"/>
          <p:nvPr/>
        </p:nvSpPr>
        <p:spPr>
          <a:xfrm>
            <a:off x="9002875" y="3202819"/>
            <a:ext cx="2339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Pour se tenir informer</a:t>
            </a:r>
          </a:p>
        </p:txBody>
      </p:sp>
      <p:pic>
        <p:nvPicPr>
          <p:cNvPr id="4" name="Image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A843CED-3199-5330-FC4E-C40E27EC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86" y="3908934"/>
            <a:ext cx="4549807" cy="2152012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CF5D2ECE-0851-13B2-A5E1-757279BF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39" y="3909646"/>
            <a:ext cx="2616447" cy="2152651"/>
          </a:xfrm>
          <a:prstGeom prst="round2DiagRect">
            <a:avLst>
              <a:gd name="adj1" fmla="val 16667"/>
              <a:gd name="adj2" fmla="val 0"/>
            </a:avLst>
          </a:prstGeom>
          <a:ln w="127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24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0B3740-8021-799E-7AD1-4C3B6755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Pour qui  à quel fréquence et comment</a:t>
            </a:r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02C41CA-5BC0-E677-2FB2-1DAFC59B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- Toutes personnes intéressés </a:t>
            </a:r>
            <a:r>
              <a:rPr lang="fr-FR" sz="1600" dirty="0">
                <a:solidFill>
                  <a:schemeClr val="tx2"/>
                </a:solidFill>
                <a:latin typeface="Segoe UI"/>
                <a:cs typeface="Segoe UI"/>
              </a:rPr>
              <a:t>(Formulaire envoyé au personnel d'</a:t>
            </a:r>
            <a:r>
              <a:rPr lang="fr-FR" sz="1600" err="1">
                <a:solidFill>
                  <a:schemeClr val="tx2"/>
                </a:solidFill>
                <a:latin typeface="Segoe UI"/>
                <a:cs typeface="Segoe UI"/>
              </a:rPr>
              <a:t>emoving</a:t>
            </a:r>
            <a:r>
              <a:rPr lang="fr-FR" sz="1600" dirty="0">
                <a:solidFill>
                  <a:schemeClr val="tx2"/>
                </a:solidFill>
                <a:latin typeface="Segoe UI"/>
                <a:cs typeface="Segoe UI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- 1 fois par mois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  <a:latin typeface="Segoe UI"/>
                <a:cs typeface="Segoe UI"/>
              </a:rPr>
              <a:t>- Par mail</a:t>
            </a:r>
          </a:p>
          <a:p>
            <a:pPr marL="0" indent="0">
              <a:buNone/>
            </a:pPr>
            <a:endParaRPr lang="fr-FR" sz="1800">
              <a:latin typeface="Segoe UI"/>
              <a:cs typeface="Segoe UI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55FDF623-FBC8-8611-C686-2E169DD56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1" y="-13421"/>
            <a:ext cx="12213979" cy="6871420"/>
            <a:chOff x="1" y="-13421"/>
            <a:chExt cx="12213979" cy="6871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883E34-790C-CD23-1489-1B399CFF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white">
            <a:xfrm>
              <a:off x="1" y="-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fr-FR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F4DDB39-5C8B-93AD-C5F6-5C50EA607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7" y="-1342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9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9D7B80-5839-391C-07E6-9F3222D0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181" y="1122363"/>
            <a:ext cx="4553861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/>
              <a:t>En </a:t>
            </a:r>
            <a:r>
              <a:rPr lang="fr-FR" sz="3800" dirty="0"/>
              <a:t>résumer</a:t>
            </a:r>
            <a:r>
              <a:rPr lang="en-US" sz="3800" dirty="0"/>
              <a:t> </a:t>
            </a:r>
            <a:br>
              <a:rPr lang="en-US" sz="3800" dirty="0"/>
            </a:br>
            <a:r>
              <a:rPr lang="en-US" sz="3800" dirty="0" err="1"/>
              <a:t>pourquoi</a:t>
            </a:r>
            <a:r>
              <a:rPr lang="en-US" sz="3800" dirty="0"/>
              <a:t> faire </a:t>
            </a:r>
            <a:r>
              <a:rPr lang="en-US" sz="3800" dirty="0" err="1"/>
              <a:t>une</a:t>
            </a:r>
            <a:r>
              <a:rPr lang="en-US" sz="3800" dirty="0"/>
              <a:t> </a:t>
            </a:r>
            <a:r>
              <a:rPr lang="en-US" sz="3800" dirty="0" err="1"/>
              <a:t>veille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86F2F-25E6-6D87-292B-9C8E4B9E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La veille est un outil stratégique qui permet de rester compétitifs et innovants.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9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Grand écran</PresentationFormat>
  <Slides>7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Circuit</vt:lpstr>
      <vt:lpstr>Présentation PowerPoint</vt:lpstr>
      <vt:lpstr>Thèmes de la veille </vt:lpstr>
      <vt:lpstr>Pourquoi faire une veille? </vt:lpstr>
      <vt:lpstr>Présentation PowerPoint</vt:lpstr>
      <vt:lpstr>Présentation PowerPoint</vt:lpstr>
      <vt:lpstr>Pour qui  à quel fréquence et comment</vt:lpstr>
      <vt:lpstr>En résumer  pourquoi faire une veille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214</cp:revision>
  <dcterms:created xsi:type="dcterms:W3CDTF">2024-04-19T08:40:54Z</dcterms:created>
  <dcterms:modified xsi:type="dcterms:W3CDTF">2024-05-14T08:53:02Z</dcterms:modified>
</cp:coreProperties>
</file>