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efa0b2a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efa0b2a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30ff1b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30ff1b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fa0b2a1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fa0b2a1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random effects and basic linear models are special case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fa0b2a1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fa0b2a1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fa0b2a1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efa0b2a1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efa0b2a1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efa0b2a1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fa0b2a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fa0b2a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efa0b2a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efa0b2a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fa0b2a1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fa0b2a1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fa0b2a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fa0b2a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2209f5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2209f5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2209f5c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2209f5c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30ff1b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30ff1b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2209f5c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2209f5c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Axel Amzallag, Tim Kalnins, and Joshua Hug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Thermocline Depth approach 2: Get rid of one dimension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the thermocline depth directly rather than modeling the entire thermocline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the thermocline depth at (Longitude, Latitude) via variable representative isotherm for buoys that we have, build a model that predicts the thermocline depth at any Longitude and Latitude for a specific time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significantly reduces the model complexity, since all the dive data is reduced to a single data point for a specific longitude and latitude coordinate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50" y="3607027"/>
            <a:ext cx="7648898" cy="1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Generalized Additive Models (GAMs)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2 models were both fit with Generalized Additive Models (GAMs) from the mgcv R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GAMs are an extension of generalized linear mixed models to model more complex nonlinear relationships.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general form of a GAM is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sum of smooth functions, in mgcv each function is a penalized spline of some sort.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there is considerable flexibility in the spline basis used, the number of basis elements and the smoothness of the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61" y="2628200"/>
            <a:ext cx="68885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GAMs to Model Thermocline Depth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base form of the current </a:t>
            </a:r>
            <a:r>
              <a:rPr lang="en"/>
              <a:t>model</a:t>
            </a:r>
            <a:r>
              <a:rPr lang="en"/>
              <a:t> we are fitting to predict thermocline depth: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525" y="1582500"/>
            <a:ext cx="6357049" cy="8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67200" y="2571750"/>
            <a:ext cx="52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2526750"/>
            <a:ext cx="85206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simplest form of the </a:t>
            </a:r>
            <a:r>
              <a:rPr lang="en"/>
              <a:t>model and more complicated forms of the model include as predictors additional random effects, an estimate of the surface temperature, as well as Latitude not as an interaction term.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experimenting with different spline bases, we are looking at splines on a sphere due to spatial data, as well as the Gaussian process (kriging) splines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our method gives a root MSE of about 20 meters.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Typhoons &amp; You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52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Pacific typhoon season is between May and November peaking in </a:t>
            </a:r>
            <a:r>
              <a:rPr lang="en"/>
              <a:t>August</a:t>
            </a:r>
            <a:r>
              <a:rPr lang="en"/>
              <a:t> and September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Thermocline depth and typhoons are intertwined: the depth of the thermocline can indicate the risk of a cyclone forming.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Navy’s meteorological/</a:t>
            </a:r>
            <a:r>
              <a:rPr lang="en"/>
              <a:t>oceanographic</a:t>
            </a:r>
            <a:r>
              <a:rPr lang="en"/>
              <a:t> command (CNMOC) keeps detailed records of every typhoon in the northwestern Pacific region dating back to 1945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275" y="1419975"/>
            <a:ext cx="3513124" cy="263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5522175" y="4212625"/>
            <a:ext cx="34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Pacific typhoon season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7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Future Plans &amp; a Second Model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50" y="625173"/>
            <a:ext cx="7282717" cy="45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ARGO: Refresher on Basics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787175" y="1017725"/>
            <a:ext cx="3045300" cy="2421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ARGO is a system of buoys that go down into ocean and measure temperature, salinity, and other variables of ocean water. They are found all over the globe.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buoys are down for ~10 days, and can drift up to 100 kilometers on each dive.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50" y="1017725"/>
            <a:ext cx="5295334" cy="24212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06975" y="3527825"/>
            <a:ext cx="8125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●"/>
            </a:pPr>
            <a:r>
              <a:rPr lang="en" sz="1350">
                <a:solidFill>
                  <a:schemeClr val="dk2"/>
                </a:solidFill>
              </a:rPr>
              <a:t>After their drift, buoys begin an ascent, during the ascent measurements such as temperature, pressure (a proxy for depth), and salinity are taken</a:t>
            </a:r>
            <a:endParaRPr sz="1350">
              <a:solidFill>
                <a:schemeClr val="dk2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Char char="●"/>
            </a:pPr>
            <a:r>
              <a:rPr lang="en" sz="1350">
                <a:solidFill>
                  <a:schemeClr val="dk2"/>
                </a:solidFill>
              </a:rPr>
              <a:t>After the ascent the buoys surface and relay all of the data via satellite before beginning the cycle again </a:t>
            </a:r>
            <a:endParaRPr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Thermocline Intro</a:t>
            </a:r>
            <a:r>
              <a:rPr lang="en"/>
              <a:t> (August 2010 Data)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316" y="622925"/>
            <a:ext cx="4790134" cy="29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22913"/>
            <a:ext cx="4790150" cy="29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48750" y="3595475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Thermocline</a:t>
            </a:r>
            <a:r>
              <a:rPr lang="en"/>
              <a:t>: Steep drop in temperature over (relatively) small change in depth.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Clear Thermocline in the Teal Buoys</a:t>
            </a:r>
            <a:r>
              <a:rPr lang="en"/>
              <a:t>: The surface temperature drops in a steep descent from surface level to the deep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 Thermocline in the Red Buoys</a:t>
            </a:r>
            <a:r>
              <a:rPr lang="en"/>
              <a:t>: Surface temperature is similar to deep temperature.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Current Goal: Typhoons &amp; Thermocline Depth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see if there is a relationship between the depth of thermocline and the starting location of typhoons in Pacific.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Hypothesis: Deeper thermoclines have higher likelihood of starting typhoons because there is more warm water.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Control: Latitude and longitude with no other input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a model that outputs the areas of the ocean where typhoons are most likely to start.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add Surface Temperature as a covariate or confounding variable.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Surface Temperature is a relatively simple statistic to make.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model doesn’t include it, but should be easy to fold into future improvements.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2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Thermocline Depth: Creating a Statistic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52400" y="699025"/>
            <a:ext cx="41277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Challenge</a:t>
            </a:r>
            <a:r>
              <a:rPr lang="en"/>
              <a:t>: Thermoclines don’t </a:t>
            </a:r>
            <a:r>
              <a:rPr lang="en"/>
              <a:t>consistently start the same way.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top layer of water (called the epipelagic zone), temperature is sometimes flat, sometimes descending.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 of the epipelagic layer is not always the beginning of the thermocline. Earliest/steepest drop in temperature not necessarily correct.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Debate on best practices for empirically measuring the thermocline are ongoing.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25" y="881050"/>
            <a:ext cx="4452275" cy="27629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52400" y="3890975"/>
            <a:ext cx="8580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For our project, used </a:t>
            </a:r>
            <a:r>
              <a:rPr i="1" lang="en" sz="1800">
                <a:solidFill>
                  <a:schemeClr val="dk2"/>
                </a:solidFill>
              </a:rPr>
              <a:t>variable representative isotherm</a:t>
            </a:r>
            <a:r>
              <a:rPr lang="en" sz="1800">
                <a:solidFill>
                  <a:schemeClr val="dk2"/>
                </a:solidFill>
              </a:rPr>
              <a:t>: a method created by Wang et. al (2000), modified, and empirically tested by Fiedler (2010).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Note: Method on next slide.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8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Representative Isotherm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00100" y="1227250"/>
            <a:ext cx="86322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TT: Thermocline Temperature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T(MLD): </a:t>
            </a:r>
            <a:r>
              <a:rPr lang="en"/>
              <a:t>Temperature of Mixed Layer Depth (defined as Surface Temp. - 0.8)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T(400m): Temperature at depth of 400 meters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buoy, choose the depth measurement where temperature is closest to TT as thermocline depth for given (Lat, Long) location.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Strength</a:t>
            </a:r>
            <a:r>
              <a:rPr lang="en"/>
              <a:t>: This method, when compared empirically by Fiedler, accurately predicted thermocline start depth better than other methods, including methods that used gradients and inflection points. Root Mean Squared Error (RMSE) is ~10 meters, while other tested methods had RMSE values around 20 meters.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Weakness</a:t>
            </a:r>
            <a:r>
              <a:rPr lang="en"/>
              <a:t>: If the buoy doesn’t have a thermocline, you get junk results.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Weakness</a:t>
            </a:r>
            <a:r>
              <a:rPr lang="en"/>
              <a:t>: Not tested on latitudes above 40 degrees with surface temperatures below 10 degrees Celsius. On our data, these produced terrible outputs.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Weaknesses shouldn’t affect our project: we are focused on warm, equatorial waters.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48" y="654550"/>
            <a:ext cx="58454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the Question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</a:t>
            </a:r>
            <a:r>
              <a:rPr lang="en"/>
              <a:t>sparse spatial point data about the thermocline depth via the variable representation isotherm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relate this via a model to typhoon data?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9"/>
          <p:cNvGrpSpPr/>
          <p:nvPr/>
        </p:nvGrpSpPr>
        <p:grpSpPr>
          <a:xfrm>
            <a:off x="189025" y="2411589"/>
            <a:ext cx="8249885" cy="731700"/>
            <a:chOff x="-238300" y="1323164"/>
            <a:chExt cx="8249885" cy="731700"/>
          </a:xfrm>
        </p:grpSpPr>
        <p:sp>
          <p:nvSpPr>
            <p:cNvPr id="100" name="Google Shape;100;p19"/>
            <p:cNvSpPr txBox="1"/>
            <p:nvPr/>
          </p:nvSpPr>
          <p:spPr>
            <a:xfrm>
              <a:off x="-238300" y="1373350"/>
              <a:ext cx="2953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Thermocline Depth</a:t>
              </a:r>
              <a:endParaRPr sz="4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model that gives us the thermocline depth at any point in the ocean from empirical measurements.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189032" y="3295950"/>
            <a:ext cx="7888380" cy="731700"/>
            <a:chOff x="-238293" y="2207525"/>
            <a:chExt cx="7888380" cy="731700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-238293" y="2264550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Typhoon beginning</a:t>
              </a:r>
              <a:endParaRPr sz="20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model that using the thermocline depth at any point informs us about probability of typhoon originating at/near that point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07;p19"/>
          <p:cNvSpPr txBox="1"/>
          <p:nvPr/>
        </p:nvSpPr>
        <p:spPr>
          <a:xfrm>
            <a:off x="2914388" y="3295180"/>
            <a:ext cx="38499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89550" y="385045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64375" y="4230275"/>
            <a:ext cx="7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Thermocline Depth approach 1: Modeling the entire thermocline directly</a:t>
            </a:r>
            <a:endParaRPr sz="20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10500" y="1099550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first approach was to model the entire thermocline, essentially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this model takes in a fixed Latitude, Longitude pair and then we vary the pressure to simulate a buoy’s dives measurements.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models of this form were fit all yielding similar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concern with a model of this form is that it is difficult to find the thermocline depth given a predicted thermocline since there is often not a noticeable change in depth.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75" y="1513550"/>
            <a:ext cx="82651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63" y="152400"/>
            <a:ext cx="78956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