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60" r:id="rId2"/>
  </p:sldIdLst>
  <p:sldSz cx="51206400" cy="37490400"/>
  <p:notesSz cx="37587238" cy="37587238"/>
  <p:embeddedFontLst>
    <p:embeddedFont>
      <p:font typeface="Great Vibes" pitchFamily="2" charset="77"/>
      <p:regular r:id="rId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80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0"/>
  </p:normalViewPr>
  <p:slideViewPr>
    <p:cSldViewPr snapToGrid="0">
      <p:cViewPr varScale="1">
        <p:scale>
          <a:sx n="21" d="100"/>
          <a:sy n="21" d="100"/>
        </p:scale>
        <p:origin x="1720" y="272"/>
      </p:cViewPr>
      <p:guideLst>
        <p:guide orient="horz" pos="1180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4" y="10"/>
            <a:ext cx="16287802" cy="1879366"/>
          </a:xfrm>
          <a:prstGeom prst="rect">
            <a:avLst/>
          </a:prstGeom>
          <a:noFill/>
          <a:ln>
            <a:noFill/>
          </a:ln>
        </p:spPr>
        <p:txBody>
          <a:bodyPr spcFirstLastPara="1" wrap="square" lIns="430275" tIns="215150" rIns="430275" bIns="215150" anchor="t" anchorCtr="0">
            <a:noAutofit/>
          </a:bodyPr>
          <a:lstStyle>
            <a:lvl1pPr marR="0" lvl="0" algn="l" rtl="0">
              <a:spcBef>
                <a:spcPts val="0"/>
              </a:spcBef>
              <a:spcAft>
                <a:spcPts val="0"/>
              </a:spcAft>
              <a:buSzPts val="1400"/>
              <a:buNone/>
              <a:defRPr sz="5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21290755" y="10"/>
            <a:ext cx="16287802" cy="1879366"/>
          </a:xfrm>
          <a:prstGeom prst="rect">
            <a:avLst/>
          </a:prstGeom>
          <a:noFill/>
          <a:ln>
            <a:noFill/>
          </a:ln>
        </p:spPr>
        <p:txBody>
          <a:bodyPr spcFirstLastPara="1" wrap="square" lIns="430275" tIns="215150" rIns="430275" bIns="215150" anchor="t" anchorCtr="0">
            <a:noAutofit/>
          </a:bodyPr>
          <a:lstStyle>
            <a:lvl1pPr marR="0" lvl="0" algn="r" rtl="0">
              <a:spcBef>
                <a:spcPts val="0"/>
              </a:spcBef>
              <a:spcAft>
                <a:spcPts val="0"/>
              </a:spcAft>
              <a:buSzPts val="1400"/>
              <a:buNone/>
              <a:defRPr sz="5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181848" y="2828925"/>
            <a:ext cx="19223400" cy="1407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758725" y="17853950"/>
            <a:ext cx="30069789" cy="16914260"/>
          </a:xfrm>
          <a:prstGeom prst="rect">
            <a:avLst/>
          </a:prstGeom>
          <a:noFill/>
          <a:ln>
            <a:noFill/>
          </a:ln>
        </p:spPr>
        <p:txBody>
          <a:bodyPr spcFirstLastPara="1" wrap="square" lIns="430275" tIns="215150" rIns="430275" bIns="2151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4" y="35701363"/>
            <a:ext cx="16287802" cy="1879366"/>
          </a:xfrm>
          <a:prstGeom prst="rect">
            <a:avLst/>
          </a:prstGeom>
          <a:noFill/>
          <a:ln>
            <a:noFill/>
          </a:ln>
        </p:spPr>
        <p:txBody>
          <a:bodyPr spcFirstLastPara="1" wrap="square" lIns="430275" tIns="215150" rIns="430275" bIns="215150" anchor="b" anchorCtr="0">
            <a:noAutofit/>
          </a:bodyPr>
          <a:lstStyle>
            <a:lvl1pPr marR="0" lvl="0" algn="l" rtl="0">
              <a:spcBef>
                <a:spcPts val="0"/>
              </a:spcBef>
              <a:spcAft>
                <a:spcPts val="0"/>
              </a:spcAft>
              <a:buSzPts val="1400"/>
              <a:buNone/>
              <a:defRPr sz="5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21290755" y="35701363"/>
            <a:ext cx="16287802" cy="1879366"/>
          </a:xfrm>
          <a:prstGeom prst="rect">
            <a:avLst/>
          </a:prstGeom>
          <a:noFill/>
          <a:ln>
            <a:noFill/>
          </a:ln>
        </p:spPr>
        <p:txBody>
          <a:bodyPr spcFirstLastPara="1" wrap="square" lIns="430275" tIns="215150" rIns="430275" bIns="215150" anchor="b" anchorCtr="0">
            <a:noAutofit/>
          </a:bodyPr>
          <a:lstStyle/>
          <a:p>
            <a:pPr marL="0" marR="0" lvl="0" indent="0" algn="r" rtl="0">
              <a:spcBef>
                <a:spcPts val="0"/>
              </a:spcBef>
              <a:spcAft>
                <a:spcPts val="0"/>
              </a:spcAft>
              <a:buNone/>
            </a:pPr>
            <a:fld id="{00000000-1234-1234-1234-123412341234}" type="slidenum">
              <a:rPr lang="en-US" sz="5600" b="0" i="0" u="none" strike="noStrike" cap="none">
                <a:solidFill>
                  <a:schemeClr val="dk1"/>
                </a:solidFill>
                <a:latin typeface="Calibri"/>
                <a:ea typeface="Calibri"/>
                <a:cs typeface="Calibri"/>
                <a:sym typeface="Calibri"/>
              </a:rPr>
              <a:t>‹#›</a:t>
            </a:fld>
            <a:endParaRPr sz="5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0ddb5bdcc_2_129:notes"/>
          <p:cNvSpPr>
            <a:spLocks noGrp="1" noRot="1" noChangeAspect="1"/>
          </p:cNvSpPr>
          <p:nvPr>
            <p:ph type="sldImg" idx="2"/>
          </p:nvPr>
        </p:nvSpPr>
        <p:spPr>
          <a:xfrm>
            <a:off x="9181848" y="2828925"/>
            <a:ext cx="19223700" cy="1407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350ddb5bdcc_2_129:notes"/>
          <p:cNvSpPr txBox="1">
            <a:spLocks noGrp="1"/>
          </p:cNvSpPr>
          <p:nvPr>
            <p:ph type="body" idx="1"/>
          </p:nvPr>
        </p:nvSpPr>
        <p:spPr>
          <a:xfrm>
            <a:off x="3758725" y="17853950"/>
            <a:ext cx="30069900" cy="16914300"/>
          </a:xfrm>
          <a:prstGeom prst="rect">
            <a:avLst/>
          </a:prstGeom>
          <a:noFill/>
          <a:ln>
            <a:noFill/>
          </a:ln>
        </p:spPr>
        <p:txBody>
          <a:bodyPr spcFirstLastPara="1" wrap="square" lIns="430275" tIns="215150" rIns="430275" bIns="215150" anchor="t" anchorCtr="0">
            <a:noAutofit/>
          </a:bodyPr>
          <a:lstStyle/>
          <a:p>
            <a:pPr marL="0" lvl="0" indent="0" algn="l" rtl="0">
              <a:spcBef>
                <a:spcPts val="0"/>
              </a:spcBef>
              <a:spcAft>
                <a:spcPts val="0"/>
              </a:spcAft>
              <a:buNone/>
            </a:pPr>
            <a:endParaRPr/>
          </a:p>
        </p:txBody>
      </p:sp>
      <p:sp>
        <p:nvSpPr>
          <p:cNvPr id="268" name="Google Shape;268;g350ddb5bdcc_2_129:notes"/>
          <p:cNvSpPr txBox="1">
            <a:spLocks noGrp="1"/>
          </p:cNvSpPr>
          <p:nvPr>
            <p:ph type="sldNum" idx="12"/>
          </p:nvPr>
        </p:nvSpPr>
        <p:spPr>
          <a:xfrm>
            <a:off x="21290755" y="35701363"/>
            <a:ext cx="16287900" cy="1879500"/>
          </a:xfrm>
          <a:prstGeom prst="rect">
            <a:avLst/>
          </a:prstGeom>
          <a:noFill/>
          <a:ln>
            <a:noFill/>
          </a:ln>
        </p:spPr>
        <p:txBody>
          <a:bodyPr spcFirstLastPara="1" wrap="square" lIns="430275" tIns="215150" rIns="430275" bIns="2151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840480" y="11646326"/>
            <a:ext cx="43525500" cy="80361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7680960" y="21244560"/>
            <a:ext cx="35844600" cy="9580800"/>
          </a:xfrm>
          <a:prstGeom prst="rect">
            <a:avLst/>
          </a:prstGeom>
          <a:noFill/>
          <a:ln>
            <a:noFill/>
          </a:ln>
        </p:spPr>
        <p:txBody>
          <a:bodyPr spcFirstLastPara="1" wrap="square" lIns="438900" tIns="219450" rIns="438900" bIns="219450" anchor="t" anchorCtr="0">
            <a:normAutofit/>
          </a:bodyPr>
          <a:lstStyle>
            <a:lvl1pPr lvl="0" algn="ctr">
              <a:spcBef>
                <a:spcPts val="3594"/>
              </a:spcBef>
              <a:spcAft>
                <a:spcPts val="0"/>
              </a:spcAft>
              <a:buClr>
                <a:srgbClr val="888888"/>
              </a:buClr>
              <a:buSzPts val="17968"/>
              <a:buNone/>
              <a:defRPr>
                <a:solidFill>
                  <a:srgbClr val="888888"/>
                </a:solidFill>
              </a:defRPr>
            </a:lvl1pPr>
            <a:lvl2pPr lvl="1" algn="ctr">
              <a:spcBef>
                <a:spcPts val="3127"/>
              </a:spcBef>
              <a:spcAft>
                <a:spcPts val="0"/>
              </a:spcAft>
              <a:buClr>
                <a:srgbClr val="888888"/>
              </a:buClr>
              <a:buSzPts val="15634"/>
              <a:buNone/>
              <a:defRPr>
                <a:solidFill>
                  <a:srgbClr val="888888"/>
                </a:solidFill>
              </a:defRPr>
            </a:lvl2pPr>
            <a:lvl3pPr lvl="2" algn="ctr">
              <a:spcBef>
                <a:spcPts val="2683"/>
              </a:spcBef>
              <a:spcAft>
                <a:spcPts val="0"/>
              </a:spcAft>
              <a:buClr>
                <a:srgbClr val="888888"/>
              </a:buClr>
              <a:buSzPts val="13417"/>
              <a:buNone/>
              <a:defRPr>
                <a:solidFill>
                  <a:srgbClr val="888888"/>
                </a:solidFill>
              </a:defRPr>
            </a:lvl3pPr>
            <a:lvl4pPr lvl="3" algn="ctr">
              <a:spcBef>
                <a:spcPts val="2240"/>
              </a:spcBef>
              <a:spcAft>
                <a:spcPts val="0"/>
              </a:spcAft>
              <a:buClr>
                <a:srgbClr val="888888"/>
              </a:buClr>
              <a:buSzPts val="11201"/>
              <a:buNone/>
              <a:defRPr>
                <a:solidFill>
                  <a:srgbClr val="888888"/>
                </a:solidFill>
              </a:defRPr>
            </a:lvl4pPr>
            <a:lvl5pPr lvl="4" algn="ctr">
              <a:spcBef>
                <a:spcPts val="2240"/>
              </a:spcBef>
              <a:spcAft>
                <a:spcPts val="0"/>
              </a:spcAft>
              <a:buClr>
                <a:srgbClr val="888888"/>
              </a:buClr>
              <a:buSzPts val="11201"/>
              <a:buNone/>
              <a:defRPr>
                <a:solidFill>
                  <a:srgbClr val="888888"/>
                </a:solidFill>
              </a:defRPr>
            </a:lvl5pPr>
            <a:lvl6pPr lvl="5" algn="ctr">
              <a:spcBef>
                <a:spcPts val="2240"/>
              </a:spcBef>
              <a:spcAft>
                <a:spcPts val="0"/>
              </a:spcAft>
              <a:buClr>
                <a:srgbClr val="888888"/>
              </a:buClr>
              <a:buSzPts val="11201"/>
              <a:buNone/>
              <a:defRPr>
                <a:solidFill>
                  <a:srgbClr val="888888"/>
                </a:solidFill>
              </a:defRPr>
            </a:lvl6pPr>
            <a:lvl7pPr lvl="6" algn="ctr">
              <a:spcBef>
                <a:spcPts val="2240"/>
              </a:spcBef>
              <a:spcAft>
                <a:spcPts val="0"/>
              </a:spcAft>
              <a:buClr>
                <a:srgbClr val="888888"/>
              </a:buClr>
              <a:buSzPts val="11201"/>
              <a:buNone/>
              <a:defRPr>
                <a:solidFill>
                  <a:srgbClr val="888888"/>
                </a:solidFill>
              </a:defRPr>
            </a:lvl7pPr>
            <a:lvl8pPr lvl="7" algn="ctr">
              <a:spcBef>
                <a:spcPts val="2240"/>
              </a:spcBef>
              <a:spcAft>
                <a:spcPts val="0"/>
              </a:spcAft>
              <a:buClr>
                <a:srgbClr val="888888"/>
              </a:buClr>
              <a:buSzPts val="11201"/>
              <a:buNone/>
              <a:defRPr>
                <a:solidFill>
                  <a:srgbClr val="888888"/>
                </a:solidFill>
              </a:defRPr>
            </a:lvl8pPr>
            <a:lvl9pPr lvl="8" algn="ctr">
              <a:spcBef>
                <a:spcPts val="2240"/>
              </a:spcBef>
              <a:spcAft>
                <a:spcPts val="0"/>
              </a:spcAft>
              <a:buClr>
                <a:srgbClr val="888888"/>
              </a:buClr>
              <a:buSzPts val="11201"/>
              <a:buNone/>
              <a:defRPr>
                <a:solidFill>
                  <a:srgbClr val="888888"/>
                </a:solidFill>
              </a:defRPr>
            </a:lvl9pPr>
          </a:lstStyle>
          <a:p>
            <a:endParaRPr/>
          </a:p>
        </p:txBody>
      </p:sp>
      <p:sp>
        <p:nvSpPr>
          <p:cNvPr id="18" name="Google Shape;18;p2"/>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560320" y="1501354"/>
            <a:ext cx="46085700" cy="6248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3232281" y="-1924136"/>
            <a:ext cx="24741900" cy="4608570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29079550" y="56323517"/>
            <a:ext cx="153545700" cy="553047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8043463" y="1445567"/>
            <a:ext cx="153545700" cy="16506060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560320" y="1501354"/>
            <a:ext cx="46085700" cy="6248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2560320" y="8747764"/>
            <a:ext cx="46085700" cy="2474190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044952" y="24091055"/>
            <a:ext cx="43525500" cy="744600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22401"/>
              <a:buFont typeface="Calibri"/>
              <a:buNone/>
              <a:defRPr sz="22401"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044952" y="15890034"/>
            <a:ext cx="43525500" cy="8201100"/>
          </a:xfrm>
          <a:prstGeom prst="rect">
            <a:avLst/>
          </a:prstGeom>
          <a:noFill/>
          <a:ln>
            <a:noFill/>
          </a:ln>
        </p:spPr>
        <p:txBody>
          <a:bodyPr spcFirstLastPara="1" wrap="square" lIns="438900" tIns="219450" rIns="438900" bIns="219450" anchor="b" anchorCtr="0">
            <a:normAutofit/>
          </a:bodyPr>
          <a:lstStyle>
            <a:lvl1pPr marL="457200" lvl="0" indent="-228600" algn="l">
              <a:spcBef>
                <a:spcPts val="2240"/>
              </a:spcBef>
              <a:spcAft>
                <a:spcPts val="0"/>
              </a:spcAft>
              <a:buClr>
                <a:srgbClr val="888888"/>
              </a:buClr>
              <a:buSzPts val="11201"/>
              <a:buNone/>
              <a:defRPr sz="11201">
                <a:solidFill>
                  <a:srgbClr val="888888"/>
                </a:solidFill>
              </a:defRPr>
            </a:lvl1pPr>
            <a:lvl2pPr marL="914400" lvl="1" indent="-228600" algn="l">
              <a:spcBef>
                <a:spcPts val="2007"/>
              </a:spcBef>
              <a:spcAft>
                <a:spcPts val="0"/>
              </a:spcAft>
              <a:buClr>
                <a:srgbClr val="888888"/>
              </a:buClr>
              <a:buSzPts val="10034"/>
              <a:buNone/>
              <a:defRPr sz="10034">
                <a:solidFill>
                  <a:srgbClr val="888888"/>
                </a:solidFill>
              </a:defRPr>
            </a:lvl2pPr>
            <a:lvl3pPr marL="1371600" lvl="2" indent="-228600" algn="l">
              <a:spcBef>
                <a:spcPts val="1797"/>
              </a:spcBef>
              <a:spcAft>
                <a:spcPts val="0"/>
              </a:spcAft>
              <a:buClr>
                <a:srgbClr val="888888"/>
              </a:buClr>
              <a:buSzPts val="8984"/>
              <a:buNone/>
              <a:defRPr sz="8984">
                <a:solidFill>
                  <a:srgbClr val="888888"/>
                </a:solidFill>
              </a:defRPr>
            </a:lvl3pPr>
            <a:lvl4pPr marL="1828800" lvl="3" indent="-228600" algn="l">
              <a:spcBef>
                <a:spcPts val="1563"/>
              </a:spcBef>
              <a:spcAft>
                <a:spcPts val="0"/>
              </a:spcAft>
              <a:buClr>
                <a:srgbClr val="888888"/>
              </a:buClr>
              <a:buSzPts val="7817"/>
              <a:buNone/>
              <a:defRPr sz="7817">
                <a:solidFill>
                  <a:srgbClr val="888888"/>
                </a:solidFill>
              </a:defRPr>
            </a:lvl4pPr>
            <a:lvl5pPr marL="2286000" lvl="4" indent="-228600" algn="l">
              <a:spcBef>
                <a:spcPts val="1563"/>
              </a:spcBef>
              <a:spcAft>
                <a:spcPts val="0"/>
              </a:spcAft>
              <a:buClr>
                <a:srgbClr val="888888"/>
              </a:buClr>
              <a:buSzPts val="7817"/>
              <a:buNone/>
              <a:defRPr sz="7817">
                <a:solidFill>
                  <a:srgbClr val="888888"/>
                </a:solidFill>
              </a:defRPr>
            </a:lvl5pPr>
            <a:lvl6pPr marL="2743200" lvl="5" indent="-228600" algn="l">
              <a:spcBef>
                <a:spcPts val="1563"/>
              </a:spcBef>
              <a:spcAft>
                <a:spcPts val="0"/>
              </a:spcAft>
              <a:buClr>
                <a:srgbClr val="888888"/>
              </a:buClr>
              <a:buSzPts val="7817"/>
              <a:buNone/>
              <a:defRPr sz="7817">
                <a:solidFill>
                  <a:srgbClr val="888888"/>
                </a:solidFill>
              </a:defRPr>
            </a:lvl6pPr>
            <a:lvl7pPr marL="3200400" lvl="6" indent="-228600" algn="l">
              <a:spcBef>
                <a:spcPts val="1563"/>
              </a:spcBef>
              <a:spcAft>
                <a:spcPts val="0"/>
              </a:spcAft>
              <a:buClr>
                <a:srgbClr val="888888"/>
              </a:buClr>
              <a:buSzPts val="7817"/>
              <a:buNone/>
              <a:defRPr sz="7817">
                <a:solidFill>
                  <a:srgbClr val="888888"/>
                </a:solidFill>
              </a:defRPr>
            </a:lvl7pPr>
            <a:lvl8pPr marL="3657600" lvl="7" indent="-228600" algn="l">
              <a:spcBef>
                <a:spcPts val="1563"/>
              </a:spcBef>
              <a:spcAft>
                <a:spcPts val="0"/>
              </a:spcAft>
              <a:buClr>
                <a:srgbClr val="888888"/>
              </a:buClr>
              <a:buSzPts val="7817"/>
              <a:buNone/>
              <a:defRPr sz="7817">
                <a:solidFill>
                  <a:srgbClr val="888888"/>
                </a:solidFill>
              </a:defRPr>
            </a:lvl8pPr>
            <a:lvl9pPr marL="4114800" lvl="8" indent="-228600" algn="l">
              <a:spcBef>
                <a:spcPts val="1563"/>
              </a:spcBef>
              <a:spcAft>
                <a:spcPts val="0"/>
              </a:spcAft>
              <a:buClr>
                <a:srgbClr val="888888"/>
              </a:buClr>
              <a:buSzPts val="7817"/>
              <a:buNone/>
              <a:defRPr sz="7817">
                <a:solidFill>
                  <a:srgbClr val="888888"/>
                </a:solidFill>
              </a:defRPr>
            </a:lvl9pPr>
          </a:lstStyle>
          <a:p>
            <a:endParaRPr/>
          </a:p>
        </p:txBody>
      </p:sp>
      <p:sp>
        <p:nvSpPr>
          <p:cNvPr id="30" name="Google Shape;30;p4"/>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560320" y="1501354"/>
            <a:ext cx="46085700" cy="6248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2285988" y="41985778"/>
            <a:ext cx="110182800" cy="118763100"/>
          </a:xfrm>
          <a:prstGeom prst="rect">
            <a:avLst/>
          </a:prstGeom>
          <a:noFill/>
          <a:ln>
            <a:noFill/>
          </a:ln>
        </p:spPr>
        <p:txBody>
          <a:bodyPr spcFirstLastPara="1" wrap="square" lIns="438900" tIns="219450" rIns="438900" bIns="219450" anchor="t" anchorCtr="0">
            <a:normAutofit/>
          </a:bodyPr>
          <a:lstStyle>
            <a:lvl1pPr marL="457200" lvl="0" indent="-1221359" algn="l">
              <a:spcBef>
                <a:spcPts val="3127"/>
              </a:spcBef>
              <a:spcAft>
                <a:spcPts val="0"/>
              </a:spcAft>
              <a:buClr>
                <a:schemeClr val="dk1"/>
              </a:buClr>
              <a:buSzPts val="15634"/>
              <a:buChar char="•"/>
              <a:defRPr sz="15634"/>
            </a:lvl1pPr>
            <a:lvl2pPr marL="914400" lvl="1" indent="-1080579" algn="l">
              <a:spcBef>
                <a:spcPts val="2683"/>
              </a:spcBef>
              <a:spcAft>
                <a:spcPts val="0"/>
              </a:spcAft>
              <a:buClr>
                <a:schemeClr val="dk1"/>
              </a:buClr>
              <a:buSzPts val="13417"/>
              <a:buChar char="–"/>
              <a:defRPr sz="13417"/>
            </a:lvl2pPr>
            <a:lvl3pPr marL="1371600" lvl="2" indent="-939863" algn="l">
              <a:spcBef>
                <a:spcPts val="2240"/>
              </a:spcBef>
              <a:spcAft>
                <a:spcPts val="0"/>
              </a:spcAft>
              <a:buClr>
                <a:schemeClr val="dk1"/>
              </a:buClr>
              <a:buSzPts val="11201"/>
              <a:buChar char="•"/>
              <a:defRPr sz="11201"/>
            </a:lvl3pPr>
            <a:lvl4pPr marL="1828800" lvl="3" indent="-865759" algn="l">
              <a:spcBef>
                <a:spcPts val="2007"/>
              </a:spcBef>
              <a:spcAft>
                <a:spcPts val="0"/>
              </a:spcAft>
              <a:buClr>
                <a:schemeClr val="dk1"/>
              </a:buClr>
              <a:buSzPts val="10034"/>
              <a:buChar char="–"/>
              <a:defRPr sz="10034"/>
            </a:lvl4pPr>
            <a:lvl5pPr marL="2286000" lvl="4" indent="-865759" algn="l">
              <a:spcBef>
                <a:spcPts val="2007"/>
              </a:spcBef>
              <a:spcAft>
                <a:spcPts val="0"/>
              </a:spcAft>
              <a:buClr>
                <a:schemeClr val="dk1"/>
              </a:buClr>
              <a:buSzPts val="10034"/>
              <a:buChar char="»"/>
              <a:defRPr sz="10034"/>
            </a:lvl5pPr>
            <a:lvl6pPr marL="2743200" lvl="5" indent="-865759" algn="l">
              <a:spcBef>
                <a:spcPts val="2007"/>
              </a:spcBef>
              <a:spcAft>
                <a:spcPts val="0"/>
              </a:spcAft>
              <a:buClr>
                <a:schemeClr val="dk1"/>
              </a:buClr>
              <a:buSzPts val="10034"/>
              <a:buChar char="•"/>
              <a:defRPr sz="10034"/>
            </a:lvl6pPr>
            <a:lvl7pPr marL="3200400" lvl="6" indent="-865759" algn="l">
              <a:spcBef>
                <a:spcPts val="2007"/>
              </a:spcBef>
              <a:spcAft>
                <a:spcPts val="0"/>
              </a:spcAft>
              <a:buClr>
                <a:schemeClr val="dk1"/>
              </a:buClr>
              <a:buSzPts val="10034"/>
              <a:buChar char="•"/>
              <a:defRPr sz="10034"/>
            </a:lvl7pPr>
            <a:lvl8pPr marL="3657600" lvl="7" indent="-865759" algn="l">
              <a:spcBef>
                <a:spcPts val="2007"/>
              </a:spcBef>
              <a:spcAft>
                <a:spcPts val="0"/>
              </a:spcAft>
              <a:buClr>
                <a:schemeClr val="dk1"/>
              </a:buClr>
              <a:buSzPts val="10034"/>
              <a:buChar char="•"/>
              <a:defRPr sz="10034"/>
            </a:lvl8pPr>
            <a:lvl9pPr marL="4114800" lvl="8" indent="-865759" algn="l">
              <a:spcBef>
                <a:spcPts val="2007"/>
              </a:spcBef>
              <a:spcAft>
                <a:spcPts val="0"/>
              </a:spcAft>
              <a:buClr>
                <a:schemeClr val="dk1"/>
              </a:buClr>
              <a:buSzPts val="10034"/>
              <a:buChar char="•"/>
              <a:defRPr sz="10034"/>
            </a:lvl9pPr>
          </a:lstStyle>
          <a:p>
            <a:endParaRPr/>
          </a:p>
        </p:txBody>
      </p:sp>
      <p:sp>
        <p:nvSpPr>
          <p:cNvPr id="36" name="Google Shape;36;p5"/>
          <p:cNvSpPr txBox="1">
            <a:spLocks noGrp="1"/>
          </p:cNvSpPr>
          <p:nvPr>
            <p:ph type="body" idx="2"/>
          </p:nvPr>
        </p:nvSpPr>
        <p:spPr>
          <a:xfrm>
            <a:off x="123322088" y="41985778"/>
            <a:ext cx="110182800" cy="118763100"/>
          </a:xfrm>
          <a:prstGeom prst="rect">
            <a:avLst/>
          </a:prstGeom>
          <a:noFill/>
          <a:ln>
            <a:noFill/>
          </a:ln>
        </p:spPr>
        <p:txBody>
          <a:bodyPr spcFirstLastPara="1" wrap="square" lIns="438900" tIns="219450" rIns="438900" bIns="219450" anchor="t" anchorCtr="0">
            <a:normAutofit/>
          </a:bodyPr>
          <a:lstStyle>
            <a:lvl1pPr marL="457200" lvl="0" indent="-1221359" algn="l">
              <a:spcBef>
                <a:spcPts val="3127"/>
              </a:spcBef>
              <a:spcAft>
                <a:spcPts val="0"/>
              </a:spcAft>
              <a:buClr>
                <a:schemeClr val="dk1"/>
              </a:buClr>
              <a:buSzPts val="15634"/>
              <a:buChar char="•"/>
              <a:defRPr sz="15634"/>
            </a:lvl1pPr>
            <a:lvl2pPr marL="914400" lvl="1" indent="-1080579" algn="l">
              <a:spcBef>
                <a:spcPts val="2683"/>
              </a:spcBef>
              <a:spcAft>
                <a:spcPts val="0"/>
              </a:spcAft>
              <a:buClr>
                <a:schemeClr val="dk1"/>
              </a:buClr>
              <a:buSzPts val="13417"/>
              <a:buChar char="–"/>
              <a:defRPr sz="13417"/>
            </a:lvl2pPr>
            <a:lvl3pPr marL="1371600" lvl="2" indent="-939863" algn="l">
              <a:spcBef>
                <a:spcPts val="2240"/>
              </a:spcBef>
              <a:spcAft>
                <a:spcPts val="0"/>
              </a:spcAft>
              <a:buClr>
                <a:schemeClr val="dk1"/>
              </a:buClr>
              <a:buSzPts val="11201"/>
              <a:buChar char="•"/>
              <a:defRPr sz="11201"/>
            </a:lvl3pPr>
            <a:lvl4pPr marL="1828800" lvl="3" indent="-865759" algn="l">
              <a:spcBef>
                <a:spcPts val="2007"/>
              </a:spcBef>
              <a:spcAft>
                <a:spcPts val="0"/>
              </a:spcAft>
              <a:buClr>
                <a:schemeClr val="dk1"/>
              </a:buClr>
              <a:buSzPts val="10034"/>
              <a:buChar char="–"/>
              <a:defRPr sz="10034"/>
            </a:lvl4pPr>
            <a:lvl5pPr marL="2286000" lvl="4" indent="-865759" algn="l">
              <a:spcBef>
                <a:spcPts val="2007"/>
              </a:spcBef>
              <a:spcAft>
                <a:spcPts val="0"/>
              </a:spcAft>
              <a:buClr>
                <a:schemeClr val="dk1"/>
              </a:buClr>
              <a:buSzPts val="10034"/>
              <a:buChar char="»"/>
              <a:defRPr sz="10034"/>
            </a:lvl5pPr>
            <a:lvl6pPr marL="2743200" lvl="5" indent="-865759" algn="l">
              <a:spcBef>
                <a:spcPts val="2007"/>
              </a:spcBef>
              <a:spcAft>
                <a:spcPts val="0"/>
              </a:spcAft>
              <a:buClr>
                <a:schemeClr val="dk1"/>
              </a:buClr>
              <a:buSzPts val="10034"/>
              <a:buChar char="•"/>
              <a:defRPr sz="10034"/>
            </a:lvl6pPr>
            <a:lvl7pPr marL="3200400" lvl="6" indent="-865759" algn="l">
              <a:spcBef>
                <a:spcPts val="2007"/>
              </a:spcBef>
              <a:spcAft>
                <a:spcPts val="0"/>
              </a:spcAft>
              <a:buClr>
                <a:schemeClr val="dk1"/>
              </a:buClr>
              <a:buSzPts val="10034"/>
              <a:buChar char="•"/>
              <a:defRPr sz="10034"/>
            </a:lvl7pPr>
            <a:lvl8pPr marL="3657600" lvl="7" indent="-865759" algn="l">
              <a:spcBef>
                <a:spcPts val="2007"/>
              </a:spcBef>
              <a:spcAft>
                <a:spcPts val="0"/>
              </a:spcAft>
              <a:buClr>
                <a:schemeClr val="dk1"/>
              </a:buClr>
              <a:buSzPts val="10034"/>
              <a:buChar char="•"/>
              <a:defRPr sz="10034"/>
            </a:lvl8pPr>
            <a:lvl9pPr marL="4114800" lvl="8" indent="-865759" algn="l">
              <a:spcBef>
                <a:spcPts val="2007"/>
              </a:spcBef>
              <a:spcAft>
                <a:spcPts val="0"/>
              </a:spcAft>
              <a:buClr>
                <a:schemeClr val="dk1"/>
              </a:buClr>
              <a:buSzPts val="10034"/>
              <a:buChar char="•"/>
              <a:defRPr sz="10034"/>
            </a:lvl9pPr>
          </a:lstStyle>
          <a:p>
            <a:endParaRPr/>
          </a:p>
        </p:txBody>
      </p:sp>
      <p:sp>
        <p:nvSpPr>
          <p:cNvPr id="37" name="Google Shape;37;p5"/>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560320" y="1501354"/>
            <a:ext cx="46085700" cy="6248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4619"/>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2560325" y="8391951"/>
            <a:ext cx="22625100" cy="3497400"/>
          </a:xfrm>
          <a:prstGeom prst="rect">
            <a:avLst/>
          </a:prstGeom>
          <a:noFill/>
          <a:ln>
            <a:noFill/>
          </a:ln>
        </p:spPr>
        <p:txBody>
          <a:bodyPr spcFirstLastPara="1" wrap="square" lIns="438900" tIns="219450" rIns="438900" bIns="219450" anchor="b" anchorCtr="0">
            <a:normAutofit/>
          </a:bodyPr>
          <a:lstStyle>
            <a:lvl1pPr marL="457200" lvl="0" indent="-228600" algn="l">
              <a:spcBef>
                <a:spcPts val="2683"/>
              </a:spcBef>
              <a:spcAft>
                <a:spcPts val="0"/>
              </a:spcAft>
              <a:buClr>
                <a:schemeClr val="dk1"/>
              </a:buClr>
              <a:buSzPts val="13417"/>
              <a:buNone/>
              <a:defRPr sz="13417" b="1"/>
            </a:lvl1pPr>
            <a:lvl2pPr marL="914400" lvl="1" indent="-228600" algn="l">
              <a:spcBef>
                <a:spcPts val="2240"/>
              </a:spcBef>
              <a:spcAft>
                <a:spcPts val="0"/>
              </a:spcAft>
              <a:buClr>
                <a:schemeClr val="dk1"/>
              </a:buClr>
              <a:buSzPts val="11201"/>
              <a:buNone/>
              <a:defRPr sz="11201" b="1"/>
            </a:lvl2pPr>
            <a:lvl3pPr marL="1371600" lvl="2" indent="-228600" algn="l">
              <a:spcBef>
                <a:spcPts val="2007"/>
              </a:spcBef>
              <a:spcAft>
                <a:spcPts val="0"/>
              </a:spcAft>
              <a:buClr>
                <a:schemeClr val="dk1"/>
              </a:buClr>
              <a:buSzPts val="10034"/>
              <a:buNone/>
              <a:defRPr sz="10034" b="1"/>
            </a:lvl3pPr>
            <a:lvl4pPr marL="1828800" lvl="3" indent="-228600" algn="l">
              <a:spcBef>
                <a:spcPts val="1797"/>
              </a:spcBef>
              <a:spcAft>
                <a:spcPts val="0"/>
              </a:spcAft>
              <a:buClr>
                <a:schemeClr val="dk1"/>
              </a:buClr>
              <a:buSzPts val="8984"/>
              <a:buNone/>
              <a:defRPr sz="8984" b="1"/>
            </a:lvl4pPr>
            <a:lvl5pPr marL="2286000" lvl="4" indent="-228600" algn="l">
              <a:spcBef>
                <a:spcPts val="1797"/>
              </a:spcBef>
              <a:spcAft>
                <a:spcPts val="0"/>
              </a:spcAft>
              <a:buClr>
                <a:schemeClr val="dk1"/>
              </a:buClr>
              <a:buSzPts val="8984"/>
              <a:buNone/>
              <a:defRPr sz="8984" b="1"/>
            </a:lvl5pPr>
            <a:lvl6pPr marL="2743200" lvl="5" indent="-228600" algn="l">
              <a:spcBef>
                <a:spcPts val="1797"/>
              </a:spcBef>
              <a:spcAft>
                <a:spcPts val="0"/>
              </a:spcAft>
              <a:buClr>
                <a:schemeClr val="dk1"/>
              </a:buClr>
              <a:buSzPts val="8984"/>
              <a:buNone/>
              <a:defRPr sz="8984" b="1"/>
            </a:lvl6pPr>
            <a:lvl7pPr marL="3200400" lvl="6" indent="-228600" algn="l">
              <a:spcBef>
                <a:spcPts val="1797"/>
              </a:spcBef>
              <a:spcAft>
                <a:spcPts val="0"/>
              </a:spcAft>
              <a:buClr>
                <a:schemeClr val="dk1"/>
              </a:buClr>
              <a:buSzPts val="8984"/>
              <a:buNone/>
              <a:defRPr sz="8984" b="1"/>
            </a:lvl7pPr>
            <a:lvl8pPr marL="3657600" lvl="7" indent="-228600" algn="l">
              <a:spcBef>
                <a:spcPts val="1797"/>
              </a:spcBef>
              <a:spcAft>
                <a:spcPts val="0"/>
              </a:spcAft>
              <a:buClr>
                <a:schemeClr val="dk1"/>
              </a:buClr>
              <a:buSzPts val="8984"/>
              <a:buNone/>
              <a:defRPr sz="8984" b="1"/>
            </a:lvl8pPr>
            <a:lvl9pPr marL="4114800" lvl="8" indent="-228600" algn="l">
              <a:spcBef>
                <a:spcPts val="1797"/>
              </a:spcBef>
              <a:spcAft>
                <a:spcPts val="0"/>
              </a:spcAft>
              <a:buClr>
                <a:schemeClr val="dk1"/>
              </a:buClr>
              <a:buSzPts val="8984"/>
              <a:buNone/>
              <a:defRPr sz="8984" b="1"/>
            </a:lvl9pPr>
          </a:lstStyle>
          <a:p>
            <a:endParaRPr/>
          </a:p>
        </p:txBody>
      </p:sp>
      <p:sp>
        <p:nvSpPr>
          <p:cNvPr id="43" name="Google Shape;43;p6"/>
          <p:cNvSpPr txBox="1">
            <a:spLocks noGrp="1"/>
          </p:cNvSpPr>
          <p:nvPr>
            <p:ph type="body" idx="2"/>
          </p:nvPr>
        </p:nvSpPr>
        <p:spPr>
          <a:xfrm>
            <a:off x="2560325" y="11889317"/>
            <a:ext cx="22625100" cy="21600300"/>
          </a:xfrm>
          <a:prstGeom prst="rect">
            <a:avLst/>
          </a:prstGeom>
          <a:noFill/>
          <a:ln>
            <a:noFill/>
          </a:ln>
        </p:spPr>
        <p:txBody>
          <a:bodyPr spcFirstLastPara="1" wrap="square" lIns="438900" tIns="219450" rIns="438900" bIns="219450" anchor="t" anchorCtr="0">
            <a:normAutofit/>
          </a:bodyPr>
          <a:lstStyle>
            <a:lvl1pPr marL="457200" lvl="0" indent="-1080579" algn="l">
              <a:spcBef>
                <a:spcPts val="2683"/>
              </a:spcBef>
              <a:spcAft>
                <a:spcPts val="0"/>
              </a:spcAft>
              <a:buClr>
                <a:schemeClr val="dk1"/>
              </a:buClr>
              <a:buSzPts val="13417"/>
              <a:buChar char="•"/>
              <a:defRPr sz="13417"/>
            </a:lvl1pPr>
            <a:lvl2pPr marL="914400" lvl="1" indent="-939863" algn="l">
              <a:spcBef>
                <a:spcPts val="2240"/>
              </a:spcBef>
              <a:spcAft>
                <a:spcPts val="0"/>
              </a:spcAft>
              <a:buClr>
                <a:schemeClr val="dk1"/>
              </a:buClr>
              <a:buSzPts val="11201"/>
              <a:buChar char="–"/>
              <a:defRPr sz="11201"/>
            </a:lvl2pPr>
            <a:lvl3pPr marL="1371600" lvl="2" indent="-865759" algn="l">
              <a:spcBef>
                <a:spcPts val="2007"/>
              </a:spcBef>
              <a:spcAft>
                <a:spcPts val="0"/>
              </a:spcAft>
              <a:buClr>
                <a:schemeClr val="dk1"/>
              </a:buClr>
              <a:buSzPts val="10034"/>
              <a:buChar char="•"/>
              <a:defRPr sz="10034"/>
            </a:lvl3pPr>
            <a:lvl4pPr marL="1828800" lvl="3" indent="-799084" algn="l">
              <a:spcBef>
                <a:spcPts val="1797"/>
              </a:spcBef>
              <a:spcAft>
                <a:spcPts val="0"/>
              </a:spcAft>
              <a:buClr>
                <a:schemeClr val="dk1"/>
              </a:buClr>
              <a:buSzPts val="8984"/>
              <a:buChar char="–"/>
              <a:defRPr sz="8984"/>
            </a:lvl4pPr>
            <a:lvl5pPr marL="2286000" lvl="4" indent="-799084" algn="l">
              <a:spcBef>
                <a:spcPts val="1797"/>
              </a:spcBef>
              <a:spcAft>
                <a:spcPts val="0"/>
              </a:spcAft>
              <a:buClr>
                <a:schemeClr val="dk1"/>
              </a:buClr>
              <a:buSzPts val="8984"/>
              <a:buChar char="»"/>
              <a:defRPr sz="8984"/>
            </a:lvl5pPr>
            <a:lvl6pPr marL="2743200" lvl="5" indent="-799084" algn="l">
              <a:spcBef>
                <a:spcPts val="1797"/>
              </a:spcBef>
              <a:spcAft>
                <a:spcPts val="0"/>
              </a:spcAft>
              <a:buClr>
                <a:schemeClr val="dk1"/>
              </a:buClr>
              <a:buSzPts val="8984"/>
              <a:buChar char="•"/>
              <a:defRPr sz="8984"/>
            </a:lvl6pPr>
            <a:lvl7pPr marL="3200400" lvl="6" indent="-799084" algn="l">
              <a:spcBef>
                <a:spcPts val="1797"/>
              </a:spcBef>
              <a:spcAft>
                <a:spcPts val="0"/>
              </a:spcAft>
              <a:buClr>
                <a:schemeClr val="dk1"/>
              </a:buClr>
              <a:buSzPts val="8984"/>
              <a:buChar char="•"/>
              <a:defRPr sz="8984"/>
            </a:lvl7pPr>
            <a:lvl8pPr marL="3657600" lvl="7" indent="-799084" algn="l">
              <a:spcBef>
                <a:spcPts val="1797"/>
              </a:spcBef>
              <a:spcAft>
                <a:spcPts val="0"/>
              </a:spcAft>
              <a:buClr>
                <a:schemeClr val="dk1"/>
              </a:buClr>
              <a:buSzPts val="8984"/>
              <a:buChar char="•"/>
              <a:defRPr sz="8984"/>
            </a:lvl8pPr>
            <a:lvl9pPr marL="4114800" lvl="8" indent="-799083" algn="l">
              <a:spcBef>
                <a:spcPts val="1797"/>
              </a:spcBef>
              <a:spcAft>
                <a:spcPts val="0"/>
              </a:spcAft>
              <a:buClr>
                <a:schemeClr val="dk1"/>
              </a:buClr>
              <a:buSzPts val="8984"/>
              <a:buChar char="•"/>
              <a:defRPr sz="8984"/>
            </a:lvl9pPr>
          </a:lstStyle>
          <a:p>
            <a:endParaRPr/>
          </a:p>
        </p:txBody>
      </p:sp>
      <p:sp>
        <p:nvSpPr>
          <p:cNvPr id="44" name="Google Shape;44;p6"/>
          <p:cNvSpPr txBox="1">
            <a:spLocks noGrp="1"/>
          </p:cNvSpPr>
          <p:nvPr>
            <p:ph type="body" idx="3"/>
          </p:nvPr>
        </p:nvSpPr>
        <p:spPr>
          <a:xfrm>
            <a:off x="26012148" y="8391951"/>
            <a:ext cx="22633800" cy="3497400"/>
          </a:xfrm>
          <a:prstGeom prst="rect">
            <a:avLst/>
          </a:prstGeom>
          <a:noFill/>
          <a:ln>
            <a:noFill/>
          </a:ln>
        </p:spPr>
        <p:txBody>
          <a:bodyPr spcFirstLastPara="1" wrap="square" lIns="438900" tIns="219450" rIns="438900" bIns="219450" anchor="b" anchorCtr="0">
            <a:normAutofit/>
          </a:bodyPr>
          <a:lstStyle>
            <a:lvl1pPr marL="457200" lvl="0" indent="-228600" algn="l">
              <a:spcBef>
                <a:spcPts val="2683"/>
              </a:spcBef>
              <a:spcAft>
                <a:spcPts val="0"/>
              </a:spcAft>
              <a:buClr>
                <a:schemeClr val="dk1"/>
              </a:buClr>
              <a:buSzPts val="13417"/>
              <a:buNone/>
              <a:defRPr sz="13417" b="1"/>
            </a:lvl1pPr>
            <a:lvl2pPr marL="914400" lvl="1" indent="-228600" algn="l">
              <a:spcBef>
                <a:spcPts val="2240"/>
              </a:spcBef>
              <a:spcAft>
                <a:spcPts val="0"/>
              </a:spcAft>
              <a:buClr>
                <a:schemeClr val="dk1"/>
              </a:buClr>
              <a:buSzPts val="11201"/>
              <a:buNone/>
              <a:defRPr sz="11201" b="1"/>
            </a:lvl2pPr>
            <a:lvl3pPr marL="1371600" lvl="2" indent="-228600" algn="l">
              <a:spcBef>
                <a:spcPts val="2007"/>
              </a:spcBef>
              <a:spcAft>
                <a:spcPts val="0"/>
              </a:spcAft>
              <a:buClr>
                <a:schemeClr val="dk1"/>
              </a:buClr>
              <a:buSzPts val="10034"/>
              <a:buNone/>
              <a:defRPr sz="10034" b="1"/>
            </a:lvl3pPr>
            <a:lvl4pPr marL="1828800" lvl="3" indent="-228600" algn="l">
              <a:spcBef>
                <a:spcPts val="1797"/>
              </a:spcBef>
              <a:spcAft>
                <a:spcPts val="0"/>
              </a:spcAft>
              <a:buClr>
                <a:schemeClr val="dk1"/>
              </a:buClr>
              <a:buSzPts val="8984"/>
              <a:buNone/>
              <a:defRPr sz="8984" b="1"/>
            </a:lvl4pPr>
            <a:lvl5pPr marL="2286000" lvl="4" indent="-228600" algn="l">
              <a:spcBef>
                <a:spcPts val="1797"/>
              </a:spcBef>
              <a:spcAft>
                <a:spcPts val="0"/>
              </a:spcAft>
              <a:buClr>
                <a:schemeClr val="dk1"/>
              </a:buClr>
              <a:buSzPts val="8984"/>
              <a:buNone/>
              <a:defRPr sz="8984" b="1"/>
            </a:lvl5pPr>
            <a:lvl6pPr marL="2743200" lvl="5" indent="-228600" algn="l">
              <a:spcBef>
                <a:spcPts val="1797"/>
              </a:spcBef>
              <a:spcAft>
                <a:spcPts val="0"/>
              </a:spcAft>
              <a:buClr>
                <a:schemeClr val="dk1"/>
              </a:buClr>
              <a:buSzPts val="8984"/>
              <a:buNone/>
              <a:defRPr sz="8984" b="1"/>
            </a:lvl6pPr>
            <a:lvl7pPr marL="3200400" lvl="6" indent="-228600" algn="l">
              <a:spcBef>
                <a:spcPts val="1797"/>
              </a:spcBef>
              <a:spcAft>
                <a:spcPts val="0"/>
              </a:spcAft>
              <a:buClr>
                <a:schemeClr val="dk1"/>
              </a:buClr>
              <a:buSzPts val="8984"/>
              <a:buNone/>
              <a:defRPr sz="8984" b="1"/>
            </a:lvl7pPr>
            <a:lvl8pPr marL="3657600" lvl="7" indent="-228600" algn="l">
              <a:spcBef>
                <a:spcPts val="1797"/>
              </a:spcBef>
              <a:spcAft>
                <a:spcPts val="0"/>
              </a:spcAft>
              <a:buClr>
                <a:schemeClr val="dk1"/>
              </a:buClr>
              <a:buSzPts val="8984"/>
              <a:buNone/>
              <a:defRPr sz="8984" b="1"/>
            </a:lvl8pPr>
            <a:lvl9pPr marL="4114800" lvl="8" indent="-228600" algn="l">
              <a:spcBef>
                <a:spcPts val="1797"/>
              </a:spcBef>
              <a:spcAft>
                <a:spcPts val="0"/>
              </a:spcAft>
              <a:buClr>
                <a:schemeClr val="dk1"/>
              </a:buClr>
              <a:buSzPts val="8984"/>
              <a:buNone/>
              <a:defRPr sz="8984" b="1"/>
            </a:lvl9pPr>
          </a:lstStyle>
          <a:p>
            <a:endParaRPr/>
          </a:p>
        </p:txBody>
      </p:sp>
      <p:sp>
        <p:nvSpPr>
          <p:cNvPr id="45" name="Google Shape;45;p6"/>
          <p:cNvSpPr txBox="1">
            <a:spLocks noGrp="1"/>
          </p:cNvSpPr>
          <p:nvPr>
            <p:ph type="body" idx="4"/>
          </p:nvPr>
        </p:nvSpPr>
        <p:spPr>
          <a:xfrm>
            <a:off x="26012148" y="11889317"/>
            <a:ext cx="22633800" cy="21600300"/>
          </a:xfrm>
          <a:prstGeom prst="rect">
            <a:avLst/>
          </a:prstGeom>
          <a:noFill/>
          <a:ln>
            <a:noFill/>
          </a:ln>
        </p:spPr>
        <p:txBody>
          <a:bodyPr spcFirstLastPara="1" wrap="square" lIns="438900" tIns="219450" rIns="438900" bIns="219450" anchor="t" anchorCtr="0">
            <a:normAutofit/>
          </a:bodyPr>
          <a:lstStyle>
            <a:lvl1pPr marL="457200" lvl="0" indent="-1080579" algn="l">
              <a:spcBef>
                <a:spcPts val="2683"/>
              </a:spcBef>
              <a:spcAft>
                <a:spcPts val="0"/>
              </a:spcAft>
              <a:buClr>
                <a:schemeClr val="dk1"/>
              </a:buClr>
              <a:buSzPts val="13417"/>
              <a:buChar char="•"/>
              <a:defRPr sz="13417"/>
            </a:lvl1pPr>
            <a:lvl2pPr marL="914400" lvl="1" indent="-939863" algn="l">
              <a:spcBef>
                <a:spcPts val="2240"/>
              </a:spcBef>
              <a:spcAft>
                <a:spcPts val="0"/>
              </a:spcAft>
              <a:buClr>
                <a:schemeClr val="dk1"/>
              </a:buClr>
              <a:buSzPts val="11201"/>
              <a:buChar char="–"/>
              <a:defRPr sz="11201"/>
            </a:lvl2pPr>
            <a:lvl3pPr marL="1371600" lvl="2" indent="-865759" algn="l">
              <a:spcBef>
                <a:spcPts val="2007"/>
              </a:spcBef>
              <a:spcAft>
                <a:spcPts val="0"/>
              </a:spcAft>
              <a:buClr>
                <a:schemeClr val="dk1"/>
              </a:buClr>
              <a:buSzPts val="10034"/>
              <a:buChar char="•"/>
              <a:defRPr sz="10034"/>
            </a:lvl3pPr>
            <a:lvl4pPr marL="1828800" lvl="3" indent="-799084" algn="l">
              <a:spcBef>
                <a:spcPts val="1797"/>
              </a:spcBef>
              <a:spcAft>
                <a:spcPts val="0"/>
              </a:spcAft>
              <a:buClr>
                <a:schemeClr val="dk1"/>
              </a:buClr>
              <a:buSzPts val="8984"/>
              <a:buChar char="–"/>
              <a:defRPr sz="8984"/>
            </a:lvl4pPr>
            <a:lvl5pPr marL="2286000" lvl="4" indent="-799084" algn="l">
              <a:spcBef>
                <a:spcPts val="1797"/>
              </a:spcBef>
              <a:spcAft>
                <a:spcPts val="0"/>
              </a:spcAft>
              <a:buClr>
                <a:schemeClr val="dk1"/>
              </a:buClr>
              <a:buSzPts val="8984"/>
              <a:buChar char="»"/>
              <a:defRPr sz="8984"/>
            </a:lvl5pPr>
            <a:lvl6pPr marL="2743200" lvl="5" indent="-799084" algn="l">
              <a:spcBef>
                <a:spcPts val="1797"/>
              </a:spcBef>
              <a:spcAft>
                <a:spcPts val="0"/>
              </a:spcAft>
              <a:buClr>
                <a:schemeClr val="dk1"/>
              </a:buClr>
              <a:buSzPts val="8984"/>
              <a:buChar char="•"/>
              <a:defRPr sz="8984"/>
            </a:lvl6pPr>
            <a:lvl7pPr marL="3200400" lvl="6" indent="-799084" algn="l">
              <a:spcBef>
                <a:spcPts val="1797"/>
              </a:spcBef>
              <a:spcAft>
                <a:spcPts val="0"/>
              </a:spcAft>
              <a:buClr>
                <a:schemeClr val="dk1"/>
              </a:buClr>
              <a:buSzPts val="8984"/>
              <a:buChar char="•"/>
              <a:defRPr sz="8984"/>
            </a:lvl7pPr>
            <a:lvl8pPr marL="3657600" lvl="7" indent="-799084" algn="l">
              <a:spcBef>
                <a:spcPts val="1797"/>
              </a:spcBef>
              <a:spcAft>
                <a:spcPts val="0"/>
              </a:spcAft>
              <a:buClr>
                <a:schemeClr val="dk1"/>
              </a:buClr>
              <a:buSzPts val="8984"/>
              <a:buChar char="•"/>
              <a:defRPr sz="8984"/>
            </a:lvl8pPr>
            <a:lvl9pPr marL="4114800" lvl="8" indent="-799083" algn="l">
              <a:spcBef>
                <a:spcPts val="1797"/>
              </a:spcBef>
              <a:spcAft>
                <a:spcPts val="0"/>
              </a:spcAft>
              <a:buClr>
                <a:schemeClr val="dk1"/>
              </a:buClr>
              <a:buSzPts val="8984"/>
              <a:buChar char="•"/>
              <a:defRPr sz="8984"/>
            </a:lvl9pPr>
          </a:lstStyle>
          <a:p>
            <a:endParaRPr/>
          </a:p>
        </p:txBody>
      </p:sp>
      <p:sp>
        <p:nvSpPr>
          <p:cNvPr id="46" name="Google Shape;46;p6"/>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560320" y="1501354"/>
            <a:ext cx="46085700" cy="6248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560324" y="1492673"/>
            <a:ext cx="16846500" cy="635250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11201"/>
              <a:buFont typeface="Calibri"/>
              <a:buNone/>
              <a:defRPr sz="11201"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20020280" y="1492677"/>
            <a:ext cx="28625700" cy="31997100"/>
          </a:xfrm>
          <a:prstGeom prst="rect">
            <a:avLst/>
          </a:prstGeom>
          <a:noFill/>
          <a:ln>
            <a:noFill/>
          </a:ln>
        </p:spPr>
        <p:txBody>
          <a:bodyPr spcFirstLastPara="1" wrap="square" lIns="438900" tIns="219450" rIns="438900" bIns="219450" anchor="t" anchorCtr="0">
            <a:normAutofit/>
          </a:bodyPr>
          <a:lstStyle>
            <a:lvl1pPr marL="457200" lvl="0" indent="-1369568" algn="l">
              <a:spcBef>
                <a:spcPts val="3594"/>
              </a:spcBef>
              <a:spcAft>
                <a:spcPts val="0"/>
              </a:spcAft>
              <a:buClr>
                <a:schemeClr val="dk1"/>
              </a:buClr>
              <a:buSzPts val="17968"/>
              <a:buChar char="•"/>
              <a:defRPr sz="17968"/>
            </a:lvl1pPr>
            <a:lvl2pPr marL="914400" lvl="1" indent="-1221359" algn="l">
              <a:spcBef>
                <a:spcPts val="3127"/>
              </a:spcBef>
              <a:spcAft>
                <a:spcPts val="0"/>
              </a:spcAft>
              <a:buClr>
                <a:schemeClr val="dk1"/>
              </a:buClr>
              <a:buSzPts val="15634"/>
              <a:buChar char="–"/>
              <a:defRPr sz="15634"/>
            </a:lvl2pPr>
            <a:lvl3pPr marL="1371600" lvl="2" indent="-1080579" algn="l">
              <a:spcBef>
                <a:spcPts val="2683"/>
              </a:spcBef>
              <a:spcAft>
                <a:spcPts val="0"/>
              </a:spcAft>
              <a:buClr>
                <a:schemeClr val="dk1"/>
              </a:buClr>
              <a:buSzPts val="13417"/>
              <a:buChar char="•"/>
              <a:defRPr sz="13417"/>
            </a:lvl3pPr>
            <a:lvl4pPr marL="1828800" lvl="3" indent="-939863" algn="l">
              <a:spcBef>
                <a:spcPts val="2240"/>
              </a:spcBef>
              <a:spcAft>
                <a:spcPts val="0"/>
              </a:spcAft>
              <a:buClr>
                <a:schemeClr val="dk1"/>
              </a:buClr>
              <a:buSzPts val="11201"/>
              <a:buChar char="–"/>
              <a:defRPr sz="11201"/>
            </a:lvl4pPr>
            <a:lvl5pPr marL="2286000" lvl="4" indent="-939863" algn="l">
              <a:spcBef>
                <a:spcPts val="2240"/>
              </a:spcBef>
              <a:spcAft>
                <a:spcPts val="0"/>
              </a:spcAft>
              <a:buClr>
                <a:schemeClr val="dk1"/>
              </a:buClr>
              <a:buSzPts val="11201"/>
              <a:buChar char="»"/>
              <a:defRPr sz="11201"/>
            </a:lvl5pPr>
            <a:lvl6pPr marL="2743200" lvl="5" indent="-939863" algn="l">
              <a:spcBef>
                <a:spcPts val="2240"/>
              </a:spcBef>
              <a:spcAft>
                <a:spcPts val="0"/>
              </a:spcAft>
              <a:buClr>
                <a:schemeClr val="dk1"/>
              </a:buClr>
              <a:buSzPts val="11201"/>
              <a:buChar char="•"/>
              <a:defRPr sz="11201"/>
            </a:lvl6pPr>
            <a:lvl7pPr marL="3200400" lvl="6" indent="-939863" algn="l">
              <a:spcBef>
                <a:spcPts val="2240"/>
              </a:spcBef>
              <a:spcAft>
                <a:spcPts val="0"/>
              </a:spcAft>
              <a:buClr>
                <a:schemeClr val="dk1"/>
              </a:buClr>
              <a:buSzPts val="11201"/>
              <a:buChar char="•"/>
              <a:defRPr sz="11201"/>
            </a:lvl7pPr>
            <a:lvl8pPr marL="3657600" lvl="7" indent="-939863" algn="l">
              <a:spcBef>
                <a:spcPts val="2240"/>
              </a:spcBef>
              <a:spcAft>
                <a:spcPts val="0"/>
              </a:spcAft>
              <a:buClr>
                <a:schemeClr val="dk1"/>
              </a:buClr>
              <a:buSzPts val="11201"/>
              <a:buChar char="•"/>
              <a:defRPr sz="11201"/>
            </a:lvl8pPr>
            <a:lvl9pPr marL="4114800" lvl="8" indent="-939863" algn="l">
              <a:spcBef>
                <a:spcPts val="2240"/>
              </a:spcBef>
              <a:spcAft>
                <a:spcPts val="0"/>
              </a:spcAft>
              <a:buClr>
                <a:schemeClr val="dk1"/>
              </a:buClr>
              <a:buSzPts val="11201"/>
              <a:buChar char="•"/>
              <a:defRPr sz="11201"/>
            </a:lvl9pPr>
          </a:lstStyle>
          <a:p>
            <a:endParaRPr/>
          </a:p>
        </p:txBody>
      </p:sp>
      <p:sp>
        <p:nvSpPr>
          <p:cNvPr id="61" name="Google Shape;61;p9"/>
          <p:cNvSpPr txBox="1">
            <a:spLocks noGrp="1"/>
          </p:cNvSpPr>
          <p:nvPr>
            <p:ph type="body" idx="2"/>
          </p:nvPr>
        </p:nvSpPr>
        <p:spPr>
          <a:xfrm>
            <a:off x="2560324" y="7845217"/>
            <a:ext cx="16846500" cy="25644600"/>
          </a:xfrm>
          <a:prstGeom prst="rect">
            <a:avLst/>
          </a:prstGeom>
          <a:noFill/>
          <a:ln>
            <a:noFill/>
          </a:ln>
        </p:spPr>
        <p:txBody>
          <a:bodyPr spcFirstLastPara="1" wrap="square" lIns="438900" tIns="219450" rIns="438900" bIns="219450" anchor="t" anchorCtr="0">
            <a:normAutofit/>
          </a:bodyPr>
          <a:lstStyle>
            <a:lvl1pPr marL="457200" lvl="0" indent="-228600" algn="l">
              <a:spcBef>
                <a:spcPts val="1563"/>
              </a:spcBef>
              <a:spcAft>
                <a:spcPts val="0"/>
              </a:spcAft>
              <a:buClr>
                <a:schemeClr val="dk1"/>
              </a:buClr>
              <a:buSzPts val="7817"/>
              <a:buNone/>
              <a:defRPr sz="7817"/>
            </a:lvl1pPr>
            <a:lvl2pPr marL="914400" lvl="1" indent="-228600" algn="l">
              <a:spcBef>
                <a:spcPts val="1353"/>
              </a:spcBef>
              <a:spcAft>
                <a:spcPts val="0"/>
              </a:spcAft>
              <a:buClr>
                <a:schemeClr val="dk1"/>
              </a:buClr>
              <a:buSzPts val="6767"/>
              <a:buNone/>
              <a:defRPr sz="6767"/>
            </a:lvl2pPr>
            <a:lvl3pPr marL="1371600" lvl="2" indent="-228600" algn="l">
              <a:spcBef>
                <a:spcPts val="1120"/>
              </a:spcBef>
              <a:spcAft>
                <a:spcPts val="0"/>
              </a:spcAft>
              <a:buClr>
                <a:schemeClr val="dk1"/>
              </a:buClr>
              <a:buSzPts val="5600"/>
              <a:buNone/>
              <a:defRPr sz="5600"/>
            </a:lvl3pPr>
            <a:lvl4pPr marL="1828800" lvl="3" indent="-228600" algn="l">
              <a:spcBef>
                <a:spcPts val="1003"/>
              </a:spcBef>
              <a:spcAft>
                <a:spcPts val="0"/>
              </a:spcAft>
              <a:buClr>
                <a:schemeClr val="dk1"/>
              </a:buClr>
              <a:buSzPts val="5017"/>
              <a:buNone/>
              <a:defRPr sz="5017"/>
            </a:lvl4pPr>
            <a:lvl5pPr marL="2286000" lvl="4" indent="-228600" algn="l">
              <a:spcBef>
                <a:spcPts val="1003"/>
              </a:spcBef>
              <a:spcAft>
                <a:spcPts val="0"/>
              </a:spcAft>
              <a:buClr>
                <a:schemeClr val="dk1"/>
              </a:buClr>
              <a:buSzPts val="5017"/>
              <a:buNone/>
              <a:defRPr sz="5017"/>
            </a:lvl5pPr>
            <a:lvl6pPr marL="2743200" lvl="5" indent="-228600" algn="l">
              <a:spcBef>
                <a:spcPts val="1003"/>
              </a:spcBef>
              <a:spcAft>
                <a:spcPts val="0"/>
              </a:spcAft>
              <a:buClr>
                <a:schemeClr val="dk1"/>
              </a:buClr>
              <a:buSzPts val="5017"/>
              <a:buNone/>
              <a:defRPr sz="5017"/>
            </a:lvl6pPr>
            <a:lvl7pPr marL="3200400" lvl="6" indent="-228600" algn="l">
              <a:spcBef>
                <a:spcPts val="1003"/>
              </a:spcBef>
              <a:spcAft>
                <a:spcPts val="0"/>
              </a:spcAft>
              <a:buClr>
                <a:schemeClr val="dk1"/>
              </a:buClr>
              <a:buSzPts val="5017"/>
              <a:buNone/>
              <a:defRPr sz="5017"/>
            </a:lvl7pPr>
            <a:lvl8pPr marL="3657600" lvl="7" indent="-228600" algn="l">
              <a:spcBef>
                <a:spcPts val="1003"/>
              </a:spcBef>
              <a:spcAft>
                <a:spcPts val="0"/>
              </a:spcAft>
              <a:buClr>
                <a:schemeClr val="dk1"/>
              </a:buClr>
              <a:buSzPts val="5017"/>
              <a:buNone/>
              <a:defRPr sz="5017"/>
            </a:lvl8pPr>
            <a:lvl9pPr marL="4114800" lvl="8" indent="-228600" algn="l">
              <a:spcBef>
                <a:spcPts val="1003"/>
              </a:spcBef>
              <a:spcAft>
                <a:spcPts val="0"/>
              </a:spcAft>
              <a:buClr>
                <a:schemeClr val="dk1"/>
              </a:buClr>
              <a:buSzPts val="5017"/>
              <a:buNone/>
              <a:defRPr sz="5017"/>
            </a:lvl9pPr>
          </a:lstStyle>
          <a:p>
            <a:endParaRPr/>
          </a:p>
        </p:txBody>
      </p:sp>
      <p:sp>
        <p:nvSpPr>
          <p:cNvPr id="62" name="Google Shape;62;p9"/>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0036812" y="26243279"/>
            <a:ext cx="30723900" cy="309810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11201"/>
              <a:buFont typeface="Calibri"/>
              <a:buNone/>
              <a:defRPr sz="11201"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0036812" y="3349837"/>
            <a:ext cx="30723900" cy="22494300"/>
          </a:xfrm>
          <a:prstGeom prst="rect">
            <a:avLst/>
          </a:prstGeom>
          <a:noFill/>
          <a:ln>
            <a:noFill/>
          </a:ln>
        </p:spPr>
      </p:sp>
      <p:sp>
        <p:nvSpPr>
          <p:cNvPr id="68" name="Google Shape;68;p10"/>
          <p:cNvSpPr txBox="1">
            <a:spLocks noGrp="1"/>
          </p:cNvSpPr>
          <p:nvPr>
            <p:ph type="body" idx="1"/>
          </p:nvPr>
        </p:nvSpPr>
        <p:spPr>
          <a:xfrm>
            <a:off x="10036812" y="29341446"/>
            <a:ext cx="30723900" cy="4399800"/>
          </a:xfrm>
          <a:prstGeom prst="rect">
            <a:avLst/>
          </a:prstGeom>
          <a:noFill/>
          <a:ln>
            <a:noFill/>
          </a:ln>
        </p:spPr>
        <p:txBody>
          <a:bodyPr spcFirstLastPara="1" wrap="square" lIns="438900" tIns="219450" rIns="438900" bIns="219450" anchor="t" anchorCtr="0">
            <a:normAutofit/>
          </a:bodyPr>
          <a:lstStyle>
            <a:lvl1pPr marL="457200" lvl="0" indent="-228600" algn="l">
              <a:spcBef>
                <a:spcPts val="1563"/>
              </a:spcBef>
              <a:spcAft>
                <a:spcPts val="0"/>
              </a:spcAft>
              <a:buClr>
                <a:schemeClr val="dk1"/>
              </a:buClr>
              <a:buSzPts val="7817"/>
              <a:buNone/>
              <a:defRPr sz="7817"/>
            </a:lvl1pPr>
            <a:lvl2pPr marL="914400" lvl="1" indent="-228600" algn="l">
              <a:spcBef>
                <a:spcPts val="1353"/>
              </a:spcBef>
              <a:spcAft>
                <a:spcPts val="0"/>
              </a:spcAft>
              <a:buClr>
                <a:schemeClr val="dk1"/>
              </a:buClr>
              <a:buSzPts val="6767"/>
              <a:buNone/>
              <a:defRPr sz="6767"/>
            </a:lvl2pPr>
            <a:lvl3pPr marL="1371600" lvl="2" indent="-228600" algn="l">
              <a:spcBef>
                <a:spcPts val="1120"/>
              </a:spcBef>
              <a:spcAft>
                <a:spcPts val="0"/>
              </a:spcAft>
              <a:buClr>
                <a:schemeClr val="dk1"/>
              </a:buClr>
              <a:buSzPts val="5600"/>
              <a:buNone/>
              <a:defRPr sz="5600"/>
            </a:lvl3pPr>
            <a:lvl4pPr marL="1828800" lvl="3" indent="-228600" algn="l">
              <a:spcBef>
                <a:spcPts val="1003"/>
              </a:spcBef>
              <a:spcAft>
                <a:spcPts val="0"/>
              </a:spcAft>
              <a:buClr>
                <a:schemeClr val="dk1"/>
              </a:buClr>
              <a:buSzPts val="5017"/>
              <a:buNone/>
              <a:defRPr sz="5017"/>
            </a:lvl4pPr>
            <a:lvl5pPr marL="2286000" lvl="4" indent="-228600" algn="l">
              <a:spcBef>
                <a:spcPts val="1003"/>
              </a:spcBef>
              <a:spcAft>
                <a:spcPts val="0"/>
              </a:spcAft>
              <a:buClr>
                <a:schemeClr val="dk1"/>
              </a:buClr>
              <a:buSzPts val="5017"/>
              <a:buNone/>
              <a:defRPr sz="5017"/>
            </a:lvl5pPr>
            <a:lvl6pPr marL="2743200" lvl="5" indent="-228600" algn="l">
              <a:spcBef>
                <a:spcPts val="1003"/>
              </a:spcBef>
              <a:spcAft>
                <a:spcPts val="0"/>
              </a:spcAft>
              <a:buClr>
                <a:schemeClr val="dk1"/>
              </a:buClr>
              <a:buSzPts val="5017"/>
              <a:buNone/>
              <a:defRPr sz="5017"/>
            </a:lvl6pPr>
            <a:lvl7pPr marL="3200400" lvl="6" indent="-228600" algn="l">
              <a:spcBef>
                <a:spcPts val="1003"/>
              </a:spcBef>
              <a:spcAft>
                <a:spcPts val="0"/>
              </a:spcAft>
              <a:buClr>
                <a:schemeClr val="dk1"/>
              </a:buClr>
              <a:buSzPts val="5017"/>
              <a:buNone/>
              <a:defRPr sz="5017"/>
            </a:lvl7pPr>
            <a:lvl8pPr marL="3657600" lvl="7" indent="-228600" algn="l">
              <a:spcBef>
                <a:spcPts val="1003"/>
              </a:spcBef>
              <a:spcAft>
                <a:spcPts val="0"/>
              </a:spcAft>
              <a:buClr>
                <a:schemeClr val="dk1"/>
              </a:buClr>
              <a:buSzPts val="5017"/>
              <a:buNone/>
              <a:defRPr sz="5017"/>
            </a:lvl8pPr>
            <a:lvl9pPr marL="4114800" lvl="8" indent="-228600" algn="l">
              <a:spcBef>
                <a:spcPts val="1003"/>
              </a:spcBef>
              <a:spcAft>
                <a:spcPts val="0"/>
              </a:spcAft>
              <a:buClr>
                <a:schemeClr val="dk1"/>
              </a:buClr>
              <a:buSzPts val="5017"/>
              <a:buNone/>
              <a:defRPr sz="5017"/>
            </a:lvl9pPr>
          </a:lstStyle>
          <a:p>
            <a:endParaRPr/>
          </a:p>
        </p:txBody>
      </p:sp>
      <p:sp>
        <p:nvSpPr>
          <p:cNvPr id="69" name="Google Shape;69;p10"/>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560320" y="1501354"/>
            <a:ext cx="46085700" cy="6248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4619"/>
              <a:buFont typeface="Calibri"/>
              <a:buNone/>
              <a:defRPr sz="2461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560320" y="8747764"/>
            <a:ext cx="46085700" cy="24741900"/>
          </a:xfrm>
          <a:prstGeom prst="rect">
            <a:avLst/>
          </a:prstGeom>
          <a:noFill/>
          <a:ln>
            <a:noFill/>
          </a:ln>
        </p:spPr>
        <p:txBody>
          <a:bodyPr spcFirstLastPara="1" wrap="square" lIns="438900" tIns="219450" rIns="438900" bIns="219450" anchor="t" anchorCtr="0">
            <a:normAutofit/>
          </a:bodyPr>
          <a:lstStyle>
            <a:lvl1pPr marL="457200" marR="0" lvl="0" indent="-1369568" algn="l" rtl="0">
              <a:spcBef>
                <a:spcPts val="3594"/>
              </a:spcBef>
              <a:spcAft>
                <a:spcPts val="0"/>
              </a:spcAft>
              <a:buClr>
                <a:schemeClr val="dk1"/>
              </a:buClr>
              <a:buSzPts val="17968"/>
              <a:buFont typeface="Arial"/>
              <a:buChar char="•"/>
              <a:defRPr sz="17968" b="0" i="0" u="none" strike="noStrike" cap="none">
                <a:solidFill>
                  <a:schemeClr val="dk1"/>
                </a:solidFill>
                <a:latin typeface="Calibri"/>
                <a:ea typeface="Calibri"/>
                <a:cs typeface="Calibri"/>
                <a:sym typeface="Calibri"/>
              </a:defRPr>
            </a:lvl1pPr>
            <a:lvl2pPr marL="914400" marR="0" lvl="1" indent="-1221359" algn="l" rtl="0">
              <a:spcBef>
                <a:spcPts val="3127"/>
              </a:spcBef>
              <a:spcAft>
                <a:spcPts val="0"/>
              </a:spcAft>
              <a:buClr>
                <a:schemeClr val="dk1"/>
              </a:buClr>
              <a:buSzPts val="15634"/>
              <a:buFont typeface="Arial"/>
              <a:buChar char="–"/>
              <a:defRPr sz="15634" b="0" i="0" u="none" strike="noStrike" cap="none">
                <a:solidFill>
                  <a:schemeClr val="dk1"/>
                </a:solidFill>
                <a:latin typeface="Calibri"/>
                <a:ea typeface="Calibri"/>
                <a:cs typeface="Calibri"/>
                <a:sym typeface="Calibri"/>
              </a:defRPr>
            </a:lvl2pPr>
            <a:lvl3pPr marL="1371600" marR="0" lvl="2" indent="-1080579" algn="l" rtl="0">
              <a:spcBef>
                <a:spcPts val="2683"/>
              </a:spcBef>
              <a:spcAft>
                <a:spcPts val="0"/>
              </a:spcAft>
              <a:buClr>
                <a:schemeClr val="dk1"/>
              </a:buClr>
              <a:buSzPts val="13417"/>
              <a:buFont typeface="Arial"/>
              <a:buChar char="•"/>
              <a:defRPr sz="13417" b="0" i="0" u="none" strike="noStrike" cap="none">
                <a:solidFill>
                  <a:schemeClr val="dk1"/>
                </a:solidFill>
                <a:latin typeface="Calibri"/>
                <a:ea typeface="Calibri"/>
                <a:cs typeface="Calibri"/>
                <a:sym typeface="Calibri"/>
              </a:defRPr>
            </a:lvl3pPr>
            <a:lvl4pPr marL="1828800" marR="0" lvl="3" indent="-939863" algn="l" rtl="0">
              <a:spcBef>
                <a:spcPts val="2240"/>
              </a:spcBef>
              <a:spcAft>
                <a:spcPts val="0"/>
              </a:spcAft>
              <a:buClr>
                <a:schemeClr val="dk1"/>
              </a:buClr>
              <a:buSzPts val="11201"/>
              <a:buFont typeface="Arial"/>
              <a:buChar char="–"/>
              <a:defRPr sz="11201" b="0" i="0" u="none" strike="noStrike" cap="none">
                <a:solidFill>
                  <a:schemeClr val="dk1"/>
                </a:solidFill>
                <a:latin typeface="Calibri"/>
                <a:ea typeface="Calibri"/>
                <a:cs typeface="Calibri"/>
                <a:sym typeface="Calibri"/>
              </a:defRPr>
            </a:lvl4pPr>
            <a:lvl5pPr marL="2286000" marR="0" lvl="4" indent="-939863" algn="l" rtl="0">
              <a:spcBef>
                <a:spcPts val="2240"/>
              </a:spcBef>
              <a:spcAft>
                <a:spcPts val="0"/>
              </a:spcAft>
              <a:buClr>
                <a:schemeClr val="dk1"/>
              </a:buClr>
              <a:buSzPts val="11201"/>
              <a:buFont typeface="Arial"/>
              <a:buChar char="»"/>
              <a:defRPr sz="11201" b="0" i="0" u="none" strike="noStrike" cap="none">
                <a:solidFill>
                  <a:schemeClr val="dk1"/>
                </a:solidFill>
                <a:latin typeface="Calibri"/>
                <a:ea typeface="Calibri"/>
                <a:cs typeface="Calibri"/>
                <a:sym typeface="Calibri"/>
              </a:defRPr>
            </a:lvl5pPr>
            <a:lvl6pPr marL="2743200" marR="0" lvl="5" indent="-939863" algn="l" rtl="0">
              <a:spcBef>
                <a:spcPts val="2240"/>
              </a:spcBef>
              <a:spcAft>
                <a:spcPts val="0"/>
              </a:spcAft>
              <a:buClr>
                <a:schemeClr val="dk1"/>
              </a:buClr>
              <a:buSzPts val="11201"/>
              <a:buFont typeface="Arial"/>
              <a:buChar char="•"/>
              <a:defRPr sz="11201" b="0" i="0" u="none" strike="noStrike" cap="none">
                <a:solidFill>
                  <a:schemeClr val="dk1"/>
                </a:solidFill>
                <a:latin typeface="Calibri"/>
                <a:ea typeface="Calibri"/>
                <a:cs typeface="Calibri"/>
                <a:sym typeface="Calibri"/>
              </a:defRPr>
            </a:lvl6pPr>
            <a:lvl7pPr marL="3200400" marR="0" lvl="6" indent="-939863" algn="l" rtl="0">
              <a:spcBef>
                <a:spcPts val="2240"/>
              </a:spcBef>
              <a:spcAft>
                <a:spcPts val="0"/>
              </a:spcAft>
              <a:buClr>
                <a:schemeClr val="dk1"/>
              </a:buClr>
              <a:buSzPts val="11201"/>
              <a:buFont typeface="Arial"/>
              <a:buChar char="•"/>
              <a:defRPr sz="11201" b="0" i="0" u="none" strike="noStrike" cap="none">
                <a:solidFill>
                  <a:schemeClr val="dk1"/>
                </a:solidFill>
                <a:latin typeface="Calibri"/>
                <a:ea typeface="Calibri"/>
                <a:cs typeface="Calibri"/>
                <a:sym typeface="Calibri"/>
              </a:defRPr>
            </a:lvl7pPr>
            <a:lvl8pPr marL="3657600" marR="0" lvl="7" indent="-939863" algn="l" rtl="0">
              <a:spcBef>
                <a:spcPts val="2240"/>
              </a:spcBef>
              <a:spcAft>
                <a:spcPts val="0"/>
              </a:spcAft>
              <a:buClr>
                <a:schemeClr val="dk1"/>
              </a:buClr>
              <a:buSzPts val="11201"/>
              <a:buFont typeface="Arial"/>
              <a:buChar char="•"/>
              <a:defRPr sz="11201" b="0" i="0" u="none" strike="noStrike" cap="none">
                <a:solidFill>
                  <a:schemeClr val="dk1"/>
                </a:solidFill>
                <a:latin typeface="Calibri"/>
                <a:ea typeface="Calibri"/>
                <a:cs typeface="Calibri"/>
                <a:sym typeface="Calibri"/>
              </a:defRPr>
            </a:lvl8pPr>
            <a:lvl9pPr marL="4114800" marR="0" lvl="8" indent="-939863" algn="l" rtl="0">
              <a:spcBef>
                <a:spcPts val="2240"/>
              </a:spcBef>
              <a:spcAft>
                <a:spcPts val="0"/>
              </a:spcAft>
              <a:buClr>
                <a:schemeClr val="dk1"/>
              </a:buClr>
              <a:buSzPts val="11201"/>
              <a:buFont typeface="Arial"/>
              <a:buChar char="•"/>
              <a:defRPr sz="11201"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560320" y="34748049"/>
            <a:ext cx="11948100" cy="19959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676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7495520" y="34748049"/>
            <a:ext cx="16215300" cy="19959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676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6697919" y="34748049"/>
            <a:ext cx="11948100" cy="19959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6767" b="0" i="0" u="none" strike="noStrike" cap="none">
                <a:solidFill>
                  <a:srgbClr val="888888"/>
                </a:solidFill>
                <a:latin typeface="Calibri"/>
                <a:ea typeface="Calibri"/>
                <a:cs typeface="Calibri"/>
                <a:sym typeface="Calibri"/>
              </a:defRPr>
            </a:lvl1pPr>
            <a:lvl2pPr marL="0" marR="0" lvl="1" indent="0" algn="r" rtl="0">
              <a:spcBef>
                <a:spcPts val="0"/>
              </a:spcBef>
              <a:buNone/>
              <a:defRPr sz="6767" b="0" i="0" u="none" strike="noStrike" cap="none">
                <a:solidFill>
                  <a:srgbClr val="888888"/>
                </a:solidFill>
                <a:latin typeface="Calibri"/>
                <a:ea typeface="Calibri"/>
                <a:cs typeface="Calibri"/>
                <a:sym typeface="Calibri"/>
              </a:defRPr>
            </a:lvl2pPr>
            <a:lvl3pPr marL="0" marR="0" lvl="2" indent="0" algn="r" rtl="0">
              <a:spcBef>
                <a:spcPts val="0"/>
              </a:spcBef>
              <a:buNone/>
              <a:defRPr sz="6767" b="0" i="0" u="none" strike="noStrike" cap="none">
                <a:solidFill>
                  <a:srgbClr val="888888"/>
                </a:solidFill>
                <a:latin typeface="Calibri"/>
                <a:ea typeface="Calibri"/>
                <a:cs typeface="Calibri"/>
                <a:sym typeface="Calibri"/>
              </a:defRPr>
            </a:lvl3pPr>
            <a:lvl4pPr marL="0" marR="0" lvl="3" indent="0" algn="r" rtl="0">
              <a:spcBef>
                <a:spcPts val="0"/>
              </a:spcBef>
              <a:buNone/>
              <a:defRPr sz="6767" b="0" i="0" u="none" strike="noStrike" cap="none">
                <a:solidFill>
                  <a:srgbClr val="888888"/>
                </a:solidFill>
                <a:latin typeface="Calibri"/>
                <a:ea typeface="Calibri"/>
                <a:cs typeface="Calibri"/>
                <a:sym typeface="Calibri"/>
              </a:defRPr>
            </a:lvl4pPr>
            <a:lvl5pPr marL="0" marR="0" lvl="4" indent="0" algn="r" rtl="0">
              <a:spcBef>
                <a:spcPts val="0"/>
              </a:spcBef>
              <a:buNone/>
              <a:defRPr sz="6767" b="0" i="0" u="none" strike="noStrike" cap="none">
                <a:solidFill>
                  <a:srgbClr val="888888"/>
                </a:solidFill>
                <a:latin typeface="Calibri"/>
                <a:ea typeface="Calibri"/>
                <a:cs typeface="Calibri"/>
                <a:sym typeface="Calibri"/>
              </a:defRPr>
            </a:lvl5pPr>
            <a:lvl6pPr marL="0" marR="0" lvl="5" indent="0" algn="r" rtl="0">
              <a:spcBef>
                <a:spcPts val="0"/>
              </a:spcBef>
              <a:buNone/>
              <a:defRPr sz="6767" b="0" i="0" u="none" strike="noStrike" cap="none">
                <a:solidFill>
                  <a:srgbClr val="888888"/>
                </a:solidFill>
                <a:latin typeface="Calibri"/>
                <a:ea typeface="Calibri"/>
                <a:cs typeface="Calibri"/>
                <a:sym typeface="Calibri"/>
              </a:defRPr>
            </a:lvl6pPr>
            <a:lvl7pPr marL="0" marR="0" lvl="6" indent="0" algn="r" rtl="0">
              <a:spcBef>
                <a:spcPts val="0"/>
              </a:spcBef>
              <a:buNone/>
              <a:defRPr sz="6767" b="0" i="0" u="none" strike="noStrike" cap="none">
                <a:solidFill>
                  <a:srgbClr val="888888"/>
                </a:solidFill>
                <a:latin typeface="Calibri"/>
                <a:ea typeface="Calibri"/>
                <a:cs typeface="Calibri"/>
                <a:sym typeface="Calibri"/>
              </a:defRPr>
            </a:lvl7pPr>
            <a:lvl8pPr marL="0" marR="0" lvl="7" indent="0" algn="r" rtl="0">
              <a:spcBef>
                <a:spcPts val="0"/>
              </a:spcBef>
              <a:buNone/>
              <a:defRPr sz="6767" b="0" i="0" u="none" strike="noStrike" cap="none">
                <a:solidFill>
                  <a:srgbClr val="888888"/>
                </a:solidFill>
                <a:latin typeface="Calibri"/>
                <a:ea typeface="Calibri"/>
                <a:cs typeface="Calibri"/>
                <a:sym typeface="Calibri"/>
              </a:defRPr>
            </a:lvl8pPr>
            <a:lvl9pPr marL="0" marR="0" lvl="8" indent="0" algn="r" rtl="0">
              <a:spcBef>
                <a:spcPts val="0"/>
              </a:spcBef>
              <a:buNone/>
              <a:defRPr sz="676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7"/>
          <p:cNvSpPr/>
          <p:nvPr/>
        </p:nvSpPr>
        <p:spPr>
          <a:xfrm>
            <a:off x="32698200" y="9499150"/>
            <a:ext cx="18298200" cy="22323600"/>
          </a:xfrm>
          <a:prstGeom prst="roundRect">
            <a:avLst>
              <a:gd name="adj" fmla="val 16667"/>
            </a:avLst>
          </a:prstGeom>
          <a:solidFill>
            <a:schemeClr val="lt1"/>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271" name="Google Shape;271;p17"/>
          <p:cNvSpPr/>
          <p:nvPr/>
        </p:nvSpPr>
        <p:spPr>
          <a:xfrm>
            <a:off x="94050" y="4560500"/>
            <a:ext cx="25491300" cy="4261200"/>
          </a:xfrm>
          <a:prstGeom prst="roundRect">
            <a:avLst>
              <a:gd name="adj" fmla="val 16667"/>
            </a:avLst>
          </a:prstGeom>
          <a:solidFill>
            <a:schemeClr val="lt1"/>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272" name="Google Shape;272;p17" descr="Displaying photo 1.JPG"/>
          <p:cNvSpPr/>
          <p:nvPr/>
        </p:nvSpPr>
        <p:spPr>
          <a:xfrm>
            <a:off x="-6219296" y="-3163759"/>
            <a:ext cx="355500" cy="347100"/>
          </a:xfrm>
          <a:prstGeom prst="rect">
            <a:avLst/>
          </a:prstGeom>
          <a:noFill/>
          <a:ln>
            <a:noFill/>
          </a:ln>
        </p:spPr>
        <p:txBody>
          <a:bodyPr spcFirstLastPara="1" wrap="square" lIns="106675" tIns="53325" rIns="106675" bIns="53325" anchor="t" anchorCtr="0">
            <a:noAutofit/>
          </a:bodyPr>
          <a:lstStyle/>
          <a:p>
            <a:pPr marL="0" marR="0" lvl="0" indent="0" algn="l" rtl="0">
              <a:spcBef>
                <a:spcPts val="0"/>
              </a:spcBef>
              <a:spcAft>
                <a:spcPts val="0"/>
              </a:spcAft>
              <a:buNone/>
            </a:pPr>
            <a:endParaRPr sz="10034">
              <a:solidFill>
                <a:schemeClr val="dk1"/>
              </a:solidFill>
              <a:latin typeface="Calibri"/>
              <a:ea typeface="Calibri"/>
              <a:cs typeface="Calibri"/>
              <a:sym typeface="Calibri"/>
            </a:endParaRPr>
          </a:p>
        </p:txBody>
      </p:sp>
      <p:sp>
        <p:nvSpPr>
          <p:cNvPr id="273" name="Google Shape;273;p17"/>
          <p:cNvSpPr/>
          <p:nvPr/>
        </p:nvSpPr>
        <p:spPr>
          <a:xfrm>
            <a:off x="45691145" y="12264405"/>
            <a:ext cx="711300" cy="3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34">
              <a:solidFill>
                <a:schemeClr val="lt1"/>
              </a:solidFill>
              <a:latin typeface="Calibri"/>
              <a:ea typeface="Calibri"/>
              <a:cs typeface="Calibri"/>
              <a:sym typeface="Calibri"/>
            </a:endParaRPr>
          </a:p>
        </p:txBody>
      </p:sp>
      <p:sp>
        <p:nvSpPr>
          <p:cNvPr id="274" name="Google Shape;274;p17"/>
          <p:cNvSpPr/>
          <p:nvPr/>
        </p:nvSpPr>
        <p:spPr>
          <a:xfrm>
            <a:off x="42224642" y="14423751"/>
            <a:ext cx="711300" cy="52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34">
              <a:solidFill>
                <a:schemeClr val="lt1"/>
              </a:solidFill>
              <a:latin typeface="Calibri"/>
              <a:ea typeface="Calibri"/>
              <a:cs typeface="Calibri"/>
              <a:sym typeface="Calibri"/>
            </a:endParaRPr>
          </a:p>
        </p:txBody>
      </p:sp>
      <p:sp>
        <p:nvSpPr>
          <p:cNvPr id="275" name="Google Shape;275;p17"/>
          <p:cNvSpPr/>
          <p:nvPr/>
        </p:nvSpPr>
        <p:spPr>
          <a:xfrm>
            <a:off x="42270729" y="12187069"/>
            <a:ext cx="533400" cy="418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34">
              <a:solidFill>
                <a:schemeClr val="lt1"/>
              </a:solidFill>
              <a:latin typeface="Calibri"/>
              <a:ea typeface="Calibri"/>
              <a:cs typeface="Calibri"/>
              <a:sym typeface="Calibri"/>
            </a:endParaRPr>
          </a:p>
        </p:txBody>
      </p:sp>
      <p:sp>
        <p:nvSpPr>
          <p:cNvPr id="276" name="Google Shape;276;p17"/>
          <p:cNvSpPr/>
          <p:nvPr/>
        </p:nvSpPr>
        <p:spPr>
          <a:xfrm>
            <a:off x="43754471" y="11349990"/>
            <a:ext cx="533400" cy="190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34">
              <a:solidFill>
                <a:schemeClr val="lt1"/>
              </a:solidFill>
              <a:latin typeface="Calibri"/>
              <a:ea typeface="Calibri"/>
              <a:cs typeface="Calibri"/>
              <a:sym typeface="Calibri"/>
            </a:endParaRPr>
          </a:p>
        </p:txBody>
      </p:sp>
      <p:sp>
        <p:nvSpPr>
          <p:cNvPr id="277" name="Google Shape;277;p17"/>
          <p:cNvSpPr txBox="1"/>
          <p:nvPr/>
        </p:nvSpPr>
        <p:spPr>
          <a:xfrm>
            <a:off x="0" y="8500"/>
            <a:ext cx="51206400" cy="4448400"/>
          </a:xfrm>
          <a:prstGeom prst="rect">
            <a:avLst/>
          </a:prstGeom>
          <a:solidFill>
            <a:srgbClr val="003673"/>
          </a:solidFill>
          <a:ln>
            <a:noFill/>
          </a:ln>
        </p:spPr>
        <p:txBody>
          <a:bodyPr spcFirstLastPara="1" wrap="square" lIns="81550" tIns="182875" rIns="81550" bIns="182875" anchor="t" anchorCtr="0">
            <a:spAutoFit/>
          </a:bodyPr>
          <a:lstStyle/>
          <a:p>
            <a:pPr marL="0" marR="0" lvl="0" indent="0" algn="ctr" rtl="0">
              <a:spcBef>
                <a:spcPts val="0"/>
              </a:spcBef>
              <a:spcAft>
                <a:spcPts val="0"/>
              </a:spcAft>
              <a:buNone/>
            </a:pPr>
            <a:r>
              <a:rPr lang="en-US" sz="18000" b="1">
                <a:solidFill>
                  <a:srgbClr val="F95602"/>
                </a:solidFill>
                <a:latin typeface="Calibri"/>
                <a:ea typeface="Calibri"/>
                <a:cs typeface="Calibri"/>
                <a:sym typeface="Calibri"/>
              </a:rPr>
              <a:t>Portal Box V4</a:t>
            </a:r>
            <a:endParaRPr sz="18000">
              <a:solidFill>
                <a:srgbClr val="F95602"/>
              </a:solidFill>
              <a:latin typeface="Great Vibes"/>
              <a:ea typeface="Great Vibes"/>
              <a:cs typeface="Great Vibes"/>
              <a:sym typeface="Great Vibes"/>
            </a:endParaRPr>
          </a:p>
          <a:p>
            <a:pPr marL="0" marR="0" lvl="0" indent="0" algn="ctr" rtl="0">
              <a:spcBef>
                <a:spcPts val="0"/>
              </a:spcBef>
              <a:spcAft>
                <a:spcPts val="0"/>
              </a:spcAft>
              <a:buNone/>
            </a:pPr>
            <a:r>
              <a:rPr lang="en-US" sz="5000" b="1">
                <a:solidFill>
                  <a:schemeClr val="lt1"/>
                </a:solidFill>
                <a:latin typeface="Calibri"/>
                <a:ea typeface="Calibri"/>
                <a:cs typeface="Calibri"/>
                <a:sym typeface="Calibri"/>
              </a:rPr>
              <a:t>Axel Andrews, Peter Beaudette, Kevin Duong, Aidan Flynn, Colton Jiorle, James Powick</a:t>
            </a:r>
            <a:endParaRPr sz="50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3500" b="1">
                <a:solidFill>
                  <a:schemeClr val="lt1"/>
                </a:solidFill>
                <a:latin typeface="Calibri"/>
                <a:ea typeface="Calibri"/>
                <a:cs typeface="Calibri"/>
                <a:sym typeface="Calibri"/>
              </a:rPr>
              <a:t>Electrical &amp; Computer Engineering</a:t>
            </a:r>
            <a:endParaRPr sz="3500" b="1">
              <a:solidFill>
                <a:schemeClr val="lt1"/>
              </a:solidFill>
              <a:latin typeface="Calibri"/>
              <a:ea typeface="Calibri"/>
              <a:cs typeface="Calibri"/>
              <a:sym typeface="Calibri"/>
            </a:endParaRPr>
          </a:p>
        </p:txBody>
      </p:sp>
      <p:pic>
        <p:nvPicPr>
          <p:cNvPr id="278" name="Google Shape;278;p17" descr="Image result for bucknell university logo, orange font"/>
          <p:cNvPicPr preferRelativeResize="0"/>
          <p:nvPr/>
        </p:nvPicPr>
        <p:blipFill rotWithShape="1">
          <a:blip r:embed="rId3">
            <a:alphaModFix/>
          </a:blip>
          <a:srcRect/>
          <a:stretch/>
        </p:blipFill>
        <p:spPr>
          <a:xfrm>
            <a:off x="923159" y="1003665"/>
            <a:ext cx="5776906" cy="2574927"/>
          </a:xfrm>
          <a:prstGeom prst="rect">
            <a:avLst/>
          </a:prstGeom>
          <a:noFill/>
          <a:ln>
            <a:noFill/>
          </a:ln>
        </p:spPr>
      </p:pic>
      <p:sp>
        <p:nvSpPr>
          <p:cNvPr id="279" name="Google Shape;279;p17"/>
          <p:cNvSpPr txBox="1"/>
          <p:nvPr/>
        </p:nvSpPr>
        <p:spPr>
          <a:xfrm>
            <a:off x="211950" y="6018376"/>
            <a:ext cx="25255500" cy="2632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3300">
                <a:solidFill>
                  <a:schemeClr val="dk1"/>
                </a:solidFill>
                <a:latin typeface="Calibri"/>
                <a:ea typeface="Calibri"/>
                <a:cs typeface="Calibri"/>
                <a:sym typeface="Calibri"/>
              </a:rPr>
              <a:t>The Portal Box is an innovative project designed to address the </a:t>
            </a:r>
            <a:r>
              <a:rPr lang="en-US" sz="3300" b="1">
                <a:solidFill>
                  <a:schemeClr val="dk1"/>
                </a:solidFill>
                <a:latin typeface="Calibri"/>
                <a:ea typeface="Calibri"/>
                <a:cs typeface="Calibri"/>
                <a:sym typeface="Calibri"/>
              </a:rPr>
              <a:t>issue of authorizing and training users</a:t>
            </a:r>
            <a:r>
              <a:rPr lang="en-US" sz="3300">
                <a:solidFill>
                  <a:schemeClr val="dk1"/>
                </a:solidFill>
                <a:latin typeface="Calibri"/>
                <a:ea typeface="Calibri"/>
                <a:cs typeface="Calibri"/>
                <a:sym typeface="Calibri"/>
              </a:rPr>
              <a:t> for equipment in makerspaces. Many makerspaces around the world </a:t>
            </a:r>
            <a:r>
              <a:rPr lang="en-US" sz="3300" b="1">
                <a:solidFill>
                  <a:schemeClr val="dk1"/>
                </a:solidFill>
                <a:latin typeface="Calibri"/>
                <a:ea typeface="Calibri"/>
                <a:cs typeface="Calibri"/>
                <a:sym typeface="Calibri"/>
              </a:rPr>
              <a:t>struggle with</a:t>
            </a:r>
            <a:r>
              <a:rPr lang="en-US" sz="3300">
                <a:solidFill>
                  <a:schemeClr val="dk1"/>
                </a:solidFill>
                <a:latin typeface="Calibri"/>
                <a:ea typeface="Calibri"/>
                <a:cs typeface="Calibri"/>
                <a:sym typeface="Calibri"/>
              </a:rPr>
              <a:t> </a:t>
            </a:r>
            <a:r>
              <a:rPr lang="en-US" sz="3300" b="1">
                <a:solidFill>
                  <a:schemeClr val="dk1"/>
                </a:solidFill>
                <a:latin typeface="Calibri"/>
                <a:ea typeface="Calibri"/>
                <a:cs typeface="Calibri"/>
                <a:sym typeface="Calibri"/>
              </a:rPr>
              <a:t>balancing security, safety, and accessibility</a:t>
            </a:r>
            <a:r>
              <a:rPr lang="en-US" sz="3300">
                <a:solidFill>
                  <a:schemeClr val="dk1"/>
                </a:solidFill>
                <a:latin typeface="Calibri"/>
                <a:ea typeface="Calibri"/>
                <a:cs typeface="Calibri"/>
                <a:sym typeface="Calibri"/>
              </a:rPr>
              <a:t> in spaces with machinery that requires training for safe and proper operation. The Portal Box presents a middle ground solution that </a:t>
            </a:r>
            <a:r>
              <a:rPr lang="en-US" sz="3300" b="1">
                <a:solidFill>
                  <a:schemeClr val="dk1"/>
                </a:solidFill>
                <a:latin typeface="Calibri"/>
                <a:ea typeface="Calibri"/>
                <a:cs typeface="Calibri"/>
                <a:sym typeface="Calibri"/>
              </a:rPr>
              <a:t>allows quick and easy access for authorized users</a:t>
            </a:r>
            <a:r>
              <a:rPr lang="en-US" sz="3300">
                <a:solidFill>
                  <a:schemeClr val="dk1"/>
                </a:solidFill>
                <a:latin typeface="Calibri"/>
                <a:ea typeface="Calibri"/>
                <a:cs typeface="Calibri"/>
                <a:sym typeface="Calibri"/>
              </a:rPr>
              <a:t>, while also enabling the </a:t>
            </a:r>
            <a:r>
              <a:rPr lang="en-US" sz="3300" b="1">
                <a:solidFill>
                  <a:schemeClr val="dk1"/>
                </a:solidFill>
                <a:latin typeface="Calibri"/>
                <a:ea typeface="Calibri"/>
                <a:cs typeface="Calibri"/>
                <a:sym typeface="Calibri"/>
              </a:rPr>
              <a:t>issuance and tracking of training</a:t>
            </a:r>
            <a:r>
              <a:rPr lang="en-US" sz="3300">
                <a:solidFill>
                  <a:schemeClr val="dk1"/>
                </a:solidFill>
                <a:latin typeface="Calibri"/>
                <a:ea typeface="Calibri"/>
                <a:cs typeface="Calibri"/>
                <a:sym typeface="Calibri"/>
              </a:rPr>
              <a:t> for new users. Improving on past iterations (V1: 2016, V2: 2019, V3: 2021), the Portal Box V4 offers a more advanced, affordable, and flexible iteration that meets the evolving needs of makerspaces as they continue to proliferate around the world.</a:t>
            </a:r>
            <a:endParaRPr sz="2600">
              <a:solidFill>
                <a:schemeClr val="dk1"/>
              </a:solidFill>
              <a:latin typeface="Calibri"/>
              <a:ea typeface="Calibri"/>
              <a:cs typeface="Calibri"/>
              <a:sym typeface="Calibri"/>
            </a:endParaRPr>
          </a:p>
        </p:txBody>
      </p:sp>
      <p:sp>
        <p:nvSpPr>
          <p:cNvPr id="280" name="Google Shape;280;p17"/>
          <p:cNvSpPr txBox="1"/>
          <p:nvPr/>
        </p:nvSpPr>
        <p:spPr>
          <a:xfrm>
            <a:off x="33536063" y="10212074"/>
            <a:ext cx="17118000" cy="21841800"/>
          </a:xfrm>
          <a:prstGeom prst="rect">
            <a:avLst/>
          </a:prstGeom>
          <a:noFill/>
          <a:ln>
            <a:noFill/>
          </a:ln>
        </p:spPr>
        <p:txBody>
          <a:bodyPr spcFirstLastPara="1" wrap="square" lIns="91425" tIns="45700" rIns="91425" bIns="45700" anchor="t" anchorCtr="0">
            <a:spAutoFit/>
          </a:bodyPr>
          <a:lstStyle/>
          <a:p>
            <a:pPr marL="457200" lvl="0" indent="-495300" algn="l" rtl="0">
              <a:spcBef>
                <a:spcPts val="0"/>
              </a:spcBef>
              <a:spcAft>
                <a:spcPts val="0"/>
              </a:spcAft>
              <a:buClr>
                <a:schemeClr val="dk1"/>
              </a:buClr>
              <a:buSzPts val="4200"/>
              <a:buFont typeface="Calibri"/>
              <a:buChar char="•"/>
            </a:pPr>
            <a:r>
              <a:rPr lang="en-US" sz="4200" b="1">
                <a:solidFill>
                  <a:schemeClr val="dk1"/>
                </a:solidFill>
                <a:latin typeface="Calibri"/>
                <a:ea typeface="Calibri"/>
                <a:cs typeface="Calibri"/>
                <a:sym typeface="Calibri"/>
              </a:rPr>
              <a:t>Key Functionality (plug &amp; play with existing system)</a:t>
            </a:r>
            <a:endParaRPr sz="4200" b="1">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User Authentication:</a:t>
            </a:r>
            <a:endParaRPr sz="3600" b="1" i="1">
              <a:solidFill>
                <a:schemeClr val="dk1"/>
              </a:solidFill>
              <a:latin typeface="Calibri"/>
              <a:ea typeface="Calibri"/>
              <a:cs typeface="Calibri"/>
              <a:sym typeface="Calibri"/>
            </a:endParaRPr>
          </a:p>
          <a:p>
            <a:pPr marL="1371600" marR="0" lvl="2"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Scans an RFID card to identify the user then connects to a database to verify their authorization status.</a:t>
            </a:r>
            <a:endParaRPr sz="3600">
              <a:solidFill>
                <a:schemeClr val="dk1"/>
              </a:solidFill>
              <a:latin typeface="Calibri"/>
              <a:ea typeface="Calibri"/>
              <a:cs typeface="Calibri"/>
              <a:sym typeface="Calibri"/>
            </a:endParaRPr>
          </a:p>
          <a:p>
            <a:pPr marL="1371600" marR="0" lvl="2"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If authorized, machine access is enabled via a power relay. A USB interlock is also present and simultaneously enables access by enabling data to flow (ideal for machines that can’t be turned off).</a:t>
            </a:r>
            <a:endParaRPr sz="3600">
              <a:solidFill>
                <a:schemeClr val="dk1"/>
              </a:solidFill>
              <a:latin typeface="Calibri"/>
              <a:ea typeface="Calibri"/>
              <a:cs typeface="Calibri"/>
              <a:sym typeface="Calibri"/>
            </a:endParaRPr>
          </a:p>
          <a:p>
            <a:pPr marL="457200" marR="0" lvl="0" indent="-495300" algn="l" rtl="0">
              <a:spcBef>
                <a:spcPts val="0"/>
              </a:spcBef>
              <a:spcAft>
                <a:spcPts val="0"/>
              </a:spcAft>
              <a:buClr>
                <a:schemeClr val="dk1"/>
              </a:buClr>
              <a:buSzPts val="4200"/>
              <a:buFont typeface="Calibri"/>
              <a:buChar char="•"/>
            </a:pPr>
            <a:r>
              <a:rPr lang="en-US" sz="4200" b="1">
                <a:solidFill>
                  <a:schemeClr val="dk1"/>
                </a:solidFill>
                <a:latin typeface="Calibri"/>
                <a:ea typeface="Calibri"/>
                <a:cs typeface="Calibri"/>
                <a:sym typeface="Calibri"/>
              </a:rPr>
              <a:t>New Features</a:t>
            </a:r>
            <a:endParaRPr sz="4200" b="1">
              <a:solidFill>
                <a:schemeClr val="dk1"/>
              </a:solidFill>
              <a:latin typeface="Calibri"/>
              <a:ea typeface="Calibri"/>
              <a:cs typeface="Calibri"/>
              <a:sym typeface="Calibri"/>
            </a:endParaRPr>
          </a:p>
          <a:p>
            <a:pPr marL="914400" marR="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Keypad and PIN: </a:t>
            </a:r>
            <a:r>
              <a:rPr lang="en-US" sz="3600">
                <a:solidFill>
                  <a:schemeClr val="dk1"/>
                </a:solidFill>
                <a:latin typeface="Calibri"/>
                <a:ea typeface="Calibri"/>
                <a:cs typeface="Calibri"/>
                <a:sym typeface="Calibri"/>
              </a:rPr>
              <a:t>Increases security through two-factor authentication, enables bonus modes.</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LCD Screen: </a:t>
            </a:r>
            <a:r>
              <a:rPr lang="en-US" sz="3600">
                <a:solidFill>
                  <a:schemeClr val="dk1"/>
                </a:solidFill>
                <a:latin typeface="Calibri"/>
                <a:ea typeface="Calibri"/>
                <a:cs typeface="Calibri"/>
                <a:sym typeface="Calibri"/>
              </a:rPr>
              <a:t>Provides status updates, enables bonus modes, improves UX.</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Upgraded RFID Card Slot:</a:t>
            </a:r>
            <a:r>
              <a:rPr lang="en-US" sz="3600">
                <a:solidFill>
                  <a:schemeClr val="dk1"/>
                </a:solidFill>
                <a:latin typeface="Calibri"/>
                <a:ea typeface="Calibri"/>
                <a:cs typeface="Calibri"/>
                <a:sym typeface="Calibri"/>
              </a:rPr>
              <a:t> Increases security &amp; UX. </a:t>
            </a: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Card-Reader Mode: </a:t>
            </a:r>
            <a:r>
              <a:rPr lang="en-US" sz="3600">
                <a:solidFill>
                  <a:schemeClr val="dk1"/>
                </a:solidFill>
                <a:latin typeface="Calibri"/>
                <a:ea typeface="Calibri"/>
                <a:cs typeface="Calibri"/>
                <a:sym typeface="Calibri"/>
              </a:rPr>
              <a:t>Enables RFID card IDs to be displayed, simplifying admin’s role in adding new users.</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Certification Mode: </a:t>
            </a:r>
            <a:r>
              <a:rPr lang="en-US" sz="3600">
                <a:solidFill>
                  <a:schemeClr val="dk1"/>
                </a:solidFill>
                <a:latin typeface="Calibri"/>
                <a:ea typeface="Calibri"/>
                <a:cs typeface="Calibri"/>
                <a:sym typeface="Calibri"/>
              </a:rPr>
              <a:t>Enables user authorization without visiting MakerPortal.</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Upgraded MakerPortal: </a:t>
            </a:r>
            <a:r>
              <a:rPr lang="en-US" sz="3600">
                <a:solidFill>
                  <a:schemeClr val="dk1"/>
                </a:solidFill>
                <a:latin typeface="Calibri"/>
                <a:ea typeface="Calibri"/>
                <a:cs typeface="Calibri"/>
                <a:sym typeface="Calibri"/>
              </a:rPr>
              <a:t>Allows users to view/update their PIN. Zero-code AWS CloudFormation deployment allows setup in less than 15 minutes.</a:t>
            </a:r>
            <a:endParaRPr sz="3600">
              <a:solidFill>
                <a:schemeClr val="dk1"/>
              </a:solidFill>
              <a:latin typeface="Calibri"/>
              <a:ea typeface="Calibri"/>
              <a:cs typeface="Calibri"/>
              <a:sym typeface="Calibri"/>
            </a:endParaRPr>
          </a:p>
          <a:p>
            <a:pPr marL="0" lvl="0" indent="0" algn="l" rtl="0">
              <a:spcBef>
                <a:spcPts val="0"/>
              </a:spcBef>
              <a:spcAft>
                <a:spcPts val="0"/>
              </a:spcAft>
              <a:buNone/>
            </a:pP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Upgraded Enclosure: </a:t>
            </a:r>
            <a:r>
              <a:rPr lang="en-US" sz="3600">
                <a:solidFill>
                  <a:schemeClr val="dk1"/>
                </a:solidFill>
                <a:latin typeface="Calibri"/>
                <a:ea typeface="Calibri"/>
                <a:cs typeface="Calibri"/>
                <a:sym typeface="Calibri"/>
              </a:rPr>
              <a:t>Leverages 3D printing to simplify building process &amp; cut costs. Allows for easy customization with 3 default versions of enclosure at 3 different price points (Figure 3 shows upper and lower end).</a:t>
            </a: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81" name="Google Shape;281;p17"/>
          <p:cNvSpPr/>
          <p:nvPr/>
        </p:nvSpPr>
        <p:spPr>
          <a:xfrm>
            <a:off x="93975" y="4560488"/>
            <a:ext cx="25491300" cy="1322400"/>
          </a:xfrm>
          <a:prstGeom prst="roundRect">
            <a:avLst>
              <a:gd name="adj" fmla="val 16667"/>
            </a:avLst>
          </a:prstGeom>
          <a:solidFill>
            <a:schemeClr val="dk2"/>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600" b="1">
                <a:solidFill>
                  <a:srgbClr val="F95602"/>
                </a:solidFill>
                <a:latin typeface="Calibri"/>
                <a:ea typeface="Calibri"/>
                <a:cs typeface="Calibri"/>
                <a:sym typeface="Calibri"/>
              </a:rPr>
              <a:t>Context &amp; Value</a:t>
            </a:r>
            <a:endParaRPr sz="8600" b="1" i="0" u="none" strike="noStrike" cap="none">
              <a:solidFill>
                <a:srgbClr val="F95602"/>
              </a:solidFill>
              <a:latin typeface="Calibri"/>
              <a:ea typeface="Calibri"/>
              <a:cs typeface="Calibri"/>
              <a:sym typeface="Calibri"/>
            </a:endParaRPr>
          </a:p>
        </p:txBody>
      </p:sp>
      <p:sp>
        <p:nvSpPr>
          <p:cNvPr id="282" name="Google Shape;282;p17"/>
          <p:cNvSpPr/>
          <p:nvPr/>
        </p:nvSpPr>
        <p:spPr>
          <a:xfrm>
            <a:off x="37246925" y="8960595"/>
            <a:ext cx="8815200" cy="1112100"/>
          </a:xfrm>
          <a:prstGeom prst="roundRect">
            <a:avLst>
              <a:gd name="adj" fmla="val 16667"/>
            </a:avLst>
          </a:prstGeom>
          <a:solidFill>
            <a:srgbClr val="003673"/>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rgbClr val="003673"/>
              </a:solidFill>
              <a:latin typeface="Calibri"/>
              <a:ea typeface="Calibri"/>
              <a:cs typeface="Calibri"/>
              <a:sym typeface="Calibri"/>
            </a:endParaRPr>
          </a:p>
        </p:txBody>
      </p:sp>
      <p:sp>
        <p:nvSpPr>
          <p:cNvPr id="283" name="Google Shape;283;p17"/>
          <p:cNvSpPr txBox="1"/>
          <p:nvPr/>
        </p:nvSpPr>
        <p:spPr>
          <a:xfrm>
            <a:off x="37246925" y="9065877"/>
            <a:ext cx="88152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rgbClr val="F95602"/>
                </a:solidFill>
                <a:latin typeface="Calibri"/>
                <a:ea typeface="Calibri"/>
                <a:cs typeface="Calibri"/>
                <a:sym typeface="Calibri"/>
              </a:rPr>
              <a:t>Features &amp; Functionality</a:t>
            </a:r>
            <a:endParaRPr sz="5400" b="1">
              <a:solidFill>
                <a:srgbClr val="F95602"/>
              </a:solidFill>
              <a:latin typeface="Calibri"/>
              <a:ea typeface="Calibri"/>
              <a:cs typeface="Calibri"/>
              <a:sym typeface="Calibri"/>
            </a:endParaRPr>
          </a:p>
        </p:txBody>
      </p:sp>
      <p:sp>
        <p:nvSpPr>
          <p:cNvPr id="284" name="Google Shape;284;p17"/>
          <p:cNvSpPr/>
          <p:nvPr/>
        </p:nvSpPr>
        <p:spPr>
          <a:xfrm>
            <a:off x="0" y="32500675"/>
            <a:ext cx="16735500" cy="4813200"/>
          </a:xfrm>
          <a:prstGeom prst="roundRect">
            <a:avLst>
              <a:gd name="adj" fmla="val 16667"/>
            </a:avLst>
          </a:prstGeom>
          <a:noFill/>
          <a:ln w="101600" cap="flat" cmpd="sng">
            <a:solidFill>
              <a:srgbClr val="003673"/>
            </a:solidFill>
            <a:prstDash val="solid"/>
            <a:round/>
            <a:headEnd type="none" w="sm" len="sm"/>
            <a:tailEnd type="none" w="sm" len="sm"/>
          </a:ln>
        </p:spPr>
        <p:txBody>
          <a:bodyPr spcFirstLastPara="1" wrap="square" lIns="106675" tIns="53325" rIns="106675" bIns="53325" anchor="ctr" anchorCtr="0">
            <a:noAutofit/>
          </a:bodyPr>
          <a:lstStyle/>
          <a:p>
            <a:pPr marL="0" marR="0" lvl="0" indent="0" algn="ctr" rtl="0">
              <a:spcBef>
                <a:spcPts val="0"/>
              </a:spcBef>
              <a:spcAft>
                <a:spcPts val="0"/>
              </a:spcAft>
              <a:buNone/>
            </a:pPr>
            <a:endParaRPr sz="2800">
              <a:solidFill>
                <a:schemeClr val="dk1"/>
              </a:solidFill>
              <a:latin typeface="Calibri"/>
              <a:ea typeface="Calibri"/>
              <a:cs typeface="Calibri"/>
              <a:sym typeface="Calibri"/>
            </a:endParaRPr>
          </a:p>
        </p:txBody>
      </p:sp>
      <p:sp>
        <p:nvSpPr>
          <p:cNvPr id="285" name="Google Shape;285;p17"/>
          <p:cNvSpPr/>
          <p:nvPr/>
        </p:nvSpPr>
        <p:spPr>
          <a:xfrm>
            <a:off x="3139350" y="32119675"/>
            <a:ext cx="10456800" cy="819000"/>
          </a:xfrm>
          <a:prstGeom prst="roundRect">
            <a:avLst>
              <a:gd name="adj" fmla="val 16667"/>
            </a:avLst>
          </a:prstGeom>
          <a:solidFill>
            <a:srgbClr val="003673"/>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003673"/>
              </a:solidFill>
              <a:latin typeface="Calibri"/>
              <a:ea typeface="Calibri"/>
              <a:cs typeface="Calibri"/>
              <a:sym typeface="Calibri"/>
            </a:endParaRPr>
          </a:p>
        </p:txBody>
      </p:sp>
      <p:sp>
        <p:nvSpPr>
          <p:cNvPr id="286" name="Google Shape;286;p17"/>
          <p:cNvSpPr txBox="1"/>
          <p:nvPr/>
        </p:nvSpPr>
        <p:spPr>
          <a:xfrm>
            <a:off x="2684444" y="32045670"/>
            <a:ext cx="122568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rgbClr val="F95602"/>
                </a:solidFill>
                <a:latin typeface="Calibri"/>
                <a:ea typeface="Calibri"/>
                <a:cs typeface="Calibri"/>
                <a:sym typeface="Calibri"/>
              </a:rPr>
              <a:t>Acknowledgements</a:t>
            </a:r>
            <a:endParaRPr sz="5400">
              <a:solidFill>
                <a:schemeClr val="dk1"/>
              </a:solidFill>
              <a:latin typeface="Calibri"/>
              <a:ea typeface="Calibri"/>
              <a:cs typeface="Calibri"/>
              <a:sym typeface="Calibri"/>
            </a:endParaRPr>
          </a:p>
        </p:txBody>
      </p:sp>
      <p:sp>
        <p:nvSpPr>
          <p:cNvPr id="287" name="Google Shape;287;p17"/>
          <p:cNvSpPr txBox="1"/>
          <p:nvPr/>
        </p:nvSpPr>
        <p:spPr>
          <a:xfrm>
            <a:off x="22966800" y="15431350"/>
            <a:ext cx="527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rgbClr val="F95602"/>
                </a:solidFill>
                <a:latin typeface="Calibri"/>
                <a:ea typeface="Calibri"/>
                <a:cs typeface="Calibri"/>
                <a:sym typeface="Calibri"/>
              </a:rPr>
              <a:t>Figure 1. Portal Box in Idle State</a:t>
            </a:r>
            <a:endParaRPr/>
          </a:p>
        </p:txBody>
      </p:sp>
      <p:sp>
        <p:nvSpPr>
          <p:cNvPr id="288" name="Google Shape;288;p17"/>
          <p:cNvSpPr txBox="1"/>
          <p:nvPr/>
        </p:nvSpPr>
        <p:spPr>
          <a:xfrm>
            <a:off x="17017674" y="36997803"/>
            <a:ext cx="153984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rgbClr val="F95602"/>
                </a:solidFill>
                <a:latin typeface="Calibri"/>
                <a:ea typeface="Calibri"/>
                <a:cs typeface="Calibri"/>
                <a:sym typeface="Calibri"/>
              </a:rPr>
              <a:t>Figure 3. Block Diagram</a:t>
            </a:r>
            <a:endParaRPr sz="2600" b="1">
              <a:solidFill>
                <a:srgbClr val="F95602"/>
              </a:solidFill>
              <a:latin typeface="Calibri"/>
              <a:ea typeface="Calibri"/>
              <a:cs typeface="Calibri"/>
              <a:sym typeface="Calibri"/>
            </a:endParaRPr>
          </a:p>
        </p:txBody>
      </p:sp>
      <p:pic>
        <p:nvPicPr>
          <p:cNvPr id="289" name="Google Shape;289;p17"/>
          <p:cNvPicPr preferRelativeResize="0"/>
          <p:nvPr/>
        </p:nvPicPr>
        <p:blipFill>
          <a:blip r:embed="rId4">
            <a:alphaModFix/>
          </a:blip>
          <a:stretch>
            <a:fillRect/>
          </a:stretch>
        </p:blipFill>
        <p:spPr>
          <a:xfrm>
            <a:off x="17200890" y="27932675"/>
            <a:ext cx="15031923" cy="9065119"/>
          </a:xfrm>
          <a:prstGeom prst="rect">
            <a:avLst/>
          </a:prstGeom>
          <a:noFill/>
          <a:ln w="76200" cap="flat" cmpd="sng">
            <a:solidFill>
              <a:srgbClr val="003673"/>
            </a:solidFill>
            <a:prstDash val="solid"/>
            <a:round/>
            <a:headEnd type="none" w="sm" len="sm"/>
            <a:tailEnd type="none" w="sm" len="sm"/>
          </a:ln>
        </p:spPr>
      </p:pic>
      <p:sp>
        <p:nvSpPr>
          <p:cNvPr id="290" name="Google Shape;290;p17"/>
          <p:cNvSpPr txBox="1"/>
          <p:nvPr/>
        </p:nvSpPr>
        <p:spPr>
          <a:xfrm>
            <a:off x="111750" y="33085225"/>
            <a:ext cx="16512000" cy="4525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Our project was supported by many people inside and outside of Bucknell. We are extremely grateful to everyone who made an impact and assisted us along the way. We don’t have room to thank everyone, but those listed below played a special role in our development:</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Matt Lamparter: </a:t>
            </a:r>
            <a:r>
              <a:rPr lang="en-US" sz="2800" i="1">
                <a:solidFill>
                  <a:schemeClr val="dk1"/>
                </a:solidFill>
                <a:latin typeface="Calibri"/>
                <a:ea typeface="Calibri"/>
                <a:cs typeface="Calibri"/>
                <a:sym typeface="Calibri"/>
              </a:rPr>
              <a:t>Bucknell Director of ECE Labs</a:t>
            </a:r>
            <a:r>
              <a:rPr lang="en-US" sz="2800">
                <a:solidFill>
                  <a:schemeClr val="dk1"/>
                </a:solidFill>
                <a:latin typeface="Calibri"/>
                <a:ea typeface="Calibri"/>
                <a:cs typeface="Calibri"/>
                <a:sym typeface="Calibri"/>
              </a:rPr>
              <a:t> - Our Client &amp; Main Supporter</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Tom Egan: </a:t>
            </a:r>
            <a:r>
              <a:rPr lang="en-US" sz="2800" i="1">
                <a:solidFill>
                  <a:schemeClr val="dk1"/>
                </a:solidFill>
                <a:latin typeface="Calibri"/>
                <a:ea typeface="Calibri"/>
                <a:cs typeface="Calibri"/>
                <a:sym typeface="Calibri"/>
              </a:rPr>
              <a:t>Lewisburg-based Software Developer</a:t>
            </a:r>
            <a:r>
              <a:rPr lang="en-US" sz="2800">
                <a:solidFill>
                  <a:schemeClr val="dk1"/>
                </a:solidFill>
                <a:latin typeface="Calibri"/>
                <a:ea typeface="Calibri"/>
                <a:cs typeface="Calibri"/>
                <a:sym typeface="Calibri"/>
              </a:rPr>
              <a:t> - Long-time Portal Box Developer</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STEAM Innovation Labs: </a:t>
            </a:r>
            <a:r>
              <a:rPr lang="en-US" sz="2800" i="1">
                <a:solidFill>
                  <a:schemeClr val="dk1"/>
                </a:solidFill>
                <a:latin typeface="Calibri"/>
                <a:ea typeface="Calibri"/>
                <a:cs typeface="Calibri"/>
                <a:sym typeface="Calibri"/>
              </a:rPr>
              <a:t>Makerspace in Sunbury</a:t>
            </a:r>
            <a:r>
              <a:rPr lang="en-US" sz="2800">
                <a:solidFill>
                  <a:schemeClr val="dk1"/>
                </a:solidFill>
                <a:latin typeface="Calibri"/>
                <a:ea typeface="Calibri"/>
                <a:cs typeface="Calibri"/>
                <a:sym typeface="Calibri"/>
              </a:rPr>
              <a:t> - Hosted First External Portal Box Deployment</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Profs. Alan Cheville &amp; Amal Kabalan: </a:t>
            </a:r>
            <a:r>
              <a:rPr lang="en-US" sz="2800" i="1">
                <a:solidFill>
                  <a:schemeClr val="dk1"/>
                </a:solidFill>
                <a:latin typeface="Calibri"/>
                <a:ea typeface="Calibri"/>
                <a:cs typeface="Calibri"/>
                <a:sym typeface="Calibri"/>
              </a:rPr>
              <a:t>ECE Senior Design Professors </a:t>
            </a:r>
            <a:r>
              <a:rPr lang="en-US" sz="2800">
                <a:solidFill>
                  <a:schemeClr val="dk1"/>
                </a:solidFill>
                <a:latin typeface="Calibri"/>
                <a:ea typeface="Calibri"/>
                <a:cs typeface="Calibri"/>
                <a:sym typeface="Calibri"/>
              </a:rPr>
              <a:t>- Guided the Team Throughout the Year</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2016/2019 Senior Design Teams: </a:t>
            </a:r>
            <a:r>
              <a:rPr lang="en-US" sz="2800" i="1">
                <a:solidFill>
                  <a:schemeClr val="dk1"/>
                </a:solidFill>
                <a:latin typeface="Calibri"/>
                <a:ea typeface="Calibri"/>
                <a:cs typeface="Calibri"/>
                <a:sym typeface="Calibri"/>
              </a:rPr>
              <a:t>Bucknell Alumni</a:t>
            </a:r>
            <a:r>
              <a:rPr lang="en-US" sz="2800">
                <a:solidFill>
                  <a:schemeClr val="dk1"/>
                </a:solidFill>
                <a:latin typeface="Calibri"/>
                <a:ea typeface="Calibri"/>
                <a:cs typeface="Calibri"/>
                <a:sym typeface="Calibri"/>
              </a:rPr>
              <a:t> - Created Past Iterations of Portal Boxes</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Interviewees: Guided Development of New Iteration</a:t>
            </a: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1" name="Google Shape;291;p17"/>
          <p:cNvSpPr/>
          <p:nvPr/>
        </p:nvSpPr>
        <p:spPr>
          <a:xfrm>
            <a:off x="0" y="9499150"/>
            <a:ext cx="16735500" cy="22323600"/>
          </a:xfrm>
          <a:prstGeom prst="roundRect">
            <a:avLst>
              <a:gd name="adj" fmla="val 16667"/>
            </a:avLst>
          </a:prstGeom>
          <a:no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600">
              <a:solidFill>
                <a:schemeClr val="lt1"/>
              </a:solidFill>
              <a:latin typeface="Calibri"/>
              <a:ea typeface="Calibri"/>
              <a:cs typeface="Calibri"/>
              <a:sym typeface="Calibri"/>
            </a:endParaRPr>
          </a:p>
        </p:txBody>
      </p:sp>
      <p:sp>
        <p:nvSpPr>
          <p:cNvPr id="292" name="Google Shape;292;p17"/>
          <p:cNvSpPr txBox="1"/>
          <p:nvPr/>
        </p:nvSpPr>
        <p:spPr>
          <a:xfrm>
            <a:off x="1113650" y="10212063"/>
            <a:ext cx="15398400" cy="21056700"/>
          </a:xfrm>
          <a:prstGeom prst="rect">
            <a:avLst/>
          </a:prstGeom>
          <a:noFill/>
          <a:ln>
            <a:noFill/>
          </a:ln>
        </p:spPr>
        <p:txBody>
          <a:bodyPr spcFirstLastPara="1" wrap="square" lIns="91425" tIns="45700" rIns="91425" bIns="45700" anchor="t" anchorCtr="0">
            <a:spAutoFit/>
          </a:bodyPr>
          <a:lstStyle/>
          <a:p>
            <a:pPr marL="457200" lvl="0" indent="-495300" algn="l" rtl="0">
              <a:spcBef>
                <a:spcPts val="0"/>
              </a:spcBef>
              <a:spcAft>
                <a:spcPts val="0"/>
              </a:spcAft>
              <a:buClr>
                <a:schemeClr val="dk1"/>
              </a:buClr>
              <a:buSzPts val="4200"/>
              <a:buFont typeface="Calibri"/>
              <a:buChar char="•"/>
            </a:pPr>
            <a:r>
              <a:rPr lang="en-US" sz="4200" b="1">
                <a:solidFill>
                  <a:schemeClr val="dk1"/>
                </a:solidFill>
                <a:latin typeface="Calibri"/>
                <a:ea typeface="Calibri"/>
                <a:cs typeface="Calibri"/>
                <a:sym typeface="Calibri"/>
              </a:rPr>
              <a:t>Reduce Cost</a:t>
            </a:r>
            <a:endParaRPr sz="4200" b="1">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Microcontroller Switch:</a:t>
            </a:r>
            <a:endParaRPr sz="3600" b="1" i="1">
              <a:solidFill>
                <a:schemeClr val="dk1"/>
              </a:solidFill>
              <a:latin typeface="Calibri"/>
              <a:ea typeface="Calibri"/>
              <a:cs typeface="Calibri"/>
              <a:sym typeface="Calibri"/>
            </a:endParaRPr>
          </a:p>
          <a:p>
            <a:pPr marL="1371600" lvl="2"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New iteration uses an ESP32-C6-DevKit ($9) with MicroPython, a switch from a Raspberry Pi 4 ($35) with CircuitPython.</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V1, V2, V3:  </a:t>
            </a:r>
            <a:r>
              <a:rPr lang="en-US" sz="3600">
                <a:solidFill>
                  <a:schemeClr val="dk1"/>
                </a:solidFill>
                <a:latin typeface="Calibri"/>
                <a:ea typeface="Calibri"/>
                <a:cs typeface="Calibri"/>
                <a:sym typeface="Calibri"/>
              </a:rPr>
              <a:t>~$140-220/Box depending on iteration.</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V4: </a:t>
            </a:r>
            <a:r>
              <a:rPr lang="en-US" sz="3600">
                <a:solidFill>
                  <a:schemeClr val="dk1"/>
                </a:solidFill>
                <a:latin typeface="Calibri"/>
                <a:ea typeface="Calibri"/>
                <a:cs typeface="Calibri"/>
                <a:sym typeface="Calibri"/>
              </a:rPr>
              <a:t>~$75-103/Box depending on configuration.</a:t>
            </a:r>
            <a:endParaRPr sz="3600">
              <a:solidFill>
                <a:schemeClr val="dk1"/>
              </a:solidFill>
              <a:latin typeface="Calibri"/>
              <a:ea typeface="Calibri"/>
              <a:cs typeface="Calibri"/>
              <a:sym typeface="Calibri"/>
            </a:endParaRPr>
          </a:p>
          <a:p>
            <a:pPr marL="1371600" lvl="2"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Configurable Peripheral Setups (Figure 3):</a:t>
            </a:r>
            <a:endParaRPr sz="3600">
              <a:solidFill>
                <a:schemeClr val="dk1"/>
              </a:solidFill>
              <a:latin typeface="Calibri"/>
              <a:ea typeface="Calibri"/>
              <a:cs typeface="Calibri"/>
              <a:sym typeface="Calibri"/>
            </a:endParaRPr>
          </a:p>
          <a:p>
            <a:pPr marL="1828800" lvl="3"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Single Push Button: $75 per Box</a:t>
            </a:r>
            <a:endParaRPr sz="3600">
              <a:solidFill>
                <a:schemeClr val="dk1"/>
              </a:solidFill>
              <a:latin typeface="Calibri"/>
              <a:ea typeface="Calibri"/>
              <a:cs typeface="Calibri"/>
              <a:sym typeface="Calibri"/>
            </a:endParaRPr>
          </a:p>
          <a:p>
            <a:pPr marL="1828800" lvl="3"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LCD Screen + Button: $99 per Box</a:t>
            </a:r>
            <a:endParaRPr sz="3600">
              <a:solidFill>
                <a:schemeClr val="dk1"/>
              </a:solidFill>
              <a:latin typeface="Calibri"/>
              <a:ea typeface="Calibri"/>
              <a:cs typeface="Calibri"/>
              <a:sym typeface="Calibri"/>
            </a:endParaRPr>
          </a:p>
          <a:p>
            <a:pPr marL="1828800" lvl="3"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LCD Screen + Keypad: $103 per Box</a:t>
            </a:r>
            <a:endParaRPr sz="3600">
              <a:solidFill>
                <a:schemeClr val="dk1"/>
              </a:solidFill>
              <a:latin typeface="Calibri"/>
              <a:ea typeface="Calibri"/>
              <a:cs typeface="Calibri"/>
              <a:sym typeface="Calibri"/>
            </a:endParaRPr>
          </a:p>
          <a:p>
            <a:pPr marL="1371600" lvl="2"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Reduces average cost by ~49.8%</a:t>
            </a:r>
            <a:endParaRPr sz="3600">
              <a:solidFill>
                <a:schemeClr val="dk1"/>
              </a:solidFill>
              <a:latin typeface="Calibri"/>
              <a:ea typeface="Calibri"/>
              <a:cs typeface="Calibri"/>
              <a:sym typeface="Calibri"/>
            </a:endParaRPr>
          </a:p>
          <a:p>
            <a:pPr marL="0" lvl="0" indent="0" algn="l" rtl="0">
              <a:spcBef>
                <a:spcPts val="0"/>
              </a:spcBef>
              <a:spcAft>
                <a:spcPts val="0"/>
              </a:spcAft>
              <a:buNone/>
            </a:pPr>
            <a:br>
              <a:rPr lang="en-US" sz="3600">
                <a:solidFill>
                  <a:schemeClr val="dk1"/>
                </a:solidFill>
                <a:latin typeface="Calibri"/>
                <a:ea typeface="Calibri"/>
                <a:cs typeface="Calibri"/>
                <a:sym typeface="Calibri"/>
              </a:rPr>
            </a:b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0" lvl="0" indent="0" algn="l" rtl="0">
              <a:spcBef>
                <a:spcPts val="0"/>
              </a:spcBef>
              <a:spcAft>
                <a:spcPts val="0"/>
              </a:spcAft>
              <a:buNone/>
            </a:pPr>
            <a:endParaRPr sz="3600">
              <a:solidFill>
                <a:schemeClr val="dk1"/>
              </a:solidFill>
              <a:latin typeface="Calibri"/>
              <a:ea typeface="Calibri"/>
              <a:cs typeface="Calibri"/>
              <a:sym typeface="Calibri"/>
            </a:endParaRPr>
          </a:p>
          <a:p>
            <a:pPr marL="457200" lvl="0" indent="-495300" algn="l" rtl="0">
              <a:spcBef>
                <a:spcPts val="0"/>
              </a:spcBef>
              <a:spcAft>
                <a:spcPts val="0"/>
              </a:spcAft>
              <a:buClr>
                <a:schemeClr val="dk1"/>
              </a:buClr>
              <a:buSzPts val="4200"/>
              <a:buFont typeface="Calibri"/>
              <a:buChar char="•"/>
            </a:pPr>
            <a:r>
              <a:rPr lang="en-US" sz="4200" b="1">
                <a:solidFill>
                  <a:schemeClr val="dk1"/>
                </a:solidFill>
                <a:latin typeface="Calibri"/>
                <a:ea typeface="Calibri"/>
                <a:cs typeface="Calibri"/>
                <a:sym typeface="Calibri"/>
              </a:rPr>
              <a:t>Optimization of Microcontroller</a:t>
            </a:r>
            <a:endParaRPr sz="4200" b="1">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Decreased Boot Time: </a:t>
            </a:r>
            <a:r>
              <a:rPr lang="en-US" sz="3600">
                <a:solidFill>
                  <a:schemeClr val="dk1"/>
                </a:solidFill>
                <a:latin typeface="Calibri"/>
                <a:ea typeface="Calibri"/>
                <a:cs typeface="Calibri"/>
                <a:sym typeface="Calibri"/>
              </a:rPr>
              <a:t>91.7% reduction from 3 minutes to 15 seconds.</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Efficient GPIO Usage: </a:t>
            </a:r>
            <a:r>
              <a:rPr lang="en-US" sz="3600">
                <a:solidFill>
                  <a:schemeClr val="dk1"/>
                </a:solidFill>
                <a:latin typeface="Calibri"/>
                <a:ea typeface="Calibri"/>
                <a:cs typeface="Calibri"/>
                <a:sym typeface="Calibri"/>
              </a:rPr>
              <a:t>Old microcontroller was overbuilt and oversized.</a:t>
            </a:r>
            <a:endParaRPr sz="3600">
              <a:solidFill>
                <a:schemeClr val="dk1"/>
              </a:solidFill>
              <a:latin typeface="Calibri"/>
              <a:ea typeface="Calibri"/>
              <a:cs typeface="Calibri"/>
              <a:sym typeface="Calibri"/>
            </a:endParaRPr>
          </a:p>
          <a:p>
            <a:pPr marL="457200" lvl="0" indent="-495300" algn="l" rtl="0">
              <a:spcBef>
                <a:spcPts val="0"/>
              </a:spcBef>
              <a:spcAft>
                <a:spcPts val="0"/>
              </a:spcAft>
              <a:buClr>
                <a:schemeClr val="dk1"/>
              </a:buClr>
              <a:buSzPts val="4200"/>
              <a:buFont typeface="Calibri"/>
              <a:buChar char="•"/>
            </a:pPr>
            <a:r>
              <a:rPr lang="en-US" sz="4200" b="1">
                <a:solidFill>
                  <a:schemeClr val="dk1"/>
                </a:solidFill>
                <a:latin typeface="Calibri"/>
                <a:ea typeface="Calibri"/>
                <a:cs typeface="Calibri"/>
                <a:sym typeface="Calibri"/>
              </a:rPr>
              <a:t>Enhanced Security</a:t>
            </a:r>
            <a:endParaRPr sz="4200" b="1">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Keypad: </a:t>
            </a:r>
            <a:r>
              <a:rPr lang="en-US" sz="3600">
                <a:solidFill>
                  <a:schemeClr val="dk1"/>
                </a:solidFill>
                <a:latin typeface="Calibri"/>
                <a:ea typeface="Calibri"/>
                <a:cs typeface="Calibri"/>
                <a:sym typeface="Calibri"/>
              </a:rPr>
              <a:t>Enables 4 digit PINs which prevent sharing/theft of RFID cards.</a:t>
            </a:r>
            <a:endParaRPr sz="3600">
              <a:solidFill>
                <a:schemeClr val="dk1"/>
              </a:solidFill>
              <a:latin typeface="Calibri"/>
              <a:ea typeface="Calibri"/>
              <a:cs typeface="Calibri"/>
              <a:sym typeface="Calibri"/>
            </a:endParaRPr>
          </a:p>
          <a:p>
            <a:pPr marL="457200" lvl="0" indent="-495300" algn="l" rtl="0">
              <a:spcBef>
                <a:spcPts val="0"/>
              </a:spcBef>
              <a:spcAft>
                <a:spcPts val="0"/>
              </a:spcAft>
              <a:buClr>
                <a:schemeClr val="dk1"/>
              </a:buClr>
              <a:buSzPts val="4200"/>
              <a:buFont typeface="Calibri"/>
              <a:buChar char="•"/>
            </a:pPr>
            <a:r>
              <a:rPr lang="en-US" sz="4200" b="1">
                <a:solidFill>
                  <a:schemeClr val="dk1"/>
                </a:solidFill>
                <a:latin typeface="Calibri"/>
                <a:ea typeface="Calibri"/>
                <a:cs typeface="Calibri"/>
                <a:sym typeface="Calibri"/>
              </a:rPr>
              <a:t>Improved Ease of Use</a:t>
            </a:r>
            <a:endParaRPr sz="4200" b="1">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LCD Screen: </a:t>
            </a:r>
            <a:r>
              <a:rPr lang="en-US" sz="3600">
                <a:solidFill>
                  <a:schemeClr val="dk1"/>
                </a:solidFill>
                <a:latin typeface="Calibri"/>
                <a:ea typeface="Calibri"/>
                <a:cs typeface="Calibri"/>
                <a:sym typeface="Calibri"/>
              </a:rPr>
              <a:t>Provides informative prompts and updates to the user.</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Admin Modes: </a:t>
            </a:r>
            <a:r>
              <a:rPr lang="en-US" sz="3600" u="sng">
                <a:solidFill>
                  <a:schemeClr val="dk1"/>
                </a:solidFill>
                <a:latin typeface="Calibri"/>
                <a:ea typeface="Calibri"/>
                <a:cs typeface="Calibri"/>
                <a:sym typeface="Calibri"/>
              </a:rPr>
              <a:t>Card Reader Mode</a:t>
            </a:r>
            <a:r>
              <a:rPr lang="en-US" sz="3600">
                <a:solidFill>
                  <a:schemeClr val="dk1"/>
                </a:solidFill>
                <a:latin typeface="Calibri"/>
                <a:ea typeface="Calibri"/>
                <a:cs typeface="Calibri"/>
                <a:sym typeface="Calibri"/>
              </a:rPr>
              <a:t> &amp; </a:t>
            </a:r>
            <a:r>
              <a:rPr lang="en-US" sz="3600" u="sng">
                <a:solidFill>
                  <a:schemeClr val="dk1"/>
                </a:solidFill>
                <a:latin typeface="Calibri"/>
                <a:ea typeface="Calibri"/>
                <a:cs typeface="Calibri"/>
                <a:sym typeface="Calibri"/>
              </a:rPr>
              <a:t>Authorization Mode</a:t>
            </a:r>
            <a:r>
              <a:rPr lang="en-US" sz="3600">
                <a:solidFill>
                  <a:schemeClr val="dk1"/>
                </a:solidFill>
                <a:latin typeface="Calibri"/>
                <a:ea typeface="Calibri"/>
                <a:cs typeface="Calibri"/>
                <a:sym typeface="Calibri"/>
              </a:rPr>
              <a:t> decrease strain on makerspace technicians/directors by simplifying flows.</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Proxy Card Holder: </a:t>
            </a:r>
            <a:r>
              <a:rPr lang="en-US" sz="3600">
                <a:solidFill>
                  <a:schemeClr val="dk1"/>
                </a:solidFill>
                <a:latin typeface="Calibri"/>
                <a:ea typeface="Calibri"/>
                <a:cs typeface="Calibri"/>
                <a:sym typeface="Calibri"/>
              </a:rPr>
              <a:t>Keeps system organized.</a:t>
            </a:r>
            <a:endParaRPr sz="3600">
              <a:solidFill>
                <a:schemeClr val="dk1"/>
              </a:solidFill>
              <a:latin typeface="Calibri"/>
              <a:ea typeface="Calibri"/>
              <a:cs typeface="Calibri"/>
              <a:sym typeface="Calibri"/>
            </a:endParaRPr>
          </a:p>
          <a:p>
            <a:pPr marL="457200" lvl="0" indent="-495300" algn="l" rtl="0">
              <a:spcBef>
                <a:spcPts val="0"/>
              </a:spcBef>
              <a:spcAft>
                <a:spcPts val="0"/>
              </a:spcAft>
              <a:buClr>
                <a:schemeClr val="dk1"/>
              </a:buClr>
              <a:buSzPts val="4200"/>
              <a:buFont typeface="Calibri"/>
              <a:buChar char="•"/>
            </a:pPr>
            <a:r>
              <a:rPr lang="en-US" sz="4200" b="1">
                <a:solidFill>
                  <a:schemeClr val="dk1"/>
                </a:solidFill>
                <a:latin typeface="Calibri"/>
                <a:ea typeface="Calibri"/>
                <a:cs typeface="Calibri"/>
                <a:sym typeface="Calibri"/>
              </a:rPr>
              <a:t>Ease of Adoption</a:t>
            </a:r>
            <a:endParaRPr sz="4200" b="1">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3D-Printed Enclosure</a:t>
            </a:r>
            <a:r>
              <a:rPr lang="en-US" sz="3600">
                <a:solidFill>
                  <a:schemeClr val="dk1"/>
                </a:solidFill>
                <a:latin typeface="Calibri"/>
                <a:ea typeface="Calibri"/>
                <a:cs typeface="Calibri"/>
                <a:sym typeface="Calibri"/>
              </a:rPr>
              <a:t>: Simplifies build process in a widely replicable way</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MakerPortal AWS CloudFormation</a:t>
            </a:r>
            <a:r>
              <a:rPr lang="en-US" sz="3600">
                <a:solidFill>
                  <a:schemeClr val="dk1"/>
                </a:solidFill>
                <a:latin typeface="Calibri"/>
                <a:ea typeface="Calibri"/>
                <a:cs typeface="Calibri"/>
                <a:sym typeface="Calibri"/>
              </a:rPr>
              <a:t>: Template file allows for zero-code replication of website/database for new makerspaces using the system.</a:t>
            </a:r>
            <a:endParaRPr sz="3600">
              <a:solidFill>
                <a:schemeClr val="dk1"/>
              </a:solidFill>
              <a:latin typeface="Calibri"/>
              <a:ea typeface="Calibri"/>
              <a:cs typeface="Calibri"/>
              <a:sym typeface="Calibri"/>
            </a:endParaRPr>
          </a:p>
          <a:p>
            <a:pPr marL="914400" lvl="1" indent="-457200" algn="l" rtl="0">
              <a:spcBef>
                <a:spcPts val="0"/>
              </a:spcBef>
              <a:spcAft>
                <a:spcPts val="0"/>
              </a:spcAft>
              <a:buClr>
                <a:schemeClr val="dk1"/>
              </a:buClr>
              <a:buSzPts val="3600"/>
              <a:buFont typeface="Calibri"/>
              <a:buChar char="○"/>
            </a:pPr>
            <a:r>
              <a:rPr lang="en-US" sz="3600" b="1" i="1">
                <a:solidFill>
                  <a:schemeClr val="dk1"/>
                </a:solidFill>
                <a:latin typeface="Calibri"/>
                <a:ea typeface="Calibri"/>
                <a:cs typeface="Calibri"/>
                <a:sym typeface="Calibri"/>
              </a:rPr>
              <a:t>Detailed Assembly/User Guides: </a:t>
            </a:r>
            <a:r>
              <a:rPr lang="en-US" sz="3600">
                <a:solidFill>
                  <a:schemeClr val="dk1"/>
                </a:solidFill>
                <a:latin typeface="Calibri"/>
                <a:ea typeface="Calibri"/>
                <a:cs typeface="Calibri"/>
                <a:sym typeface="Calibri"/>
              </a:rPr>
              <a:t>Full documentation package for replicating the system. ~2.5 hours to build entire system (minus 3D-print idle time)</a:t>
            </a:r>
            <a:endParaRPr sz="3600">
              <a:solidFill>
                <a:schemeClr val="dk1"/>
              </a:solidFill>
              <a:latin typeface="Calibri"/>
              <a:ea typeface="Calibri"/>
              <a:cs typeface="Calibri"/>
              <a:sym typeface="Calibri"/>
            </a:endParaRPr>
          </a:p>
        </p:txBody>
      </p:sp>
      <p:sp>
        <p:nvSpPr>
          <p:cNvPr id="293" name="Google Shape;293;p17"/>
          <p:cNvSpPr/>
          <p:nvPr/>
        </p:nvSpPr>
        <p:spPr>
          <a:xfrm>
            <a:off x="3960150" y="8960595"/>
            <a:ext cx="8815200" cy="1112100"/>
          </a:xfrm>
          <a:prstGeom prst="roundRect">
            <a:avLst>
              <a:gd name="adj" fmla="val 16667"/>
            </a:avLst>
          </a:prstGeom>
          <a:solidFill>
            <a:srgbClr val="003673"/>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rgbClr val="003673"/>
              </a:solidFill>
              <a:latin typeface="Calibri"/>
              <a:ea typeface="Calibri"/>
              <a:cs typeface="Calibri"/>
              <a:sym typeface="Calibri"/>
            </a:endParaRPr>
          </a:p>
        </p:txBody>
      </p:sp>
      <p:sp>
        <p:nvSpPr>
          <p:cNvPr id="294" name="Google Shape;294;p17"/>
          <p:cNvSpPr txBox="1"/>
          <p:nvPr/>
        </p:nvSpPr>
        <p:spPr>
          <a:xfrm>
            <a:off x="3621889" y="9065865"/>
            <a:ext cx="94917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rgbClr val="F95602"/>
                </a:solidFill>
                <a:latin typeface="Calibri"/>
                <a:ea typeface="Calibri"/>
                <a:cs typeface="Calibri"/>
                <a:sym typeface="Calibri"/>
              </a:rPr>
              <a:t>Goals &amp; Outcomes</a:t>
            </a:r>
            <a:endParaRPr sz="5400" b="1">
              <a:solidFill>
                <a:srgbClr val="F95602"/>
              </a:solidFill>
              <a:latin typeface="Calibri"/>
              <a:ea typeface="Calibri"/>
              <a:cs typeface="Calibri"/>
              <a:sym typeface="Calibri"/>
            </a:endParaRPr>
          </a:p>
        </p:txBody>
      </p:sp>
      <p:sp>
        <p:nvSpPr>
          <p:cNvPr id="295" name="Google Shape;295;p17"/>
          <p:cNvSpPr txBox="1"/>
          <p:nvPr/>
        </p:nvSpPr>
        <p:spPr>
          <a:xfrm>
            <a:off x="22966800" y="22283625"/>
            <a:ext cx="5272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rgbClr val="F95602"/>
                </a:solidFill>
                <a:latin typeface="Calibri"/>
                <a:ea typeface="Calibri"/>
                <a:cs typeface="Calibri"/>
                <a:sym typeface="Calibri"/>
              </a:rPr>
              <a:t>Figure 2. Portal Box in Alternate States</a:t>
            </a:r>
            <a:endParaRPr/>
          </a:p>
        </p:txBody>
      </p:sp>
      <p:sp>
        <p:nvSpPr>
          <p:cNvPr id="296" name="Google Shape;296;p17"/>
          <p:cNvSpPr txBox="1"/>
          <p:nvPr/>
        </p:nvSpPr>
        <p:spPr>
          <a:xfrm>
            <a:off x="17427300" y="27109525"/>
            <a:ext cx="14434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600" b="1">
                <a:solidFill>
                  <a:srgbClr val="F95602"/>
                </a:solidFill>
                <a:latin typeface="Calibri"/>
                <a:ea typeface="Calibri"/>
                <a:cs typeface="Calibri"/>
                <a:sym typeface="Calibri"/>
              </a:rPr>
              <a:t>Figure 2. Unauthorized Access Attempt</a:t>
            </a:r>
            <a:endParaRPr sz="1600"/>
          </a:p>
        </p:txBody>
      </p:sp>
      <p:pic>
        <p:nvPicPr>
          <p:cNvPr id="297" name="Google Shape;297;p17" title="Chart"/>
          <p:cNvPicPr preferRelativeResize="0"/>
          <p:nvPr/>
        </p:nvPicPr>
        <p:blipFill>
          <a:blip r:embed="rId5">
            <a:alphaModFix/>
          </a:blip>
          <a:stretch>
            <a:fillRect/>
          </a:stretch>
        </p:blipFill>
        <p:spPr>
          <a:xfrm>
            <a:off x="4302098" y="16678175"/>
            <a:ext cx="8131314" cy="5027887"/>
          </a:xfrm>
          <a:prstGeom prst="rect">
            <a:avLst/>
          </a:prstGeom>
          <a:noFill/>
          <a:ln w="38100" cap="flat" cmpd="sng">
            <a:solidFill>
              <a:schemeClr val="dk2"/>
            </a:solidFill>
            <a:prstDash val="solid"/>
            <a:round/>
            <a:headEnd type="none" w="sm" len="sm"/>
            <a:tailEnd type="none" w="sm" len="sm"/>
          </a:ln>
        </p:spPr>
      </p:pic>
      <p:pic>
        <p:nvPicPr>
          <p:cNvPr id="298" name="Google Shape;298;p17"/>
          <p:cNvPicPr preferRelativeResize="0"/>
          <p:nvPr/>
        </p:nvPicPr>
        <p:blipFill rotWithShape="1">
          <a:blip r:embed="rId6">
            <a:alphaModFix/>
          </a:blip>
          <a:srcRect l="8739" r="11951" b="15966"/>
          <a:stretch/>
        </p:blipFill>
        <p:spPr>
          <a:xfrm>
            <a:off x="38520425" y="17192525"/>
            <a:ext cx="6268209" cy="4525199"/>
          </a:xfrm>
          <a:prstGeom prst="rect">
            <a:avLst/>
          </a:prstGeom>
          <a:noFill/>
          <a:ln w="38100" cap="flat" cmpd="sng">
            <a:solidFill>
              <a:schemeClr val="dk2"/>
            </a:solidFill>
            <a:prstDash val="solid"/>
            <a:round/>
            <a:headEnd type="none" w="sm" len="sm"/>
            <a:tailEnd type="none" w="sm" len="sm"/>
          </a:ln>
        </p:spPr>
      </p:pic>
      <p:pic>
        <p:nvPicPr>
          <p:cNvPr id="299" name="Google Shape;299;p17" title="Screenshot 2025-04-29 at 10.41.14 PM.png"/>
          <p:cNvPicPr preferRelativeResize="0"/>
          <p:nvPr/>
        </p:nvPicPr>
        <p:blipFill>
          <a:blip r:embed="rId7">
            <a:alphaModFix/>
          </a:blip>
          <a:stretch>
            <a:fillRect/>
          </a:stretch>
        </p:blipFill>
        <p:spPr>
          <a:xfrm>
            <a:off x="37484086" y="24808050"/>
            <a:ext cx="9027674" cy="4698299"/>
          </a:xfrm>
          <a:prstGeom prst="rect">
            <a:avLst/>
          </a:prstGeom>
          <a:noFill/>
          <a:ln w="38100" cap="flat" cmpd="sng">
            <a:solidFill>
              <a:schemeClr val="dk2"/>
            </a:solidFill>
            <a:prstDash val="solid"/>
            <a:round/>
            <a:headEnd type="none" w="sm" len="sm"/>
            <a:tailEnd type="none" w="sm" len="sm"/>
          </a:ln>
        </p:spPr>
      </p:pic>
      <p:sp>
        <p:nvSpPr>
          <p:cNvPr id="300" name="Google Shape;300;p17"/>
          <p:cNvSpPr/>
          <p:nvPr/>
        </p:nvSpPr>
        <p:spPr>
          <a:xfrm>
            <a:off x="36292475" y="31342775"/>
            <a:ext cx="10456800" cy="819000"/>
          </a:xfrm>
          <a:prstGeom prst="roundRect">
            <a:avLst>
              <a:gd name="adj" fmla="val 16667"/>
            </a:avLst>
          </a:prstGeom>
          <a:solidFill>
            <a:srgbClr val="003673"/>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003673"/>
              </a:solidFill>
              <a:latin typeface="Calibri"/>
              <a:ea typeface="Calibri"/>
              <a:cs typeface="Calibri"/>
              <a:sym typeface="Calibri"/>
            </a:endParaRPr>
          </a:p>
        </p:txBody>
      </p:sp>
      <p:sp>
        <p:nvSpPr>
          <p:cNvPr id="301" name="Google Shape;301;p17"/>
          <p:cNvSpPr txBox="1"/>
          <p:nvPr/>
        </p:nvSpPr>
        <p:spPr>
          <a:xfrm>
            <a:off x="35837569" y="31290570"/>
            <a:ext cx="122568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rgbClr val="F95602"/>
                </a:solidFill>
                <a:latin typeface="Calibri"/>
                <a:ea typeface="Calibri"/>
                <a:cs typeface="Calibri"/>
                <a:sym typeface="Calibri"/>
              </a:rPr>
              <a:t>Initial User Feedback</a:t>
            </a:r>
            <a:endParaRPr sz="5400">
              <a:solidFill>
                <a:schemeClr val="dk1"/>
              </a:solidFill>
              <a:latin typeface="Calibri"/>
              <a:ea typeface="Calibri"/>
              <a:cs typeface="Calibri"/>
              <a:sym typeface="Calibri"/>
            </a:endParaRPr>
          </a:p>
        </p:txBody>
      </p:sp>
      <p:pic>
        <p:nvPicPr>
          <p:cNvPr id="302" name="Google Shape;302;p17" title="Chart"/>
          <p:cNvPicPr preferRelativeResize="0"/>
          <p:nvPr/>
        </p:nvPicPr>
        <p:blipFill>
          <a:blip r:embed="rId8">
            <a:alphaModFix/>
          </a:blip>
          <a:stretch>
            <a:fillRect/>
          </a:stretch>
        </p:blipFill>
        <p:spPr>
          <a:xfrm>
            <a:off x="32528600" y="32671324"/>
            <a:ext cx="7049151" cy="4358714"/>
          </a:xfrm>
          <a:prstGeom prst="rect">
            <a:avLst/>
          </a:prstGeom>
          <a:noFill/>
          <a:ln w="38100" cap="flat" cmpd="sng">
            <a:solidFill>
              <a:schemeClr val="dk2"/>
            </a:solidFill>
            <a:prstDash val="solid"/>
            <a:round/>
            <a:headEnd type="none" w="sm" len="sm"/>
            <a:tailEnd type="none" w="sm" len="sm"/>
          </a:ln>
        </p:spPr>
      </p:pic>
      <p:sp>
        <p:nvSpPr>
          <p:cNvPr id="303" name="Google Shape;303;p17"/>
          <p:cNvSpPr/>
          <p:nvPr/>
        </p:nvSpPr>
        <p:spPr>
          <a:xfrm>
            <a:off x="25907625" y="4560500"/>
            <a:ext cx="25204800" cy="4261200"/>
          </a:xfrm>
          <a:prstGeom prst="roundRect">
            <a:avLst>
              <a:gd name="adj" fmla="val 16667"/>
            </a:avLst>
          </a:prstGeom>
          <a:solidFill>
            <a:schemeClr val="lt1"/>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04" name="Google Shape;304;p17"/>
          <p:cNvSpPr txBox="1"/>
          <p:nvPr/>
        </p:nvSpPr>
        <p:spPr>
          <a:xfrm>
            <a:off x="26082225" y="6018376"/>
            <a:ext cx="24855600" cy="2632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3300">
                <a:solidFill>
                  <a:schemeClr val="dk1"/>
                </a:solidFill>
                <a:latin typeface="Calibri"/>
                <a:ea typeface="Calibri"/>
                <a:cs typeface="Calibri"/>
                <a:sym typeface="Calibri"/>
              </a:rPr>
              <a:t>The project is </a:t>
            </a:r>
            <a:r>
              <a:rPr lang="en-US" sz="3300" b="1">
                <a:solidFill>
                  <a:schemeClr val="dk1"/>
                </a:solidFill>
                <a:latin typeface="Calibri"/>
                <a:ea typeface="Calibri"/>
                <a:cs typeface="Calibri"/>
                <a:sym typeface="Calibri"/>
              </a:rPr>
              <a:t>open-source</a:t>
            </a:r>
            <a:r>
              <a:rPr lang="en-US" sz="3300">
                <a:solidFill>
                  <a:schemeClr val="dk1"/>
                </a:solidFill>
                <a:latin typeface="Calibri"/>
                <a:ea typeface="Calibri"/>
                <a:cs typeface="Calibri"/>
                <a:sym typeface="Calibri"/>
              </a:rPr>
              <a:t> and designed to be built with common makerspace equipment (3D printer &amp; soldering station), and our iteration simplifies the deployment process such that </a:t>
            </a:r>
            <a:r>
              <a:rPr lang="en-US" sz="3300" b="1">
                <a:solidFill>
                  <a:schemeClr val="dk1"/>
                </a:solidFill>
                <a:latin typeface="Calibri"/>
                <a:ea typeface="Calibri"/>
                <a:cs typeface="Calibri"/>
                <a:sym typeface="Calibri"/>
              </a:rPr>
              <a:t>more makerspaces will adopt the devices</a:t>
            </a:r>
            <a:r>
              <a:rPr lang="en-US" sz="3300">
                <a:solidFill>
                  <a:schemeClr val="dk1"/>
                </a:solidFill>
                <a:latin typeface="Calibri"/>
                <a:ea typeface="Calibri"/>
                <a:cs typeface="Calibri"/>
                <a:sym typeface="Calibri"/>
              </a:rPr>
              <a:t>. Our primary objective was rejuvenating Bucknell’s Portal Boxes (deployed in the MakerE, Mooney Lab, and ACET), but due to the promising value provided by the system, a large goal was to broaden expansion. Portal Boxes insert themselves at a critical juncture in makerspace operation, protecting users and expensive equipment alike. The V4 is deployed at STEAM Innovation Labs in Sunbury, and we hope to see it spread and benefit other institutions in the coming years.</a:t>
            </a:r>
            <a:endParaRPr sz="3300">
              <a:solidFill>
                <a:schemeClr val="dk1"/>
              </a:solidFill>
              <a:latin typeface="Calibri"/>
              <a:ea typeface="Calibri"/>
              <a:cs typeface="Calibri"/>
              <a:sym typeface="Calibri"/>
            </a:endParaRPr>
          </a:p>
        </p:txBody>
      </p:sp>
      <p:sp>
        <p:nvSpPr>
          <p:cNvPr id="305" name="Google Shape;305;p17"/>
          <p:cNvSpPr/>
          <p:nvPr/>
        </p:nvSpPr>
        <p:spPr>
          <a:xfrm>
            <a:off x="25907575" y="4560488"/>
            <a:ext cx="25204800" cy="1322400"/>
          </a:xfrm>
          <a:prstGeom prst="roundRect">
            <a:avLst>
              <a:gd name="adj" fmla="val 16667"/>
            </a:avLst>
          </a:prstGeom>
          <a:solidFill>
            <a:schemeClr val="dk2"/>
          </a:solidFill>
          <a:ln w="1016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600" b="1">
                <a:solidFill>
                  <a:srgbClr val="F95602"/>
                </a:solidFill>
                <a:latin typeface="Calibri"/>
                <a:ea typeface="Calibri"/>
                <a:cs typeface="Calibri"/>
                <a:sym typeface="Calibri"/>
              </a:rPr>
              <a:t>Stakeholders &amp; Impact</a:t>
            </a:r>
            <a:endParaRPr sz="8600" b="1" i="0" u="none" strike="noStrike" cap="none">
              <a:solidFill>
                <a:srgbClr val="F95602"/>
              </a:solidFill>
              <a:latin typeface="Calibri"/>
              <a:ea typeface="Calibri"/>
              <a:cs typeface="Calibri"/>
              <a:sym typeface="Calibri"/>
            </a:endParaRPr>
          </a:p>
        </p:txBody>
      </p:sp>
      <p:sp>
        <p:nvSpPr>
          <p:cNvPr id="306" name="Google Shape;306;p17"/>
          <p:cNvSpPr txBox="1"/>
          <p:nvPr/>
        </p:nvSpPr>
        <p:spPr>
          <a:xfrm>
            <a:off x="39873525" y="32193250"/>
            <a:ext cx="11064300" cy="41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1"/>
                </a:solidFill>
                <a:latin typeface="Calibri"/>
                <a:ea typeface="Calibri"/>
                <a:cs typeface="Calibri"/>
                <a:sym typeface="Calibri"/>
              </a:rPr>
              <a:t>After sampling users of the V4 Portal Box, it was clear that we achieved our goal of improved ease of use. All users were satisfied with their experience and felt that the LCD screen and LED lights provided enough information to them about what was happening. Along with that, users understood that entering a PIN was good for security but felt cumbersome. Overall, the V4 was easy to use, informative and had a satisfying user experience. </a:t>
            </a:r>
            <a:r>
              <a:rPr lang="en-US" sz="3600" b="1" u="sng">
                <a:solidFill>
                  <a:schemeClr val="dk1"/>
                </a:solidFill>
                <a:latin typeface="Calibri"/>
                <a:ea typeface="Calibri"/>
                <a:cs typeface="Calibri"/>
                <a:sym typeface="Calibri"/>
              </a:rPr>
              <a:t>Our project was accepted by our client on 4/24/25.</a:t>
            </a:r>
            <a:endParaRPr sz="3600" b="1" u="sng">
              <a:solidFill>
                <a:schemeClr val="dk1"/>
              </a:solidFill>
              <a:latin typeface="Calibri"/>
              <a:ea typeface="Calibri"/>
              <a:cs typeface="Calibri"/>
              <a:sym typeface="Calibri"/>
            </a:endParaRPr>
          </a:p>
        </p:txBody>
      </p:sp>
      <p:pic>
        <p:nvPicPr>
          <p:cNvPr id="307" name="Google Shape;307;p17" title="IMG_1578.jpeg"/>
          <p:cNvPicPr preferRelativeResize="0"/>
          <p:nvPr/>
        </p:nvPicPr>
        <p:blipFill rotWithShape="1">
          <a:blip r:embed="rId9">
            <a:alphaModFix/>
          </a:blip>
          <a:srcRect l="13557" t="4944" r="11163" b="7543"/>
          <a:stretch/>
        </p:blipFill>
        <p:spPr>
          <a:xfrm rot="-5400000">
            <a:off x="20093828" y="7067660"/>
            <a:ext cx="9246052" cy="14331377"/>
          </a:xfrm>
          <a:prstGeom prst="rect">
            <a:avLst/>
          </a:prstGeom>
          <a:noFill/>
          <a:ln w="38100" cap="flat" cmpd="sng">
            <a:solidFill>
              <a:schemeClr val="dk2"/>
            </a:solidFill>
            <a:prstDash val="solid"/>
            <a:round/>
            <a:headEnd type="none" w="sm" len="sm"/>
            <a:tailEnd type="none" w="sm" len="sm"/>
          </a:ln>
        </p:spPr>
      </p:pic>
      <p:pic>
        <p:nvPicPr>
          <p:cNvPr id="308" name="Google Shape;308;p17" title="IMG_1585 2.jpeg"/>
          <p:cNvPicPr preferRelativeResize="0"/>
          <p:nvPr/>
        </p:nvPicPr>
        <p:blipFill rotWithShape="1">
          <a:blip r:embed="rId10">
            <a:alphaModFix/>
          </a:blip>
          <a:srcRect l="19004" r="13628"/>
          <a:stretch/>
        </p:blipFill>
        <p:spPr>
          <a:xfrm rot="-5400000">
            <a:off x="21070150" y="16245450"/>
            <a:ext cx="7293400" cy="14434749"/>
          </a:xfrm>
          <a:prstGeom prst="rect">
            <a:avLst/>
          </a:prstGeom>
          <a:noFill/>
          <a:ln w="38100" cap="flat" cmpd="sng">
            <a:solidFill>
              <a:schemeClr val="dk2"/>
            </a:solidFill>
            <a:prstDash val="solid"/>
            <a:round/>
            <a:headEnd type="none" w="sm" len="sm"/>
            <a:tailEnd type="none" w="sm" len="sm"/>
          </a:ln>
        </p:spPr>
      </p:pic>
      <p:sp>
        <p:nvSpPr>
          <p:cNvPr id="309" name="Google Shape;309;p17"/>
          <p:cNvSpPr txBox="1"/>
          <p:nvPr/>
        </p:nvSpPr>
        <p:spPr>
          <a:xfrm>
            <a:off x="17530800" y="19043750"/>
            <a:ext cx="14331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600" b="1">
                <a:solidFill>
                  <a:srgbClr val="F95602"/>
                </a:solidFill>
                <a:latin typeface="Calibri"/>
                <a:ea typeface="Calibri"/>
                <a:cs typeface="Calibri"/>
                <a:sym typeface="Calibri"/>
              </a:rPr>
              <a:t>Figure 1. Idle Portal Box State</a:t>
            </a:r>
            <a:endParaRPr sz="2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1002</Words>
  <Application>Microsoft Macintosh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Great Vibes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Axel E Andrews</cp:lastModifiedBy>
  <cp:revision>1</cp:revision>
  <dcterms:modified xsi:type="dcterms:W3CDTF">2025-05-12T03:09:31Z</dcterms:modified>
</cp:coreProperties>
</file>