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DEF3A0-CD6E-420E-9612-F46DEDD11B45}">
  <a:tblStyle styleId="{96DEF3A0-CD6E-420E-9612-F46DEDD11B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c476490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c476490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c476490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c476490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36fec7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36fec7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c36fec7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c36fec7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c36fec7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c36fec7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36fec720_1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36fec720_1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c36fec720_1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c36fec720_1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36fec720_1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36fec720_1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36fec720_1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36fec720_1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36fec7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36fec7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COMP-472 A2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</a:rPr>
              <a:t>Xavier Morin - 40077865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</a:rPr>
              <a:t>Axel Bogos - 40077502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</a:rPr>
              <a:t>Luan Meiyi - 40047658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Scaled-up experiment - Execution Time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825" y="1137975"/>
            <a:ext cx="573146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41100" y="154846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We can clearly see that the execution time follows an exponential curve with the number of tiles.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However all 200 puzzles have been solved under 60 secondes.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6367475" y="1500200"/>
            <a:ext cx="271500" cy="7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Scaled-up experiment - Average Cost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825" y="1017725"/>
            <a:ext cx="573146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311700" y="142821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The cost unsurprisingly increases as the size of the puzzles increases. Since a bigger puzzle necessite more move to solve. 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The hamming distance heuristic was already the costliest, with bigger puzzles this heuristic become exponentially more expensive.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6305550" y="1371600"/>
            <a:ext cx="314400" cy="8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Heuristic 1 Hamming distance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Heuristic</a:t>
            </a:r>
            <a:r>
              <a:rPr lang="zh-CN"/>
              <a:t> function will count how many numbers in the list is not at the correct spot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50" y="1630975"/>
            <a:ext cx="6076950" cy="127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4"/>
          <p:cNvGraphicFramePr/>
          <p:nvPr/>
        </p:nvGraphicFramePr>
        <p:xfrm>
          <a:off x="412950" y="376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{96DEF3A0-CD6E-420E-9612-F46DEDD11B45}</a:tableStyleId>
              </a:tblPr>
              <a:tblGrid>
                <a:gridCol w="1141600"/>
                <a:gridCol w="1141600"/>
                <a:gridCol w="1141600"/>
                <a:gridCol w="11416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" name="Google Shape;64;p14"/>
          <p:cNvSpPr txBox="1"/>
          <p:nvPr/>
        </p:nvSpPr>
        <p:spPr>
          <a:xfrm>
            <a:off x="5345200" y="3760425"/>
            <a:ext cx="2734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h1=6 h2=2</a:t>
            </a:r>
            <a:r>
              <a:rPr lang="zh-CN" sz="1700"/>
              <a:t> return h2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Heuristic 2 </a:t>
            </a:r>
            <a:r>
              <a:rPr lang="zh-CN" sz="2000">
                <a:highlight>
                  <a:srgbClr val="FFFFFF"/>
                </a:highlight>
              </a:rPr>
              <a:t>Manhattan distance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Heuristica 2 function will count how far is a number from its correct spot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Examples: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493075" y="219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{96DEF3A0-CD6E-420E-9612-F46DEDD11B45}</a:tableStyleId>
              </a:tblPr>
              <a:tblGrid>
                <a:gridCol w="1229850"/>
                <a:gridCol w="1229850"/>
                <a:gridCol w="1229850"/>
                <a:gridCol w="1229850"/>
              </a:tblGrid>
              <a:tr h="39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2" name="Google Shape;72;p15"/>
          <p:cNvGraphicFramePr/>
          <p:nvPr/>
        </p:nvGraphicFramePr>
        <p:xfrm>
          <a:off x="493075" y="323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{96DEF3A0-CD6E-420E-9612-F46DEDD11B45}</a:tableStyleId>
              </a:tblPr>
              <a:tblGrid>
                <a:gridCol w="1229850"/>
                <a:gridCol w="1229850"/>
                <a:gridCol w="1229850"/>
                <a:gridCol w="1229850"/>
              </a:tblGrid>
              <a:tr h="39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p15"/>
          <p:cNvSpPr txBox="1"/>
          <p:nvPr/>
        </p:nvSpPr>
        <p:spPr>
          <a:xfrm>
            <a:off x="5782225" y="2207550"/>
            <a:ext cx="30501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for goal state 1: 7’s distance is 1, 3’s distance is 1. h1 is 2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782225" y="3215675"/>
            <a:ext cx="30501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for goal state 2: 7’s distance is 2, 3’s distance is 2.  h2 is 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3980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Analysis – Success Rates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2847" l="7137" r="7784" t="7874"/>
          <a:stretch/>
        </p:blipFill>
        <p:spPr>
          <a:xfrm>
            <a:off x="3073100" y="712500"/>
            <a:ext cx="6043300" cy="42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1700" y="1085550"/>
            <a:ext cx="28422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All puzzles are solved with every method/heuristic pairs except for Uniform Cost with 60s of computation 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3980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Analysis – Execution Time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802925"/>
            <a:ext cx="2898900" cy="3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As expected, UCS has a significantly higher execution time, both in terms of average per solution and total time.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About 561x slower than GBF_H1!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A* method is marginally slower than GBF (about 51x); however it guarantees lowest cost.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It seems the choice of method has a much greater impact on perfomances than heuristic itself.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3078" l="6262" r="8876" t="7179"/>
          <a:stretch/>
        </p:blipFill>
        <p:spPr>
          <a:xfrm>
            <a:off x="3479789" y="802925"/>
            <a:ext cx="5381137" cy="37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2916" l="6667" r="7635" t="7605"/>
          <a:stretch/>
        </p:blipFill>
        <p:spPr>
          <a:xfrm>
            <a:off x="3444526" y="712500"/>
            <a:ext cx="5553824" cy="38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3980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Analysis – Cost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11700" y="802925"/>
            <a:ext cx="3046200" cy="3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As expected, average and total cost is much higher for greedy algorithms.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As expected, both heuristic have the same cost on A* since it guarantees optimal cost.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UCS has the lowest average and total cost, however this is skewed by the fact that UCS does not find a solution for many puzzles. As 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expect the cost of UCS and A* to be the same.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2748" l="6035" r="8105" t="7137"/>
          <a:stretch/>
        </p:blipFill>
        <p:spPr>
          <a:xfrm>
            <a:off x="3636308" y="838238"/>
            <a:ext cx="5424343" cy="37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2251" l="7136" r="8511" t="5871"/>
          <a:stretch/>
        </p:blipFill>
        <p:spPr>
          <a:xfrm>
            <a:off x="3686781" y="712500"/>
            <a:ext cx="5323393" cy="386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t \rightarrow \infty"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5575" y="3652650"/>
            <a:ext cx="650525" cy="1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3980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Analysis – Solution Path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11700" y="712500"/>
            <a:ext cx="2932500" cy="4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Similarly to cost,</a:t>
            </a:r>
            <a:r>
              <a:rPr lang="zh-CN">
                <a:solidFill>
                  <a:schemeClr val="dk1"/>
                </a:solidFill>
              </a:rPr>
              <a:t> average and total solution paths are much longer for greedy algorithms.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As expected, both heuristic have the same path lengths on A* since it guarantees optimal path.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UCS has the lowest path lengths, however this is skewed by the fact that it does not find a solution for many puzzles (esp. for longer sol paths). Given infinite time, we expect the cost of UCS and A* to be the same. 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3185" l="5603" r="8977" t="7576"/>
          <a:stretch/>
        </p:blipFill>
        <p:spPr>
          <a:xfrm>
            <a:off x="3592824" y="802925"/>
            <a:ext cx="5551176" cy="38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2546" l="6933" r="8514" t="5870"/>
          <a:stretch/>
        </p:blipFill>
        <p:spPr>
          <a:xfrm>
            <a:off x="3549500" y="712500"/>
            <a:ext cx="5478877" cy="395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3980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Analysis – Search Path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11700" y="994950"/>
            <a:ext cx="29325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As UCS is the least informed heuristic, it has by far the largest search path.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Greedy Algorithms have the lowest search path, pointing to the fact that the greedy choice often converges to the solution state quickly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A* is balanced between the 2, but still searches far less states than UCS for an equally optimal solution.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3189" l="4726" r="8384" t="7460"/>
          <a:stretch/>
        </p:blipFill>
        <p:spPr>
          <a:xfrm>
            <a:off x="3289426" y="767775"/>
            <a:ext cx="5726551" cy="392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2870" l="5969" r="7763" t="7427"/>
          <a:stretch/>
        </p:blipFill>
        <p:spPr>
          <a:xfrm>
            <a:off x="3526975" y="767775"/>
            <a:ext cx="5537875" cy="38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Scaled-up experiment - Sucess Rates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1497" l="0" r="0" t="0"/>
          <a:stretch/>
        </p:blipFill>
        <p:spPr>
          <a:xfrm>
            <a:off x="3100825" y="1017725"/>
            <a:ext cx="5731476" cy="376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11700" y="1156875"/>
            <a:ext cx="2932500" cy="315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For GBF_H1, increasing the size of the puzzle did not diminish the success rate.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The sub-problem greedy choice property seems true in enough cases for greedy algorithms to perform well under more complex problem space.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6188875" y="1371625"/>
            <a:ext cx="290400" cy="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