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60" r:id="rId3"/>
    <p:sldId id="270" r:id="rId4"/>
    <p:sldId id="258" r:id="rId5"/>
    <p:sldId id="271" r:id="rId6"/>
    <p:sldId id="269" r:id="rId7"/>
    <p:sldId id="282" r:id="rId8"/>
    <p:sldId id="267" r:id="rId9"/>
    <p:sldId id="283" r:id="rId10"/>
    <p:sldId id="274" r:id="rId11"/>
    <p:sldId id="284" r:id="rId12"/>
    <p:sldId id="273" r:id="rId13"/>
    <p:sldId id="285" r:id="rId14"/>
    <p:sldId id="286" r:id="rId15"/>
  </p:sldIdLst>
  <p:sldSz cx="9144000" cy="5143500" type="screen16x9"/>
  <p:notesSz cx="6858000" cy="9144000"/>
  <p:embeddedFontLst>
    <p:embeddedFont>
      <p:font typeface="Jost" panose="020B0604020202020204" charset="0"/>
      <p:regular r:id="rId17"/>
      <p:bold r:id="rId18"/>
      <p:italic r:id="rId19"/>
      <p:boldItalic r:id="rId20"/>
    </p:embeddedFont>
    <p:embeddedFont>
      <p:font typeface="Jost SemiBold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8DC745-94F5-4B8E-BB6E-990B527B5AB0}">
  <a:tblStyle styleId="{8E8DC745-94F5-4B8E-BB6E-990B527B5A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8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299010c487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299010c487_3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299010c487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299010c487_3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7353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99010c487_3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99010c487_3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99010c487_3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99010c487_3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622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71ee28a71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271ee28a71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901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71ee28a71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271ee28a71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299010c487_3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299010c487_3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71ee28a7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71ee28a7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299010c487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299010c487_3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99010c487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299010c487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99010c487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299010c487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135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299010c487_3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299010c487_3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299010c487_3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299010c487_3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938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2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4175" y="969450"/>
            <a:ext cx="5351100" cy="22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-59659">
            <a:off x="713873" y="3647833"/>
            <a:ext cx="5238189" cy="526872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805075" y="-1531425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-2420800" y="16072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3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99" name="Google Shape;199;p23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23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1" name="Google Shape;201;p23"/>
          <p:cNvSpPr/>
          <p:nvPr/>
        </p:nvSpPr>
        <p:spPr>
          <a:xfrm rot="10800000" flipH="1">
            <a:off x="-2596975" y="11124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23"/>
          <p:cNvSpPr/>
          <p:nvPr/>
        </p:nvSpPr>
        <p:spPr>
          <a:xfrm rot="10800000" flipH="1">
            <a:off x="7160300" y="-15028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4"/>
          <p:cNvGrpSpPr/>
          <p:nvPr/>
        </p:nvGrpSpPr>
        <p:grpSpPr>
          <a:xfrm rot="10800000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205" name="Google Shape;205;p24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24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7" name="Google Shape;207;p24"/>
          <p:cNvSpPr/>
          <p:nvPr/>
        </p:nvSpPr>
        <p:spPr>
          <a:xfrm flipH="1">
            <a:off x="4722800" y="-26484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24"/>
          <p:cNvSpPr/>
          <p:nvPr/>
        </p:nvSpPr>
        <p:spPr>
          <a:xfrm flipH="1">
            <a:off x="-2052675" y="31932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33" name="Google Shape;33;p5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34;p5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65750" y="535650"/>
            <a:ext cx="77157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958375" y="2819375"/>
            <a:ext cx="3021900" cy="10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 rot="-60113">
            <a:off x="1388597" y="2252006"/>
            <a:ext cx="2161830" cy="375958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5163725" y="2819375"/>
            <a:ext cx="3021900" cy="10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 rot="60121" flipH="1">
            <a:off x="5593910" y="2251993"/>
            <a:ext cx="2161531" cy="375958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rot="10800000" flipH="1">
            <a:off x="7401400" y="-14437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5"/>
          <p:cNvSpPr/>
          <p:nvPr/>
        </p:nvSpPr>
        <p:spPr>
          <a:xfrm rot="10800000" flipH="1">
            <a:off x="-2453700" y="12005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 rot="10800000" flipH="1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44" name="Google Shape;44;p6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Google Shape;45;p6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6" name="Google Shape;46;p6"/>
          <p:cNvSpPr/>
          <p:nvPr/>
        </p:nvSpPr>
        <p:spPr>
          <a:xfrm>
            <a:off x="-2525500" y="-26484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6"/>
          <p:cNvSpPr/>
          <p:nvPr/>
        </p:nvSpPr>
        <p:spPr>
          <a:xfrm>
            <a:off x="6906050" y="2755550"/>
            <a:ext cx="3603600" cy="3603600"/>
          </a:xfrm>
          <a:prstGeom prst="ellipse">
            <a:avLst/>
          </a:prstGeom>
          <a:gradFill>
            <a:gsLst>
              <a:gs pos="0">
                <a:srgbClr val="F9D923">
                  <a:alpha val="31372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48;p6"/>
          <p:cNvSpPr/>
          <p:nvPr/>
        </p:nvSpPr>
        <p:spPr>
          <a:xfrm>
            <a:off x="-2596975" y="-25213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p6"/>
          <p:cNvSpPr/>
          <p:nvPr/>
        </p:nvSpPr>
        <p:spPr>
          <a:xfrm>
            <a:off x="7200825" y="30768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865275" y="535650"/>
            <a:ext cx="74133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9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2381"/>
            <a:ext cx="9144000" cy="513873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/>
          <p:nvPr/>
        </p:nvSpPr>
        <p:spPr>
          <a:xfrm>
            <a:off x="-37775" y="-37350"/>
            <a:ext cx="9219600" cy="5218200"/>
          </a:xfrm>
          <a:prstGeom prst="rect">
            <a:avLst/>
          </a:prstGeom>
          <a:gradFill>
            <a:gsLst>
              <a:gs pos="0">
                <a:srgbClr val="187498">
                  <a:alpha val="6666"/>
                </a:srgbClr>
              </a:gs>
              <a:gs pos="50000">
                <a:srgbClr val="187498">
                  <a:alpha val="6666"/>
                </a:srgbClr>
              </a:gs>
              <a:gs pos="100000">
                <a:srgbClr val="F9D923">
                  <a:alpha val="745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9"/>
          <p:cNvSpPr/>
          <p:nvPr/>
        </p:nvSpPr>
        <p:spPr>
          <a:xfrm flipH="1">
            <a:off x="-1302550" y="-16623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9"/>
          <p:cNvSpPr/>
          <p:nvPr/>
        </p:nvSpPr>
        <p:spPr>
          <a:xfrm flipH="1">
            <a:off x="4878925" y="15816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714175" y="1372925"/>
            <a:ext cx="4121400" cy="66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ubTitle" idx="1"/>
          </p:nvPr>
        </p:nvSpPr>
        <p:spPr>
          <a:xfrm>
            <a:off x="714175" y="2306875"/>
            <a:ext cx="4121400" cy="146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3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86" name="Google Shape;86;p13"/>
            <p:cNvPicPr preferRelativeResize="0"/>
            <p:nvPr/>
          </p:nvPicPr>
          <p:blipFill>
            <a:blip r:embed="rId2">
              <a:alphaModFix amt="47000"/>
            </a:blip>
            <a:stretch>
              <a:fillRect/>
            </a:stretch>
          </p:blipFill>
          <p:spPr>
            <a:xfrm flipH="1"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3"/>
            <p:cNvSpPr/>
            <p:nvPr/>
          </p:nvSpPr>
          <p:spPr>
            <a:xfrm rot="10800000"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" hasCustomPrompt="1"/>
          </p:nvPr>
        </p:nvSpPr>
        <p:spPr>
          <a:xfrm rot="-60218" flipH="1">
            <a:off x="718248" y="1822889"/>
            <a:ext cx="1661355" cy="488772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731425" y="3238975"/>
            <a:ext cx="16350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3"/>
          </p:nvPr>
        </p:nvSpPr>
        <p:spPr>
          <a:xfrm>
            <a:off x="731425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2746808" y="3238975"/>
            <a:ext cx="16350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5"/>
          </p:nvPr>
        </p:nvSpPr>
        <p:spPr>
          <a:xfrm>
            <a:off x="2746410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4762192" y="3238975"/>
            <a:ext cx="16350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7"/>
          </p:nvPr>
        </p:nvSpPr>
        <p:spPr>
          <a:xfrm>
            <a:off x="4761993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8"/>
          </p:nvPr>
        </p:nvSpPr>
        <p:spPr>
          <a:xfrm>
            <a:off x="6777575" y="3238975"/>
            <a:ext cx="16350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9"/>
          </p:nvPr>
        </p:nvSpPr>
        <p:spPr>
          <a:xfrm>
            <a:off x="6777575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3" hasCustomPrompt="1"/>
          </p:nvPr>
        </p:nvSpPr>
        <p:spPr>
          <a:xfrm rot="60218">
            <a:off x="2733631" y="1822889"/>
            <a:ext cx="1661355" cy="488772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4" hasCustomPrompt="1"/>
          </p:nvPr>
        </p:nvSpPr>
        <p:spPr>
          <a:xfrm rot="-60218" flipH="1">
            <a:off x="4749014" y="1822889"/>
            <a:ext cx="1661355" cy="488772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latin typeface="Jost"/>
                <a:ea typeface="Jost"/>
                <a:cs typeface="Jost"/>
                <a:sym typeface="Jos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5" hasCustomPrompt="1"/>
          </p:nvPr>
        </p:nvSpPr>
        <p:spPr>
          <a:xfrm rot="60218">
            <a:off x="6764398" y="1822889"/>
            <a:ext cx="1661355" cy="488772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/>
          <p:nvPr/>
        </p:nvSpPr>
        <p:spPr>
          <a:xfrm>
            <a:off x="-2186450" y="2657200"/>
            <a:ext cx="4713000" cy="47130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13"/>
          <p:cNvSpPr/>
          <p:nvPr/>
        </p:nvSpPr>
        <p:spPr>
          <a:xfrm>
            <a:off x="6185400" y="-31784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5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13" name="Google Shape;113;p15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5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/>
          <p:nvPr/>
        </p:nvSpPr>
        <p:spPr>
          <a:xfrm rot="10800000" flipH="1">
            <a:off x="-2562600" y="11660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15"/>
          <p:cNvSpPr/>
          <p:nvPr/>
        </p:nvSpPr>
        <p:spPr>
          <a:xfrm rot="10800000" flipH="1">
            <a:off x="7321150" y="-1541575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6"/>
          <p:cNvGrpSpPr/>
          <p:nvPr/>
        </p:nvGrpSpPr>
        <p:grpSpPr>
          <a:xfrm rot="10800000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20" name="Google Shape;120;p16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6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2" name="Google Shape;122;p16"/>
          <p:cNvSpPr/>
          <p:nvPr/>
        </p:nvSpPr>
        <p:spPr>
          <a:xfrm flipH="1">
            <a:off x="4722800" y="-26484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16"/>
          <p:cNvSpPr/>
          <p:nvPr/>
        </p:nvSpPr>
        <p:spPr>
          <a:xfrm flipH="1">
            <a:off x="-2052675" y="31932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1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82" name="Google Shape;182;p21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21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4" name="Google Shape;184;p21"/>
          <p:cNvSpPr txBox="1">
            <a:spLocks noGrp="1"/>
          </p:cNvSpPr>
          <p:nvPr>
            <p:ph type="subTitle" idx="1"/>
          </p:nvPr>
        </p:nvSpPr>
        <p:spPr>
          <a:xfrm flipH="1">
            <a:off x="714125" y="2028075"/>
            <a:ext cx="7715700" cy="16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ubTitle" idx="2"/>
          </p:nvPr>
        </p:nvSpPr>
        <p:spPr>
          <a:xfrm flipH="1">
            <a:off x="714074" y="1490725"/>
            <a:ext cx="7715700" cy="3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1"/>
          <p:cNvSpPr/>
          <p:nvPr/>
        </p:nvSpPr>
        <p:spPr>
          <a:xfrm rot="10800000" flipH="1">
            <a:off x="-2499550" y="106875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p21"/>
          <p:cNvSpPr/>
          <p:nvPr/>
        </p:nvSpPr>
        <p:spPr>
          <a:xfrm rot="10800000" flipH="1">
            <a:off x="7355550" y="-1575525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175" y="53565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t SemiBold"/>
              <a:buNone/>
              <a:defRPr sz="300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175" y="1152475"/>
            <a:ext cx="771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●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○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■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●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○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■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●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○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■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8" r:id="rId5"/>
    <p:sldLayoutId id="2147483659" r:id="rId6"/>
    <p:sldLayoutId id="2147483661" r:id="rId7"/>
    <p:sldLayoutId id="2147483662" r:id="rId8"/>
    <p:sldLayoutId id="2147483667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8"/>
          <p:cNvGrpSpPr/>
          <p:nvPr/>
        </p:nvGrpSpPr>
        <p:grpSpPr>
          <a:xfrm rot="906714">
            <a:off x="6889497" y="1214090"/>
            <a:ext cx="1149878" cy="1149878"/>
            <a:chOff x="6755990" y="1374375"/>
            <a:chExt cx="1149900" cy="1149900"/>
          </a:xfrm>
        </p:grpSpPr>
        <p:sp>
          <p:nvSpPr>
            <p:cNvPr id="220" name="Google Shape;220;p28"/>
            <p:cNvSpPr/>
            <p:nvPr/>
          </p:nvSpPr>
          <p:spPr>
            <a:xfrm>
              <a:off x="6755990" y="1374375"/>
              <a:ext cx="1149900" cy="1149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7020275" y="1661900"/>
              <a:ext cx="621322" cy="574842"/>
            </a:xfrm>
            <a:custGeom>
              <a:avLst/>
              <a:gdLst/>
              <a:ahLst/>
              <a:cxnLst/>
              <a:rect l="l" t="t" r="r" b="b"/>
              <a:pathLst>
                <a:path w="19383" h="17933" extrusionOk="0">
                  <a:moveTo>
                    <a:pt x="7201" y="1056"/>
                  </a:moveTo>
                  <a:cubicBezTo>
                    <a:pt x="8155" y="1056"/>
                    <a:pt x="9123" y="1463"/>
                    <a:pt x="9820" y="2374"/>
                  </a:cubicBezTo>
                  <a:cubicBezTo>
                    <a:pt x="9733" y="2444"/>
                    <a:pt x="9645" y="2514"/>
                    <a:pt x="9575" y="2601"/>
                  </a:cubicBezTo>
                  <a:cubicBezTo>
                    <a:pt x="9199" y="2977"/>
                    <a:pt x="9545" y="3497"/>
                    <a:pt x="9947" y="3497"/>
                  </a:cubicBezTo>
                  <a:cubicBezTo>
                    <a:pt x="10069" y="3497"/>
                    <a:pt x="10196" y="3449"/>
                    <a:pt x="10309" y="3335"/>
                  </a:cubicBezTo>
                  <a:cubicBezTo>
                    <a:pt x="10467" y="3195"/>
                    <a:pt x="10624" y="3056"/>
                    <a:pt x="10816" y="2951"/>
                  </a:cubicBezTo>
                  <a:cubicBezTo>
                    <a:pt x="11329" y="2615"/>
                    <a:pt x="11885" y="2463"/>
                    <a:pt x="12426" y="2463"/>
                  </a:cubicBezTo>
                  <a:cubicBezTo>
                    <a:pt x="13969" y="2463"/>
                    <a:pt x="15396" y="3699"/>
                    <a:pt x="15396" y="5433"/>
                  </a:cubicBezTo>
                  <a:cubicBezTo>
                    <a:pt x="15396" y="5643"/>
                    <a:pt x="15379" y="5835"/>
                    <a:pt x="15344" y="6045"/>
                  </a:cubicBezTo>
                  <a:cubicBezTo>
                    <a:pt x="15278" y="6377"/>
                    <a:pt x="15542" y="6677"/>
                    <a:pt x="15868" y="6677"/>
                  </a:cubicBezTo>
                  <a:cubicBezTo>
                    <a:pt x="15885" y="6677"/>
                    <a:pt x="15903" y="6676"/>
                    <a:pt x="15921" y="6674"/>
                  </a:cubicBezTo>
                  <a:cubicBezTo>
                    <a:pt x="17180" y="6674"/>
                    <a:pt x="18211" y="7688"/>
                    <a:pt x="18211" y="8947"/>
                  </a:cubicBezTo>
                  <a:cubicBezTo>
                    <a:pt x="18211" y="10205"/>
                    <a:pt x="17180" y="11219"/>
                    <a:pt x="15921" y="11219"/>
                  </a:cubicBezTo>
                  <a:lnTo>
                    <a:pt x="5082" y="11219"/>
                  </a:lnTo>
                  <a:cubicBezTo>
                    <a:pt x="2618" y="11219"/>
                    <a:pt x="1499" y="8160"/>
                    <a:pt x="3387" y="6587"/>
                  </a:cubicBezTo>
                  <a:lnTo>
                    <a:pt x="3387" y="6587"/>
                  </a:lnTo>
                  <a:cubicBezTo>
                    <a:pt x="3579" y="6919"/>
                    <a:pt x="3806" y="7216"/>
                    <a:pt x="4086" y="7478"/>
                  </a:cubicBezTo>
                  <a:cubicBezTo>
                    <a:pt x="4201" y="7597"/>
                    <a:pt x="4329" y="7647"/>
                    <a:pt x="4452" y="7647"/>
                  </a:cubicBezTo>
                  <a:cubicBezTo>
                    <a:pt x="4853" y="7647"/>
                    <a:pt x="5195" y="7119"/>
                    <a:pt x="4820" y="6744"/>
                  </a:cubicBezTo>
                  <a:cubicBezTo>
                    <a:pt x="4506" y="6412"/>
                    <a:pt x="4261" y="6045"/>
                    <a:pt x="4086" y="5625"/>
                  </a:cubicBezTo>
                  <a:cubicBezTo>
                    <a:pt x="3929" y="5223"/>
                    <a:pt x="3841" y="4804"/>
                    <a:pt x="3841" y="4402"/>
                  </a:cubicBezTo>
                  <a:cubicBezTo>
                    <a:pt x="3841" y="2352"/>
                    <a:pt x="5499" y="1056"/>
                    <a:pt x="7201" y="1056"/>
                  </a:cubicBezTo>
                  <a:close/>
                  <a:moveTo>
                    <a:pt x="10331" y="14785"/>
                  </a:moveTo>
                  <a:cubicBezTo>
                    <a:pt x="10598" y="14785"/>
                    <a:pt x="10851" y="14992"/>
                    <a:pt x="10851" y="15310"/>
                  </a:cubicBezTo>
                  <a:cubicBezTo>
                    <a:pt x="10851" y="15607"/>
                    <a:pt x="10624" y="15834"/>
                    <a:pt x="10327" y="15834"/>
                  </a:cubicBezTo>
                  <a:cubicBezTo>
                    <a:pt x="9855" y="15834"/>
                    <a:pt x="9628" y="15275"/>
                    <a:pt x="9960" y="14943"/>
                  </a:cubicBezTo>
                  <a:cubicBezTo>
                    <a:pt x="10068" y="14834"/>
                    <a:pt x="10201" y="14785"/>
                    <a:pt x="10331" y="14785"/>
                  </a:cubicBezTo>
                  <a:close/>
                  <a:moveTo>
                    <a:pt x="5428" y="15834"/>
                  </a:moveTo>
                  <a:cubicBezTo>
                    <a:pt x="5695" y="15834"/>
                    <a:pt x="5957" y="16041"/>
                    <a:pt x="5957" y="16359"/>
                  </a:cubicBezTo>
                  <a:cubicBezTo>
                    <a:pt x="5957" y="16656"/>
                    <a:pt x="5712" y="16883"/>
                    <a:pt x="5432" y="16883"/>
                  </a:cubicBezTo>
                  <a:cubicBezTo>
                    <a:pt x="4960" y="16883"/>
                    <a:pt x="4733" y="16324"/>
                    <a:pt x="5065" y="15992"/>
                  </a:cubicBezTo>
                  <a:cubicBezTo>
                    <a:pt x="5168" y="15883"/>
                    <a:pt x="5299" y="15834"/>
                    <a:pt x="5428" y="15834"/>
                  </a:cubicBezTo>
                  <a:close/>
                  <a:moveTo>
                    <a:pt x="15226" y="15834"/>
                  </a:moveTo>
                  <a:cubicBezTo>
                    <a:pt x="15493" y="15834"/>
                    <a:pt x="15746" y="16041"/>
                    <a:pt x="15746" y="16359"/>
                  </a:cubicBezTo>
                  <a:cubicBezTo>
                    <a:pt x="15746" y="16656"/>
                    <a:pt x="15519" y="16883"/>
                    <a:pt x="15222" y="16883"/>
                  </a:cubicBezTo>
                  <a:cubicBezTo>
                    <a:pt x="14767" y="16883"/>
                    <a:pt x="14522" y="16324"/>
                    <a:pt x="14855" y="15992"/>
                  </a:cubicBezTo>
                  <a:cubicBezTo>
                    <a:pt x="14963" y="15883"/>
                    <a:pt x="15096" y="15834"/>
                    <a:pt x="15226" y="15834"/>
                  </a:cubicBezTo>
                  <a:close/>
                  <a:moveTo>
                    <a:pt x="7206" y="1"/>
                  </a:moveTo>
                  <a:cubicBezTo>
                    <a:pt x="4969" y="1"/>
                    <a:pt x="2781" y="1694"/>
                    <a:pt x="2792" y="4384"/>
                  </a:cubicBezTo>
                  <a:cubicBezTo>
                    <a:pt x="2792" y="4786"/>
                    <a:pt x="2845" y="5188"/>
                    <a:pt x="2950" y="5590"/>
                  </a:cubicBezTo>
                  <a:cubicBezTo>
                    <a:pt x="1" y="7632"/>
                    <a:pt x="1458" y="12268"/>
                    <a:pt x="5062" y="12268"/>
                  </a:cubicBezTo>
                  <a:cubicBezTo>
                    <a:pt x="5069" y="12268"/>
                    <a:pt x="5076" y="12268"/>
                    <a:pt x="5082" y="12268"/>
                  </a:cubicBezTo>
                  <a:lnTo>
                    <a:pt x="5957" y="12268"/>
                  </a:lnTo>
                  <a:lnTo>
                    <a:pt x="5957" y="12915"/>
                  </a:lnTo>
                  <a:lnTo>
                    <a:pt x="5135" y="13474"/>
                  </a:lnTo>
                  <a:cubicBezTo>
                    <a:pt x="4995" y="13562"/>
                    <a:pt x="4908" y="13719"/>
                    <a:pt x="4908" y="13911"/>
                  </a:cubicBezTo>
                  <a:lnTo>
                    <a:pt x="4908" y="14873"/>
                  </a:lnTo>
                  <a:cubicBezTo>
                    <a:pt x="3229" y="15467"/>
                    <a:pt x="3649" y="17932"/>
                    <a:pt x="5415" y="17932"/>
                  </a:cubicBezTo>
                  <a:cubicBezTo>
                    <a:pt x="7198" y="17932"/>
                    <a:pt x="7617" y="15467"/>
                    <a:pt x="5939" y="14873"/>
                  </a:cubicBezTo>
                  <a:lnTo>
                    <a:pt x="5939" y="14191"/>
                  </a:lnTo>
                  <a:lnTo>
                    <a:pt x="6761" y="13649"/>
                  </a:lnTo>
                  <a:cubicBezTo>
                    <a:pt x="6918" y="13544"/>
                    <a:pt x="7005" y="13387"/>
                    <a:pt x="7005" y="13212"/>
                  </a:cubicBezTo>
                  <a:lnTo>
                    <a:pt x="7005" y="12251"/>
                  </a:lnTo>
                  <a:lnTo>
                    <a:pt x="9802" y="12251"/>
                  </a:lnTo>
                  <a:lnTo>
                    <a:pt x="9802" y="13824"/>
                  </a:lnTo>
                  <a:cubicBezTo>
                    <a:pt x="8124" y="14401"/>
                    <a:pt x="8544" y="16883"/>
                    <a:pt x="10309" y="16883"/>
                  </a:cubicBezTo>
                  <a:cubicBezTo>
                    <a:pt x="12093" y="16883"/>
                    <a:pt x="12512" y="14401"/>
                    <a:pt x="10851" y="13824"/>
                  </a:cubicBezTo>
                  <a:lnTo>
                    <a:pt x="10851" y="12251"/>
                  </a:lnTo>
                  <a:lnTo>
                    <a:pt x="13648" y="12251"/>
                  </a:lnTo>
                  <a:lnTo>
                    <a:pt x="13648" y="13212"/>
                  </a:lnTo>
                  <a:cubicBezTo>
                    <a:pt x="13648" y="13387"/>
                    <a:pt x="13736" y="13544"/>
                    <a:pt x="13876" y="13649"/>
                  </a:cubicBezTo>
                  <a:lnTo>
                    <a:pt x="14697" y="14191"/>
                  </a:lnTo>
                  <a:lnTo>
                    <a:pt x="14697" y="14873"/>
                  </a:lnTo>
                  <a:cubicBezTo>
                    <a:pt x="13019" y="15467"/>
                    <a:pt x="13456" y="17932"/>
                    <a:pt x="15222" y="17932"/>
                  </a:cubicBezTo>
                  <a:cubicBezTo>
                    <a:pt x="16987" y="17932"/>
                    <a:pt x="17407" y="15467"/>
                    <a:pt x="15746" y="14873"/>
                  </a:cubicBezTo>
                  <a:lnTo>
                    <a:pt x="15746" y="13911"/>
                  </a:lnTo>
                  <a:cubicBezTo>
                    <a:pt x="15746" y="13719"/>
                    <a:pt x="15659" y="13562"/>
                    <a:pt x="15501" y="13474"/>
                  </a:cubicBezTo>
                  <a:lnTo>
                    <a:pt x="14697" y="12915"/>
                  </a:lnTo>
                  <a:lnTo>
                    <a:pt x="14697" y="12268"/>
                  </a:lnTo>
                  <a:lnTo>
                    <a:pt x="15921" y="12268"/>
                  </a:lnTo>
                  <a:cubicBezTo>
                    <a:pt x="17652" y="12268"/>
                    <a:pt x="19103" y="10940"/>
                    <a:pt x="19242" y="9209"/>
                  </a:cubicBezTo>
                  <a:cubicBezTo>
                    <a:pt x="19382" y="7478"/>
                    <a:pt x="18159" y="5922"/>
                    <a:pt x="16445" y="5660"/>
                  </a:cubicBezTo>
                  <a:lnTo>
                    <a:pt x="16445" y="5433"/>
                  </a:lnTo>
                  <a:cubicBezTo>
                    <a:pt x="16432" y="3105"/>
                    <a:pt x="14519" y="1407"/>
                    <a:pt x="12408" y="1407"/>
                  </a:cubicBezTo>
                  <a:cubicBezTo>
                    <a:pt x="11840" y="1407"/>
                    <a:pt x="11258" y="1530"/>
                    <a:pt x="10694" y="1797"/>
                  </a:cubicBezTo>
                  <a:cubicBezTo>
                    <a:pt x="9784" y="556"/>
                    <a:pt x="8487" y="1"/>
                    <a:pt x="7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2" name="Google Shape;222;p28"/>
          <p:cNvSpPr txBox="1">
            <a:spLocks noGrp="1"/>
          </p:cNvSpPr>
          <p:nvPr>
            <p:ph type="ctrTitle"/>
          </p:nvPr>
        </p:nvSpPr>
        <p:spPr>
          <a:xfrm>
            <a:off x="704248" y="1419577"/>
            <a:ext cx="5351100" cy="22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Internet De </a:t>
            </a:r>
            <a:r>
              <a:rPr lang="es-HN" sz="6000" dirty="0"/>
              <a:t>Las</a:t>
            </a:r>
            <a:r>
              <a:rPr lang="en" sz="6000" dirty="0"/>
              <a:t> Cosas</a:t>
            </a:r>
            <a:endParaRPr sz="6000" dirty="0"/>
          </a:p>
        </p:txBody>
      </p:sp>
      <p:sp>
        <p:nvSpPr>
          <p:cNvPr id="223" name="Google Shape;223;p28"/>
          <p:cNvSpPr txBox="1">
            <a:spLocks noGrp="1"/>
          </p:cNvSpPr>
          <p:nvPr>
            <p:ph type="subTitle" idx="1"/>
          </p:nvPr>
        </p:nvSpPr>
        <p:spPr>
          <a:xfrm rot="-59659">
            <a:off x="527085" y="3532010"/>
            <a:ext cx="5238189" cy="96035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Era de la interconexión con las cosas u objetos, para crear y promover un ambiente totalmente informado y confortable </a:t>
            </a:r>
          </a:p>
        </p:txBody>
      </p:sp>
      <p:cxnSp>
        <p:nvCxnSpPr>
          <p:cNvPr id="224" name="Google Shape;224;p28"/>
          <p:cNvCxnSpPr/>
          <p:nvPr/>
        </p:nvCxnSpPr>
        <p:spPr>
          <a:xfrm>
            <a:off x="725550" y="3308300"/>
            <a:ext cx="2595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5" name="Google Shape;225;p28"/>
          <p:cNvGrpSpPr/>
          <p:nvPr/>
        </p:nvGrpSpPr>
        <p:grpSpPr>
          <a:xfrm rot="-762542">
            <a:off x="7841328" y="1911893"/>
            <a:ext cx="1149900" cy="1149900"/>
            <a:chOff x="7144390" y="2062575"/>
            <a:chExt cx="1149900" cy="1149900"/>
          </a:xfrm>
        </p:grpSpPr>
        <p:sp>
          <p:nvSpPr>
            <p:cNvPr id="226" name="Google Shape;226;p28"/>
            <p:cNvSpPr/>
            <p:nvPr/>
          </p:nvSpPr>
          <p:spPr>
            <a:xfrm>
              <a:off x="7144390" y="2062575"/>
              <a:ext cx="1149900" cy="1149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27" name="Google Shape;227;p28"/>
            <p:cNvGrpSpPr/>
            <p:nvPr/>
          </p:nvGrpSpPr>
          <p:grpSpPr>
            <a:xfrm>
              <a:off x="7393719" y="2342761"/>
              <a:ext cx="651289" cy="589792"/>
              <a:chOff x="988338" y="1930075"/>
              <a:chExt cx="494750" cy="448000"/>
            </a:xfrm>
          </p:grpSpPr>
          <p:sp>
            <p:nvSpPr>
              <p:cNvPr id="228" name="Google Shape;228;p28"/>
              <p:cNvSpPr/>
              <p:nvPr/>
            </p:nvSpPr>
            <p:spPr>
              <a:xfrm>
                <a:off x="988338" y="1930075"/>
                <a:ext cx="494750" cy="448000"/>
              </a:xfrm>
              <a:custGeom>
                <a:avLst/>
                <a:gdLst/>
                <a:ahLst/>
                <a:cxnLst/>
                <a:rect l="l" t="t" r="r" b="b"/>
                <a:pathLst>
                  <a:path w="19790" h="17920" extrusionOk="0">
                    <a:moveTo>
                      <a:pt x="7129" y="1042"/>
                    </a:moveTo>
                    <a:cubicBezTo>
                      <a:pt x="8081" y="1042"/>
                      <a:pt x="9046" y="1450"/>
                      <a:pt x="9738" y="2361"/>
                    </a:cubicBezTo>
                    <a:cubicBezTo>
                      <a:pt x="9651" y="2431"/>
                      <a:pt x="9581" y="2501"/>
                      <a:pt x="9493" y="2589"/>
                    </a:cubicBezTo>
                    <a:cubicBezTo>
                      <a:pt x="9167" y="2969"/>
                      <a:pt x="9496" y="3456"/>
                      <a:pt x="9897" y="3456"/>
                    </a:cubicBezTo>
                    <a:cubicBezTo>
                      <a:pt x="10012" y="3456"/>
                      <a:pt x="10132" y="3416"/>
                      <a:pt x="10245" y="3323"/>
                    </a:cubicBezTo>
                    <a:cubicBezTo>
                      <a:pt x="10385" y="3183"/>
                      <a:pt x="10560" y="3043"/>
                      <a:pt x="10734" y="2938"/>
                    </a:cubicBezTo>
                    <a:cubicBezTo>
                      <a:pt x="11250" y="2601"/>
                      <a:pt x="11808" y="2448"/>
                      <a:pt x="12352" y="2448"/>
                    </a:cubicBezTo>
                    <a:cubicBezTo>
                      <a:pt x="13892" y="2448"/>
                      <a:pt x="15315" y="3676"/>
                      <a:pt x="15315" y="5420"/>
                    </a:cubicBezTo>
                    <a:cubicBezTo>
                      <a:pt x="15315" y="5630"/>
                      <a:pt x="15297" y="5823"/>
                      <a:pt x="15262" y="6032"/>
                    </a:cubicBezTo>
                    <a:cubicBezTo>
                      <a:pt x="15196" y="6364"/>
                      <a:pt x="15460" y="6664"/>
                      <a:pt x="15786" y="6664"/>
                    </a:cubicBezTo>
                    <a:cubicBezTo>
                      <a:pt x="15803" y="6664"/>
                      <a:pt x="15821" y="6663"/>
                      <a:pt x="15839" y="6662"/>
                    </a:cubicBezTo>
                    <a:cubicBezTo>
                      <a:pt x="17098" y="6662"/>
                      <a:pt x="18129" y="7676"/>
                      <a:pt x="18129" y="8934"/>
                    </a:cubicBezTo>
                    <a:cubicBezTo>
                      <a:pt x="18129" y="10175"/>
                      <a:pt x="17098" y="11207"/>
                      <a:pt x="15839" y="11207"/>
                    </a:cubicBezTo>
                    <a:lnTo>
                      <a:pt x="15507" y="11207"/>
                    </a:lnTo>
                    <a:cubicBezTo>
                      <a:pt x="14912" y="8777"/>
                      <a:pt x="12727" y="7081"/>
                      <a:pt x="10245" y="7081"/>
                    </a:cubicBezTo>
                    <a:cubicBezTo>
                      <a:pt x="7745" y="7081"/>
                      <a:pt x="5560" y="8777"/>
                      <a:pt x="4966" y="11207"/>
                    </a:cubicBezTo>
                    <a:cubicBezTo>
                      <a:pt x="3532" y="11189"/>
                      <a:pt x="2361" y="10018"/>
                      <a:pt x="2378" y="8585"/>
                    </a:cubicBezTo>
                    <a:cubicBezTo>
                      <a:pt x="2378" y="7798"/>
                      <a:pt x="2710" y="7064"/>
                      <a:pt x="3305" y="6574"/>
                    </a:cubicBezTo>
                    <a:cubicBezTo>
                      <a:pt x="3497" y="6889"/>
                      <a:pt x="3724" y="7204"/>
                      <a:pt x="4004" y="7466"/>
                    </a:cubicBezTo>
                    <a:cubicBezTo>
                      <a:pt x="4119" y="7585"/>
                      <a:pt x="4248" y="7634"/>
                      <a:pt x="4372" y="7634"/>
                    </a:cubicBezTo>
                    <a:cubicBezTo>
                      <a:pt x="4777" y="7634"/>
                      <a:pt x="5126" y="7106"/>
                      <a:pt x="4738" y="6732"/>
                    </a:cubicBezTo>
                    <a:cubicBezTo>
                      <a:pt x="4424" y="6399"/>
                      <a:pt x="4179" y="6015"/>
                      <a:pt x="4004" y="5595"/>
                    </a:cubicBezTo>
                    <a:cubicBezTo>
                      <a:pt x="3847" y="5211"/>
                      <a:pt x="3777" y="4791"/>
                      <a:pt x="3777" y="4372"/>
                    </a:cubicBezTo>
                    <a:cubicBezTo>
                      <a:pt x="3777" y="2334"/>
                      <a:pt x="5433" y="1042"/>
                      <a:pt x="7129" y="1042"/>
                    </a:cubicBezTo>
                    <a:close/>
                    <a:moveTo>
                      <a:pt x="2889" y="15822"/>
                    </a:moveTo>
                    <a:cubicBezTo>
                      <a:pt x="3156" y="15822"/>
                      <a:pt x="3410" y="16029"/>
                      <a:pt x="3410" y="16346"/>
                    </a:cubicBezTo>
                    <a:cubicBezTo>
                      <a:pt x="3410" y="16643"/>
                      <a:pt x="3182" y="16871"/>
                      <a:pt x="2885" y="16871"/>
                    </a:cubicBezTo>
                    <a:cubicBezTo>
                      <a:pt x="2413" y="16871"/>
                      <a:pt x="2186" y="16311"/>
                      <a:pt x="2518" y="15979"/>
                    </a:cubicBezTo>
                    <a:cubicBezTo>
                      <a:pt x="2627" y="15871"/>
                      <a:pt x="2760" y="15822"/>
                      <a:pt x="2889" y="15822"/>
                    </a:cubicBezTo>
                    <a:close/>
                    <a:moveTo>
                      <a:pt x="10203" y="8131"/>
                    </a:moveTo>
                    <a:cubicBezTo>
                      <a:pt x="12447" y="8131"/>
                      <a:pt x="14603" y="9880"/>
                      <a:pt x="14615" y="12518"/>
                    </a:cubicBezTo>
                    <a:cubicBezTo>
                      <a:pt x="14615" y="14930"/>
                      <a:pt x="12657" y="16888"/>
                      <a:pt x="10245" y="16888"/>
                    </a:cubicBezTo>
                    <a:cubicBezTo>
                      <a:pt x="6347" y="16888"/>
                      <a:pt x="4389" y="12168"/>
                      <a:pt x="7151" y="9424"/>
                    </a:cubicBezTo>
                    <a:cubicBezTo>
                      <a:pt x="8038" y="8530"/>
                      <a:pt x="9131" y="8131"/>
                      <a:pt x="10203" y="8131"/>
                    </a:cubicBezTo>
                    <a:close/>
                    <a:moveTo>
                      <a:pt x="17581" y="15826"/>
                    </a:moveTo>
                    <a:cubicBezTo>
                      <a:pt x="17852" y="15826"/>
                      <a:pt x="18112" y="16042"/>
                      <a:pt x="18112" y="16364"/>
                    </a:cubicBezTo>
                    <a:cubicBezTo>
                      <a:pt x="18112" y="16643"/>
                      <a:pt x="17867" y="16888"/>
                      <a:pt x="17587" y="16888"/>
                    </a:cubicBezTo>
                    <a:cubicBezTo>
                      <a:pt x="17115" y="16871"/>
                      <a:pt x="16888" y="16311"/>
                      <a:pt x="17220" y="15979"/>
                    </a:cubicBezTo>
                    <a:cubicBezTo>
                      <a:pt x="17326" y="15873"/>
                      <a:pt x="17455" y="15826"/>
                      <a:pt x="17581" y="15826"/>
                    </a:cubicBezTo>
                    <a:close/>
                    <a:moveTo>
                      <a:pt x="7126" y="0"/>
                    </a:moveTo>
                    <a:cubicBezTo>
                      <a:pt x="4892" y="0"/>
                      <a:pt x="2710" y="1690"/>
                      <a:pt x="2710" y="4372"/>
                    </a:cubicBezTo>
                    <a:cubicBezTo>
                      <a:pt x="2710" y="4774"/>
                      <a:pt x="2763" y="5176"/>
                      <a:pt x="2885" y="5560"/>
                    </a:cubicBezTo>
                    <a:cubicBezTo>
                      <a:pt x="1" y="7571"/>
                      <a:pt x="1312" y="12081"/>
                      <a:pt x="4826" y="12256"/>
                    </a:cubicBezTo>
                    <a:lnTo>
                      <a:pt x="4826" y="12500"/>
                    </a:lnTo>
                    <a:cubicBezTo>
                      <a:pt x="4826" y="12780"/>
                      <a:pt x="4843" y="13077"/>
                      <a:pt x="4896" y="13374"/>
                    </a:cubicBezTo>
                    <a:lnTo>
                      <a:pt x="2885" y="13374"/>
                    </a:lnTo>
                    <a:cubicBezTo>
                      <a:pt x="2606" y="13374"/>
                      <a:pt x="2361" y="13602"/>
                      <a:pt x="2378" y="13899"/>
                    </a:cubicBezTo>
                    <a:lnTo>
                      <a:pt x="2378" y="14860"/>
                    </a:lnTo>
                    <a:cubicBezTo>
                      <a:pt x="700" y="15455"/>
                      <a:pt x="1120" y="17920"/>
                      <a:pt x="2903" y="17920"/>
                    </a:cubicBezTo>
                    <a:cubicBezTo>
                      <a:pt x="4668" y="17920"/>
                      <a:pt x="5088" y="15455"/>
                      <a:pt x="3427" y="14860"/>
                    </a:cubicBezTo>
                    <a:lnTo>
                      <a:pt x="3427" y="14423"/>
                    </a:lnTo>
                    <a:lnTo>
                      <a:pt x="5175" y="14423"/>
                    </a:lnTo>
                    <a:cubicBezTo>
                      <a:pt x="5962" y="16539"/>
                      <a:pt x="7990" y="17920"/>
                      <a:pt x="10245" y="17920"/>
                    </a:cubicBezTo>
                    <a:cubicBezTo>
                      <a:pt x="12500" y="17920"/>
                      <a:pt x="14510" y="16539"/>
                      <a:pt x="15315" y="14423"/>
                    </a:cubicBezTo>
                    <a:lnTo>
                      <a:pt x="17063" y="14423"/>
                    </a:lnTo>
                    <a:lnTo>
                      <a:pt x="17063" y="14860"/>
                    </a:lnTo>
                    <a:cubicBezTo>
                      <a:pt x="15384" y="15455"/>
                      <a:pt x="15821" y="17920"/>
                      <a:pt x="17587" y="17920"/>
                    </a:cubicBezTo>
                    <a:cubicBezTo>
                      <a:pt x="19353" y="17920"/>
                      <a:pt x="19790" y="15455"/>
                      <a:pt x="18112" y="14860"/>
                    </a:cubicBezTo>
                    <a:lnTo>
                      <a:pt x="18112" y="13899"/>
                    </a:lnTo>
                    <a:cubicBezTo>
                      <a:pt x="18112" y="13602"/>
                      <a:pt x="17867" y="13374"/>
                      <a:pt x="17570" y="13374"/>
                    </a:cubicBezTo>
                    <a:lnTo>
                      <a:pt x="15594" y="13374"/>
                    </a:lnTo>
                    <a:cubicBezTo>
                      <a:pt x="15629" y="13077"/>
                      <a:pt x="15664" y="12798"/>
                      <a:pt x="15664" y="12500"/>
                    </a:cubicBezTo>
                    <a:lnTo>
                      <a:pt x="15664" y="12256"/>
                    </a:lnTo>
                    <a:lnTo>
                      <a:pt x="15839" y="12256"/>
                    </a:lnTo>
                    <a:cubicBezTo>
                      <a:pt x="17587" y="12256"/>
                      <a:pt x="19038" y="10927"/>
                      <a:pt x="19178" y="9179"/>
                    </a:cubicBezTo>
                    <a:cubicBezTo>
                      <a:pt x="19300" y="7448"/>
                      <a:pt x="18077" y="5910"/>
                      <a:pt x="16363" y="5648"/>
                    </a:cubicBezTo>
                    <a:lnTo>
                      <a:pt x="16363" y="5420"/>
                    </a:lnTo>
                    <a:cubicBezTo>
                      <a:pt x="16350" y="3093"/>
                      <a:pt x="14437" y="1394"/>
                      <a:pt x="12326" y="1394"/>
                    </a:cubicBezTo>
                    <a:cubicBezTo>
                      <a:pt x="11758" y="1394"/>
                      <a:pt x="11176" y="1517"/>
                      <a:pt x="10612" y="1784"/>
                    </a:cubicBezTo>
                    <a:cubicBezTo>
                      <a:pt x="9697" y="551"/>
                      <a:pt x="8403" y="0"/>
                      <a:pt x="71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1165338" y="2229450"/>
                <a:ext cx="15780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1050" extrusionOk="0">
                    <a:moveTo>
                      <a:pt x="700" y="1"/>
                    </a:moveTo>
                    <a:cubicBezTo>
                      <a:pt x="1" y="1"/>
                      <a:pt x="1" y="1050"/>
                      <a:pt x="700" y="1050"/>
                    </a:cubicBezTo>
                    <a:lnTo>
                      <a:pt x="5612" y="1050"/>
                    </a:lnTo>
                    <a:cubicBezTo>
                      <a:pt x="6312" y="1050"/>
                      <a:pt x="6312" y="1"/>
                      <a:pt x="56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30" name="Google Shape;230;p28"/>
          <p:cNvGrpSpPr/>
          <p:nvPr/>
        </p:nvGrpSpPr>
        <p:grpSpPr>
          <a:xfrm rot="-522130">
            <a:off x="6903856" y="2773366"/>
            <a:ext cx="1149914" cy="1149914"/>
            <a:chOff x="6598350" y="2932555"/>
            <a:chExt cx="1149900" cy="1149900"/>
          </a:xfrm>
        </p:grpSpPr>
        <p:sp>
          <p:nvSpPr>
            <p:cNvPr id="231" name="Google Shape;231;p28"/>
            <p:cNvSpPr/>
            <p:nvPr/>
          </p:nvSpPr>
          <p:spPr>
            <a:xfrm>
              <a:off x="6598350" y="2932555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32" name="Google Shape;232;p28"/>
            <p:cNvGrpSpPr/>
            <p:nvPr/>
          </p:nvGrpSpPr>
          <p:grpSpPr>
            <a:xfrm>
              <a:off x="6855324" y="3212560"/>
              <a:ext cx="636202" cy="590040"/>
              <a:chOff x="3960163" y="2623325"/>
              <a:chExt cx="483400" cy="448325"/>
            </a:xfrm>
          </p:grpSpPr>
          <p:sp>
            <p:nvSpPr>
              <p:cNvPr id="233" name="Google Shape;233;p28"/>
              <p:cNvSpPr/>
              <p:nvPr/>
            </p:nvSpPr>
            <p:spPr>
              <a:xfrm>
                <a:off x="3960163" y="2623325"/>
                <a:ext cx="483400" cy="448325"/>
              </a:xfrm>
              <a:custGeom>
                <a:avLst/>
                <a:gdLst/>
                <a:ahLst/>
                <a:cxnLst/>
                <a:rect l="l" t="t" r="r" b="b"/>
                <a:pathLst>
                  <a:path w="19336" h="17933" extrusionOk="0">
                    <a:moveTo>
                      <a:pt x="7092" y="1047"/>
                    </a:moveTo>
                    <a:cubicBezTo>
                      <a:pt x="8095" y="1047"/>
                      <a:pt x="9081" y="1503"/>
                      <a:pt x="9721" y="2357"/>
                    </a:cubicBezTo>
                    <a:cubicBezTo>
                      <a:pt x="9651" y="2426"/>
                      <a:pt x="9563" y="2496"/>
                      <a:pt x="9493" y="2566"/>
                    </a:cubicBezTo>
                    <a:cubicBezTo>
                      <a:pt x="9102" y="2957"/>
                      <a:pt x="9460" y="3494"/>
                      <a:pt x="9877" y="3494"/>
                    </a:cubicBezTo>
                    <a:cubicBezTo>
                      <a:pt x="10001" y="3494"/>
                      <a:pt x="10129" y="3447"/>
                      <a:pt x="10245" y="3335"/>
                    </a:cubicBezTo>
                    <a:cubicBezTo>
                      <a:pt x="10385" y="3178"/>
                      <a:pt x="10560" y="3056"/>
                      <a:pt x="10735" y="2933"/>
                    </a:cubicBezTo>
                    <a:cubicBezTo>
                      <a:pt x="11247" y="2598"/>
                      <a:pt x="11803" y="2446"/>
                      <a:pt x="12345" y="2446"/>
                    </a:cubicBezTo>
                    <a:cubicBezTo>
                      <a:pt x="13893" y="2446"/>
                      <a:pt x="15328" y="3685"/>
                      <a:pt x="15315" y="5433"/>
                    </a:cubicBezTo>
                    <a:cubicBezTo>
                      <a:pt x="15315" y="5626"/>
                      <a:pt x="15297" y="5835"/>
                      <a:pt x="15262" y="6028"/>
                    </a:cubicBezTo>
                    <a:cubicBezTo>
                      <a:pt x="15194" y="6351"/>
                      <a:pt x="15441" y="6658"/>
                      <a:pt x="15760" y="6658"/>
                    </a:cubicBezTo>
                    <a:cubicBezTo>
                      <a:pt x="15769" y="6658"/>
                      <a:pt x="15778" y="6657"/>
                      <a:pt x="15787" y="6657"/>
                    </a:cubicBezTo>
                    <a:lnTo>
                      <a:pt x="15839" y="6657"/>
                    </a:lnTo>
                    <a:cubicBezTo>
                      <a:pt x="17098" y="6657"/>
                      <a:pt x="18112" y="7671"/>
                      <a:pt x="18112" y="8929"/>
                    </a:cubicBezTo>
                    <a:cubicBezTo>
                      <a:pt x="18112" y="10188"/>
                      <a:pt x="17098" y="11202"/>
                      <a:pt x="15839" y="11202"/>
                    </a:cubicBezTo>
                    <a:lnTo>
                      <a:pt x="15507" y="11202"/>
                    </a:lnTo>
                    <a:cubicBezTo>
                      <a:pt x="14913" y="8772"/>
                      <a:pt x="12727" y="7059"/>
                      <a:pt x="10245" y="7059"/>
                    </a:cubicBezTo>
                    <a:cubicBezTo>
                      <a:pt x="7745" y="7059"/>
                      <a:pt x="5560" y="8772"/>
                      <a:pt x="4966" y="11202"/>
                    </a:cubicBezTo>
                    <a:cubicBezTo>
                      <a:pt x="2518" y="11185"/>
                      <a:pt x="1417" y="8125"/>
                      <a:pt x="3305" y="6552"/>
                    </a:cubicBezTo>
                    <a:lnTo>
                      <a:pt x="3305" y="6552"/>
                    </a:lnTo>
                    <a:cubicBezTo>
                      <a:pt x="3497" y="6884"/>
                      <a:pt x="3725" y="7199"/>
                      <a:pt x="3987" y="7461"/>
                    </a:cubicBezTo>
                    <a:cubicBezTo>
                      <a:pt x="4105" y="7575"/>
                      <a:pt x="4235" y="7622"/>
                      <a:pt x="4359" y="7622"/>
                    </a:cubicBezTo>
                    <a:cubicBezTo>
                      <a:pt x="4769" y="7622"/>
                      <a:pt x="5114" y="7103"/>
                      <a:pt x="4738" y="6727"/>
                    </a:cubicBezTo>
                    <a:cubicBezTo>
                      <a:pt x="4424" y="6395"/>
                      <a:pt x="4162" y="6010"/>
                      <a:pt x="4004" y="5591"/>
                    </a:cubicBezTo>
                    <a:cubicBezTo>
                      <a:pt x="3392" y="4052"/>
                      <a:pt x="4004" y="2287"/>
                      <a:pt x="5455" y="1482"/>
                    </a:cubicBezTo>
                    <a:cubicBezTo>
                      <a:pt x="5968" y="1188"/>
                      <a:pt x="6533" y="1047"/>
                      <a:pt x="7092" y="1047"/>
                    </a:cubicBezTo>
                    <a:close/>
                    <a:moveTo>
                      <a:pt x="10207" y="8126"/>
                    </a:moveTo>
                    <a:cubicBezTo>
                      <a:pt x="12455" y="8126"/>
                      <a:pt x="14615" y="9875"/>
                      <a:pt x="14615" y="12513"/>
                    </a:cubicBezTo>
                    <a:cubicBezTo>
                      <a:pt x="14615" y="14926"/>
                      <a:pt x="12657" y="16883"/>
                      <a:pt x="10245" y="16883"/>
                    </a:cubicBezTo>
                    <a:cubicBezTo>
                      <a:pt x="6347" y="16883"/>
                      <a:pt x="4389" y="12164"/>
                      <a:pt x="7151" y="9419"/>
                    </a:cubicBezTo>
                    <a:cubicBezTo>
                      <a:pt x="8038" y="8526"/>
                      <a:pt x="9133" y="8126"/>
                      <a:pt x="10207" y="8126"/>
                    </a:cubicBezTo>
                    <a:close/>
                    <a:moveTo>
                      <a:pt x="7128" y="1"/>
                    </a:moveTo>
                    <a:cubicBezTo>
                      <a:pt x="4895" y="1"/>
                      <a:pt x="2711" y="1694"/>
                      <a:pt x="2711" y="4384"/>
                    </a:cubicBezTo>
                    <a:cubicBezTo>
                      <a:pt x="2711" y="4786"/>
                      <a:pt x="2763" y="5188"/>
                      <a:pt x="2885" y="5573"/>
                    </a:cubicBezTo>
                    <a:cubicBezTo>
                      <a:pt x="1" y="7583"/>
                      <a:pt x="1312" y="12094"/>
                      <a:pt x="4826" y="12251"/>
                    </a:cubicBezTo>
                    <a:lnTo>
                      <a:pt x="4826" y="12496"/>
                    </a:lnTo>
                    <a:cubicBezTo>
                      <a:pt x="4826" y="15502"/>
                      <a:pt x="7238" y="17932"/>
                      <a:pt x="10245" y="17932"/>
                    </a:cubicBezTo>
                    <a:cubicBezTo>
                      <a:pt x="13234" y="17932"/>
                      <a:pt x="15664" y="15502"/>
                      <a:pt x="15664" y="12496"/>
                    </a:cubicBezTo>
                    <a:lnTo>
                      <a:pt x="15664" y="12251"/>
                    </a:lnTo>
                    <a:lnTo>
                      <a:pt x="15839" y="12251"/>
                    </a:lnTo>
                    <a:cubicBezTo>
                      <a:pt x="15862" y="12251"/>
                      <a:pt x="15884" y="12252"/>
                      <a:pt x="15906" y="12252"/>
                    </a:cubicBezTo>
                    <a:cubicBezTo>
                      <a:pt x="17642" y="12252"/>
                      <a:pt x="19075" y="10918"/>
                      <a:pt x="19213" y="9192"/>
                    </a:cubicBezTo>
                    <a:cubicBezTo>
                      <a:pt x="19335" y="7444"/>
                      <a:pt x="18094" y="5888"/>
                      <a:pt x="16364" y="5643"/>
                    </a:cubicBezTo>
                    <a:lnTo>
                      <a:pt x="16364" y="5416"/>
                    </a:lnTo>
                    <a:cubicBezTo>
                      <a:pt x="16350" y="3102"/>
                      <a:pt x="14437" y="1407"/>
                      <a:pt x="12327" y="1407"/>
                    </a:cubicBezTo>
                    <a:cubicBezTo>
                      <a:pt x="11759" y="1407"/>
                      <a:pt x="11176" y="1530"/>
                      <a:pt x="10612" y="1797"/>
                    </a:cubicBezTo>
                    <a:cubicBezTo>
                      <a:pt x="9702" y="556"/>
                      <a:pt x="8407" y="1"/>
                      <a:pt x="7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4104838" y="2872725"/>
                <a:ext cx="222475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8899" h="5842" extrusionOk="0">
                    <a:moveTo>
                      <a:pt x="2457" y="1"/>
                    </a:moveTo>
                    <a:cubicBezTo>
                      <a:pt x="2336" y="1"/>
                      <a:pt x="2210" y="48"/>
                      <a:pt x="2098" y="160"/>
                    </a:cubicBezTo>
                    <a:cubicBezTo>
                      <a:pt x="0" y="2257"/>
                      <a:pt x="1486" y="5841"/>
                      <a:pt x="4458" y="5841"/>
                    </a:cubicBezTo>
                    <a:cubicBezTo>
                      <a:pt x="7412" y="5841"/>
                      <a:pt x="8898" y="2257"/>
                      <a:pt x="6801" y="160"/>
                    </a:cubicBezTo>
                    <a:cubicBezTo>
                      <a:pt x="6696" y="64"/>
                      <a:pt x="6560" y="15"/>
                      <a:pt x="6427" y="15"/>
                    </a:cubicBezTo>
                    <a:cubicBezTo>
                      <a:pt x="6294" y="15"/>
                      <a:pt x="6162" y="64"/>
                      <a:pt x="6066" y="160"/>
                    </a:cubicBezTo>
                    <a:cubicBezTo>
                      <a:pt x="5857" y="369"/>
                      <a:pt x="5857" y="702"/>
                      <a:pt x="6066" y="911"/>
                    </a:cubicBezTo>
                    <a:cubicBezTo>
                      <a:pt x="7482" y="2345"/>
                      <a:pt x="6468" y="4792"/>
                      <a:pt x="4458" y="4792"/>
                    </a:cubicBezTo>
                    <a:cubicBezTo>
                      <a:pt x="2430" y="4792"/>
                      <a:pt x="1416" y="2345"/>
                      <a:pt x="2850" y="911"/>
                    </a:cubicBezTo>
                    <a:cubicBezTo>
                      <a:pt x="3227" y="534"/>
                      <a:pt x="2867" y="1"/>
                      <a:pt x="24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4202738" y="2852675"/>
                <a:ext cx="2667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3147" extrusionOk="0">
                    <a:moveTo>
                      <a:pt x="542" y="0"/>
                    </a:moveTo>
                    <a:cubicBezTo>
                      <a:pt x="280" y="0"/>
                      <a:pt x="18" y="175"/>
                      <a:pt x="18" y="525"/>
                    </a:cubicBezTo>
                    <a:lnTo>
                      <a:pt x="18" y="2622"/>
                    </a:lnTo>
                    <a:cubicBezTo>
                      <a:pt x="0" y="2902"/>
                      <a:pt x="245" y="3147"/>
                      <a:pt x="542" y="3147"/>
                    </a:cubicBezTo>
                    <a:cubicBezTo>
                      <a:pt x="822" y="3147"/>
                      <a:pt x="1066" y="2902"/>
                      <a:pt x="1066" y="2622"/>
                    </a:cubicBezTo>
                    <a:lnTo>
                      <a:pt x="1066" y="525"/>
                    </a:lnTo>
                    <a:cubicBezTo>
                      <a:pt x="1066" y="175"/>
                      <a:pt x="804" y="0"/>
                      <a:pt x="5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36" name="Google Shape;236;p28"/>
          <p:cNvSpPr txBox="1">
            <a:spLocks noGrp="1"/>
          </p:cNvSpPr>
          <p:nvPr>
            <p:ph type="subTitle" idx="1"/>
          </p:nvPr>
        </p:nvSpPr>
        <p:spPr>
          <a:xfrm rot="540089">
            <a:off x="7136490" y="2614784"/>
            <a:ext cx="1857982" cy="540846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Dispositivos Integrados</a:t>
            </a:r>
            <a:endParaRPr sz="1900" dirty="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237" name="Google Shape;237;p28"/>
          <p:cNvSpPr txBox="1">
            <a:spLocks noGrp="1"/>
          </p:cNvSpPr>
          <p:nvPr>
            <p:ph type="subTitle" idx="1"/>
          </p:nvPr>
        </p:nvSpPr>
        <p:spPr>
          <a:xfrm rot="-457733" flipH="1">
            <a:off x="-247136" y="264239"/>
            <a:ext cx="1459821" cy="438321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IoT</a:t>
            </a:r>
            <a:endParaRPr sz="1900" dirty="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765750" y="535650"/>
            <a:ext cx="77157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Caracteristicas de Cada Modelo</a:t>
            </a:r>
            <a:endParaRPr dirty="0"/>
          </a:p>
        </p:txBody>
      </p:sp>
      <p:sp>
        <p:nvSpPr>
          <p:cNvPr id="627" name="Google Shape;627;p46"/>
          <p:cNvSpPr txBox="1">
            <a:spLocks noGrp="1"/>
          </p:cNvSpPr>
          <p:nvPr>
            <p:ph type="subTitle" idx="1"/>
          </p:nvPr>
        </p:nvSpPr>
        <p:spPr>
          <a:xfrm>
            <a:off x="675434" y="2490214"/>
            <a:ext cx="3473956" cy="8981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Representa dos o más dispositivos que se conectan y se comunican directamente</a:t>
            </a:r>
            <a:endParaRPr lang="es-ES" dirty="0"/>
          </a:p>
        </p:txBody>
      </p:sp>
      <p:sp>
        <p:nvSpPr>
          <p:cNvPr id="628" name="Google Shape;628;p46"/>
          <p:cNvSpPr txBox="1">
            <a:spLocks noGrp="1"/>
          </p:cNvSpPr>
          <p:nvPr>
            <p:ph type="subTitle" idx="2"/>
          </p:nvPr>
        </p:nvSpPr>
        <p:spPr>
          <a:xfrm rot="-60113">
            <a:off x="1400260" y="1374353"/>
            <a:ext cx="2024305" cy="10424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Comunicacion “Dispositivo a Dispositivo”</a:t>
            </a:r>
            <a:endParaRPr dirty="0"/>
          </a:p>
        </p:txBody>
      </p:sp>
      <p:cxnSp>
        <p:nvCxnSpPr>
          <p:cNvPr id="629" name="Google Shape;629;p46"/>
          <p:cNvCxnSpPr/>
          <p:nvPr/>
        </p:nvCxnSpPr>
        <p:spPr>
          <a:xfrm>
            <a:off x="1392225" y="1033750"/>
            <a:ext cx="6359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0" name="Google Shape;630;p46"/>
          <p:cNvSpPr txBox="1">
            <a:spLocks noGrp="1"/>
          </p:cNvSpPr>
          <p:nvPr>
            <p:ph type="subTitle" idx="3"/>
          </p:nvPr>
        </p:nvSpPr>
        <p:spPr>
          <a:xfrm>
            <a:off x="5100443" y="2571750"/>
            <a:ext cx="3021900" cy="10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Conexión directamente a un servicio en la nube</a:t>
            </a:r>
            <a:endParaRPr lang="es-ES" dirty="0"/>
          </a:p>
        </p:txBody>
      </p:sp>
      <p:sp>
        <p:nvSpPr>
          <p:cNvPr id="631" name="Google Shape;631;p46"/>
          <p:cNvSpPr txBox="1">
            <a:spLocks noGrp="1"/>
          </p:cNvSpPr>
          <p:nvPr>
            <p:ph type="subTitle" idx="4"/>
          </p:nvPr>
        </p:nvSpPr>
        <p:spPr>
          <a:xfrm rot="60121" flipH="1">
            <a:off x="5606399" y="1325465"/>
            <a:ext cx="2136551" cy="113357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endParaRPr lang="es-HN" dirty="0"/>
          </a:p>
          <a:p>
            <a:pPr marL="0" indent="0"/>
            <a:r>
              <a:rPr lang="es-HN" dirty="0"/>
              <a:t>Comunicación “Dispositivo a la nube”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32" name="Google Shape;632;p46"/>
          <p:cNvGrpSpPr/>
          <p:nvPr/>
        </p:nvGrpSpPr>
        <p:grpSpPr>
          <a:xfrm rot="-654054">
            <a:off x="-62251" y="1005636"/>
            <a:ext cx="1149835" cy="1149835"/>
            <a:chOff x="-1332859" y="1178876"/>
            <a:chExt cx="1149900" cy="1149900"/>
          </a:xfrm>
        </p:grpSpPr>
        <p:sp>
          <p:nvSpPr>
            <p:cNvPr id="633" name="Google Shape;633;p46"/>
            <p:cNvSpPr/>
            <p:nvPr/>
          </p:nvSpPr>
          <p:spPr>
            <a:xfrm>
              <a:off x="-1332859" y="1178876"/>
              <a:ext cx="1149900" cy="1149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46"/>
            <p:cNvSpPr/>
            <p:nvPr/>
          </p:nvSpPr>
          <p:spPr>
            <a:xfrm>
              <a:off x="-1069494" y="1466133"/>
              <a:ext cx="623187" cy="575380"/>
            </a:xfrm>
            <a:custGeom>
              <a:avLst/>
              <a:gdLst/>
              <a:ahLst/>
              <a:cxnLst/>
              <a:rect l="l" t="t" r="r" b="b"/>
              <a:pathLst>
                <a:path w="19423" h="17933" extrusionOk="0">
                  <a:moveTo>
                    <a:pt x="7198" y="1"/>
                  </a:moveTo>
                  <a:cubicBezTo>
                    <a:pt x="4964" y="1"/>
                    <a:pt x="2780" y="1694"/>
                    <a:pt x="2780" y="4384"/>
                  </a:cubicBezTo>
                  <a:cubicBezTo>
                    <a:pt x="2780" y="4786"/>
                    <a:pt x="2832" y="5188"/>
                    <a:pt x="2955" y="5573"/>
                  </a:cubicBezTo>
                  <a:cubicBezTo>
                    <a:pt x="0" y="7636"/>
                    <a:pt x="1451" y="12268"/>
                    <a:pt x="5070" y="12268"/>
                  </a:cubicBezTo>
                  <a:lnTo>
                    <a:pt x="5245" y="12268"/>
                  </a:lnTo>
                  <a:cubicBezTo>
                    <a:pt x="5245" y="12775"/>
                    <a:pt x="5315" y="13282"/>
                    <a:pt x="5472" y="13772"/>
                  </a:cubicBezTo>
                  <a:cubicBezTo>
                    <a:pt x="5542" y="13982"/>
                    <a:pt x="5752" y="14139"/>
                    <a:pt x="5979" y="14139"/>
                  </a:cubicBezTo>
                  <a:cubicBezTo>
                    <a:pt x="6031" y="14139"/>
                    <a:pt x="6084" y="14121"/>
                    <a:pt x="6136" y="14104"/>
                  </a:cubicBezTo>
                  <a:cubicBezTo>
                    <a:pt x="6399" y="14016"/>
                    <a:pt x="6556" y="13737"/>
                    <a:pt x="6468" y="13457"/>
                  </a:cubicBezTo>
                  <a:cubicBezTo>
                    <a:pt x="5603" y="10694"/>
                    <a:pt x="7780" y="8209"/>
                    <a:pt x="10312" y="8209"/>
                  </a:cubicBezTo>
                  <a:cubicBezTo>
                    <a:pt x="10951" y="8209"/>
                    <a:pt x="11613" y="8367"/>
                    <a:pt x="12255" y="8720"/>
                  </a:cubicBezTo>
                  <a:lnTo>
                    <a:pt x="11486" y="8860"/>
                  </a:lnTo>
                  <a:cubicBezTo>
                    <a:pt x="10845" y="8946"/>
                    <a:pt x="10925" y="9891"/>
                    <a:pt x="11556" y="9891"/>
                  </a:cubicBezTo>
                  <a:cubicBezTo>
                    <a:pt x="11561" y="9891"/>
                    <a:pt x="11567" y="9891"/>
                    <a:pt x="11573" y="9891"/>
                  </a:cubicBezTo>
                  <a:lnTo>
                    <a:pt x="11678" y="9891"/>
                  </a:lnTo>
                  <a:lnTo>
                    <a:pt x="13618" y="9559"/>
                  </a:lnTo>
                  <a:cubicBezTo>
                    <a:pt x="13915" y="9506"/>
                    <a:pt x="14108" y="9227"/>
                    <a:pt x="14055" y="8947"/>
                  </a:cubicBezTo>
                  <a:lnTo>
                    <a:pt x="13706" y="6989"/>
                  </a:lnTo>
                  <a:cubicBezTo>
                    <a:pt x="13653" y="6693"/>
                    <a:pt x="13428" y="6558"/>
                    <a:pt x="13200" y="6558"/>
                  </a:cubicBezTo>
                  <a:cubicBezTo>
                    <a:pt x="12905" y="6558"/>
                    <a:pt x="12605" y="6786"/>
                    <a:pt x="12674" y="7181"/>
                  </a:cubicBezTo>
                  <a:lnTo>
                    <a:pt x="12797" y="7811"/>
                  </a:lnTo>
                  <a:cubicBezTo>
                    <a:pt x="12006" y="7374"/>
                    <a:pt x="11164" y="7172"/>
                    <a:pt x="10341" y="7172"/>
                  </a:cubicBezTo>
                  <a:cubicBezTo>
                    <a:pt x="8034" y="7172"/>
                    <a:pt x="5870" y="8759"/>
                    <a:pt x="5367" y="11219"/>
                  </a:cubicBezTo>
                  <a:lnTo>
                    <a:pt x="5070" y="11219"/>
                  </a:lnTo>
                  <a:cubicBezTo>
                    <a:pt x="5056" y="11220"/>
                    <a:pt x="5042" y="11220"/>
                    <a:pt x="5028" y="11220"/>
                  </a:cubicBezTo>
                  <a:cubicBezTo>
                    <a:pt x="2558" y="11220"/>
                    <a:pt x="1445" y="8134"/>
                    <a:pt x="3374" y="6569"/>
                  </a:cubicBezTo>
                  <a:lnTo>
                    <a:pt x="3374" y="6569"/>
                  </a:lnTo>
                  <a:cubicBezTo>
                    <a:pt x="3567" y="6902"/>
                    <a:pt x="3794" y="7199"/>
                    <a:pt x="4056" y="7478"/>
                  </a:cubicBezTo>
                  <a:cubicBezTo>
                    <a:pt x="4174" y="7592"/>
                    <a:pt x="4303" y="7640"/>
                    <a:pt x="4427" y="7640"/>
                  </a:cubicBezTo>
                  <a:cubicBezTo>
                    <a:pt x="4838" y="7640"/>
                    <a:pt x="5184" y="7116"/>
                    <a:pt x="4808" y="6727"/>
                  </a:cubicBezTo>
                  <a:cubicBezTo>
                    <a:pt x="4493" y="6412"/>
                    <a:pt x="4231" y="6028"/>
                    <a:pt x="4073" y="5608"/>
                  </a:cubicBezTo>
                  <a:cubicBezTo>
                    <a:pt x="3916" y="5206"/>
                    <a:pt x="3829" y="4804"/>
                    <a:pt x="3829" y="4384"/>
                  </a:cubicBezTo>
                  <a:cubicBezTo>
                    <a:pt x="3829" y="2347"/>
                    <a:pt x="5485" y="1055"/>
                    <a:pt x="7181" y="1055"/>
                  </a:cubicBezTo>
                  <a:cubicBezTo>
                    <a:pt x="8133" y="1055"/>
                    <a:pt x="9098" y="1462"/>
                    <a:pt x="9790" y="2374"/>
                  </a:cubicBezTo>
                  <a:cubicBezTo>
                    <a:pt x="9720" y="2444"/>
                    <a:pt x="9633" y="2514"/>
                    <a:pt x="9563" y="2584"/>
                  </a:cubicBezTo>
                  <a:cubicBezTo>
                    <a:pt x="9172" y="2961"/>
                    <a:pt x="9529" y="3494"/>
                    <a:pt x="9946" y="3494"/>
                  </a:cubicBezTo>
                  <a:cubicBezTo>
                    <a:pt x="10069" y="3494"/>
                    <a:pt x="10198" y="3447"/>
                    <a:pt x="10314" y="3335"/>
                  </a:cubicBezTo>
                  <a:cubicBezTo>
                    <a:pt x="10454" y="3196"/>
                    <a:pt x="10629" y="3056"/>
                    <a:pt x="10804" y="2933"/>
                  </a:cubicBezTo>
                  <a:cubicBezTo>
                    <a:pt x="11315" y="2603"/>
                    <a:pt x="11868" y="2453"/>
                    <a:pt x="12408" y="2453"/>
                  </a:cubicBezTo>
                  <a:cubicBezTo>
                    <a:pt x="13953" y="2453"/>
                    <a:pt x="15384" y="3684"/>
                    <a:pt x="15384" y="5433"/>
                  </a:cubicBezTo>
                  <a:cubicBezTo>
                    <a:pt x="15384" y="5643"/>
                    <a:pt x="15366" y="5835"/>
                    <a:pt x="15331" y="6045"/>
                  </a:cubicBezTo>
                  <a:cubicBezTo>
                    <a:pt x="15267" y="6369"/>
                    <a:pt x="15517" y="6663"/>
                    <a:pt x="15846" y="6663"/>
                  </a:cubicBezTo>
                  <a:cubicBezTo>
                    <a:pt x="15872" y="6663"/>
                    <a:pt x="15899" y="6661"/>
                    <a:pt x="15926" y="6657"/>
                  </a:cubicBezTo>
                  <a:cubicBezTo>
                    <a:pt x="17167" y="6657"/>
                    <a:pt x="18198" y="7688"/>
                    <a:pt x="18198" y="8947"/>
                  </a:cubicBezTo>
                  <a:cubicBezTo>
                    <a:pt x="18198" y="10188"/>
                    <a:pt x="17167" y="11219"/>
                    <a:pt x="15926" y="11219"/>
                  </a:cubicBezTo>
                  <a:lnTo>
                    <a:pt x="15279" y="11219"/>
                  </a:lnTo>
                  <a:cubicBezTo>
                    <a:pt x="15244" y="11045"/>
                    <a:pt x="15209" y="10887"/>
                    <a:pt x="15157" y="10713"/>
                  </a:cubicBezTo>
                  <a:cubicBezTo>
                    <a:pt x="15075" y="10455"/>
                    <a:pt x="14876" y="10345"/>
                    <a:pt x="14674" y="10345"/>
                  </a:cubicBezTo>
                  <a:cubicBezTo>
                    <a:pt x="14356" y="10345"/>
                    <a:pt x="14032" y="10620"/>
                    <a:pt x="14160" y="11027"/>
                  </a:cubicBezTo>
                  <a:cubicBezTo>
                    <a:pt x="15026" y="13791"/>
                    <a:pt x="12849" y="16276"/>
                    <a:pt x="10317" y="16276"/>
                  </a:cubicBezTo>
                  <a:cubicBezTo>
                    <a:pt x="9677" y="16276"/>
                    <a:pt x="9015" y="16117"/>
                    <a:pt x="8374" y="15765"/>
                  </a:cubicBezTo>
                  <a:lnTo>
                    <a:pt x="9143" y="15625"/>
                  </a:lnTo>
                  <a:cubicBezTo>
                    <a:pt x="9787" y="15509"/>
                    <a:pt x="9667" y="14583"/>
                    <a:pt x="9063" y="14583"/>
                  </a:cubicBezTo>
                  <a:cubicBezTo>
                    <a:pt x="9027" y="14583"/>
                    <a:pt x="8990" y="14587"/>
                    <a:pt x="8951" y="14593"/>
                  </a:cubicBezTo>
                  <a:lnTo>
                    <a:pt x="7010" y="14943"/>
                  </a:lnTo>
                  <a:cubicBezTo>
                    <a:pt x="6713" y="14978"/>
                    <a:pt x="6521" y="15258"/>
                    <a:pt x="6573" y="15555"/>
                  </a:cubicBezTo>
                  <a:lnTo>
                    <a:pt x="6923" y="17495"/>
                  </a:lnTo>
                  <a:cubicBezTo>
                    <a:pt x="6958" y="17740"/>
                    <a:pt x="7168" y="17932"/>
                    <a:pt x="7430" y="17932"/>
                  </a:cubicBezTo>
                  <a:lnTo>
                    <a:pt x="7517" y="17932"/>
                  </a:lnTo>
                  <a:cubicBezTo>
                    <a:pt x="7815" y="17880"/>
                    <a:pt x="8007" y="17618"/>
                    <a:pt x="7954" y="17320"/>
                  </a:cubicBezTo>
                  <a:lnTo>
                    <a:pt x="7849" y="16691"/>
                  </a:lnTo>
                  <a:lnTo>
                    <a:pt x="7849" y="16691"/>
                  </a:lnTo>
                  <a:cubicBezTo>
                    <a:pt x="8646" y="17133"/>
                    <a:pt x="9485" y="17335"/>
                    <a:pt x="10303" y="17335"/>
                  </a:cubicBezTo>
                  <a:cubicBezTo>
                    <a:pt x="12949" y="17335"/>
                    <a:pt x="15371" y="15220"/>
                    <a:pt x="15384" y="12268"/>
                  </a:cubicBezTo>
                  <a:lnTo>
                    <a:pt x="15926" y="12268"/>
                  </a:lnTo>
                  <a:cubicBezTo>
                    <a:pt x="15948" y="12269"/>
                    <a:pt x="15970" y="12269"/>
                    <a:pt x="15992" y="12269"/>
                  </a:cubicBezTo>
                  <a:cubicBezTo>
                    <a:pt x="17712" y="12269"/>
                    <a:pt x="19162" y="10935"/>
                    <a:pt x="19300" y="9209"/>
                  </a:cubicBezTo>
                  <a:cubicBezTo>
                    <a:pt x="19422" y="7444"/>
                    <a:pt x="18163" y="5888"/>
                    <a:pt x="16433" y="5660"/>
                  </a:cubicBezTo>
                  <a:lnTo>
                    <a:pt x="16433" y="5433"/>
                  </a:lnTo>
                  <a:cubicBezTo>
                    <a:pt x="16419" y="3116"/>
                    <a:pt x="14512" y="1409"/>
                    <a:pt x="12395" y="1409"/>
                  </a:cubicBezTo>
                  <a:cubicBezTo>
                    <a:pt x="11828" y="1409"/>
                    <a:pt x="11246" y="1531"/>
                    <a:pt x="10681" y="1797"/>
                  </a:cubicBezTo>
                  <a:cubicBezTo>
                    <a:pt x="9771" y="556"/>
                    <a:pt x="8476" y="1"/>
                    <a:pt x="71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22401E21-E513-A79B-BC35-CB46BB722F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388" b="19160"/>
          <a:stretch/>
        </p:blipFill>
        <p:spPr>
          <a:xfrm>
            <a:off x="813247" y="3589650"/>
            <a:ext cx="2996553" cy="1095856"/>
          </a:xfrm>
          <a:prstGeom prst="rect">
            <a:avLst/>
          </a:prstGeom>
        </p:spPr>
      </p:pic>
      <p:sp>
        <p:nvSpPr>
          <p:cNvPr id="4" name="Rectangle 17">
            <a:extLst>
              <a:ext uri="{FF2B5EF4-FFF2-40B4-BE49-F238E27FC236}">
                <a16:creationId xmlns:a16="http://schemas.microsoft.com/office/drawing/2014/main" id="{F5ABC9F5-781B-6B94-F1E8-DA0F2F432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HN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568ED48E-A962-F406-7E23-E36457B6A0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577" b="10224"/>
          <a:stretch/>
        </p:blipFill>
        <p:spPr>
          <a:xfrm>
            <a:off x="4904296" y="3388346"/>
            <a:ext cx="3414193" cy="15469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>
            <a:spLocks noGrp="1"/>
          </p:cNvSpPr>
          <p:nvPr>
            <p:ph type="title"/>
          </p:nvPr>
        </p:nvSpPr>
        <p:spPr>
          <a:xfrm>
            <a:off x="765750" y="535650"/>
            <a:ext cx="77157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Caracteristicas de Cada Modelo</a:t>
            </a:r>
            <a:endParaRPr dirty="0"/>
          </a:p>
        </p:txBody>
      </p:sp>
      <p:sp>
        <p:nvSpPr>
          <p:cNvPr id="627" name="Google Shape;627;p46"/>
          <p:cNvSpPr txBox="1">
            <a:spLocks noGrp="1"/>
          </p:cNvSpPr>
          <p:nvPr>
            <p:ph type="subTitle" idx="1"/>
          </p:nvPr>
        </p:nvSpPr>
        <p:spPr>
          <a:xfrm>
            <a:off x="795671" y="2541252"/>
            <a:ext cx="3233481" cy="10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800" dirty="0">
                <a:latin typeface="Arial" panose="020B0604020202020204" pitchFamily="34" charset="0"/>
                <a:ea typeface="Calibri" panose="020F0502020204030204" pitchFamily="34" charset="0"/>
              </a:rPr>
              <a:t>S</a:t>
            </a:r>
            <a:r>
              <a:rPr lang="es-HN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oftware de aplicación corriendo en un dispositivo de puerta de enlace local</a:t>
            </a:r>
            <a:endParaRPr lang="es-ES" dirty="0"/>
          </a:p>
        </p:txBody>
      </p:sp>
      <p:sp>
        <p:nvSpPr>
          <p:cNvPr id="628" name="Google Shape;628;p46"/>
          <p:cNvSpPr txBox="1">
            <a:spLocks noGrp="1"/>
          </p:cNvSpPr>
          <p:nvPr>
            <p:ph type="subTitle" idx="2"/>
          </p:nvPr>
        </p:nvSpPr>
        <p:spPr>
          <a:xfrm rot="-60113">
            <a:off x="1400260" y="1374353"/>
            <a:ext cx="2024305" cy="10424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Comunicacion “Dispositivo a Puerta Enlace”</a:t>
            </a:r>
            <a:endParaRPr dirty="0"/>
          </a:p>
        </p:txBody>
      </p:sp>
      <p:cxnSp>
        <p:nvCxnSpPr>
          <p:cNvPr id="629" name="Google Shape;629;p46"/>
          <p:cNvCxnSpPr/>
          <p:nvPr/>
        </p:nvCxnSpPr>
        <p:spPr>
          <a:xfrm>
            <a:off x="1392225" y="1033750"/>
            <a:ext cx="6359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0" name="Google Shape;630;p46"/>
          <p:cNvSpPr txBox="1">
            <a:spLocks noGrp="1"/>
          </p:cNvSpPr>
          <p:nvPr>
            <p:ph type="subTitle" idx="3"/>
          </p:nvPr>
        </p:nvSpPr>
        <p:spPr>
          <a:xfrm>
            <a:off x="5162735" y="2602249"/>
            <a:ext cx="3021900" cy="10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Arquitectura de comunicación que permite que los usuarios exporten y analicen datos</a:t>
            </a:r>
            <a:endParaRPr lang="es-ES" dirty="0"/>
          </a:p>
        </p:txBody>
      </p:sp>
      <p:sp>
        <p:nvSpPr>
          <p:cNvPr id="631" name="Google Shape;631;p46"/>
          <p:cNvSpPr txBox="1">
            <a:spLocks noGrp="1"/>
          </p:cNvSpPr>
          <p:nvPr>
            <p:ph type="subTitle" idx="4"/>
          </p:nvPr>
        </p:nvSpPr>
        <p:spPr>
          <a:xfrm rot="60121" flipH="1">
            <a:off x="5384422" y="1272322"/>
            <a:ext cx="2578526" cy="124647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endParaRPr lang="es-HN" dirty="0"/>
          </a:p>
          <a:p>
            <a:pPr marL="0" indent="0"/>
            <a:r>
              <a:rPr lang="es-HN" dirty="0"/>
              <a:t>Modelo de Intercambio de Datos a través de Back-end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32" name="Google Shape;632;p46"/>
          <p:cNvGrpSpPr/>
          <p:nvPr/>
        </p:nvGrpSpPr>
        <p:grpSpPr>
          <a:xfrm rot="-654054">
            <a:off x="-62251" y="1005636"/>
            <a:ext cx="1149835" cy="1149835"/>
            <a:chOff x="-1332859" y="1178876"/>
            <a:chExt cx="1149900" cy="1149900"/>
          </a:xfrm>
        </p:grpSpPr>
        <p:sp>
          <p:nvSpPr>
            <p:cNvPr id="633" name="Google Shape;633;p46"/>
            <p:cNvSpPr/>
            <p:nvPr/>
          </p:nvSpPr>
          <p:spPr>
            <a:xfrm>
              <a:off x="-1332859" y="1178876"/>
              <a:ext cx="1149900" cy="1149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46"/>
            <p:cNvSpPr/>
            <p:nvPr/>
          </p:nvSpPr>
          <p:spPr>
            <a:xfrm>
              <a:off x="-1069494" y="1466133"/>
              <a:ext cx="623187" cy="575380"/>
            </a:xfrm>
            <a:custGeom>
              <a:avLst/>
              <a:gdLst/>
              <a:ahLst/>
              <a:cxnLst/>
              <a:rect l="l" t="t" r="r" b="b"/>
              <a:pathLst>
                <a:path w="19423" h="17933" extrusionOk="0">
                  <a:moveTo>
                    <a:pt x="7198" y="1"/>
                  </a:moveTo>
                  <a:cubicBezTo>
                    <a:pt x="4964" y="1"/>
                    <a:pt x="2780" y="1694"/>
                    <a:pt x="2780" y="4384"/>
                  </a:cubicBezTo>
                  <a:cubicBezTo>
                    <a:pt x="2780" y="4786"/>
                    <a:pt x="2832" y="5188"/>
                    <a:pt x="2955" y="5573"/>
                  </a:cubicBezTo>
                  <a:cubicBezTo>
                    <a:pt x="0" y="7636"/>
                    <a:pt x="1451" y="12268"/>
                    <a:pt x="5070" y="12268"/>
                  </a:cubicBezTo>
                  <a:lnTo>
                    <a:pt x="5245" y="12268"/>
                  </a:lnTo>
                  <a:cubicBezTo>
                    <a:pt x="5245" y="12775"/>
                    <a:pt x="5315" y="13282"/>
                    <a:pt x="5472" y="13772"/>
                  </a:cubicBezTo>
                  <a:cubicBezTo>
                    <a:pt x="5542" y="13982"/>
                    <a:pt x="5752" y="14139"/>
                    <a:pt x="5979" y="14139"/>
                  </a:cubicBezTo>
                  <a:cubicBezTo>
                    <a:pt x="6031" y="14139"/>
                    <a:pt x="6084" y="14121"/>
                    <a:pt x="6136" y="14104"/>
                  </a:cubicBezTo>
                  <a:cubicBezTo>
                    <a:pt x="6399" y="14016"/>
                    <a:pt x="6556" y="13737"/>
                    <a:pt x="6468" y="13457"/>
                  </a:cubicBezTo>
                  <a:cubicBezTo>
                    <a:pt x="5603" y="10694"/>
                    <a:pt x="7780" y="8209"/>
                    <a:pt x="10312" y="8209"/>
                  </a:cubicBezTo>
                  <a:cubicBezTo>
                    <a:pt x="10951" y="8209"/>
                    <a:pt x="11613" y="8367"/>
                    <a:pt x="12255" y="8720"/>
                  </a:cubicBezTo>
                  <a:lnTo>
                    <a:pt x="11486" y="8860"/>
                  </a:lnTo>
                  <a:cubicBezTo>
                    <a:pt x="10845" y="8946"/>
                    <a:pt x="10925" y="9891"/>
                    <a:pt x="11556" y="9891"/>
                  </a:cubicBezTo>
                  <a:cubicBezTo>
                    <a:pt x="11561" y="9891"/>
                    <a:pt x="11567" y="9891"/>
                    <a:pt x="11573" y="9891"/>
                  </a:cubicBezTo>
                  <a:lnTo>
                    <a:pt x="11678" y="9891"/>
                  </a:lnTo>
                  <a:lnTo>
                    <a:pt x="13618" y="9559"/>
                  </a:lnTo>
                  <a:cubicBezTo>
                    <a:pt x="13915" y="9506"/>
                    <a:pt x="14108" y="9227"/>
                    <a:pt x="14055" y="8947"/>
                  </a:cubicBezTo>
                  <a:lnTo>
                    <a:pt x="13706" y="6989"/>
                  </a:lnTo>
                  <a:cubicBezTo>
                    <a:pt x="13653" y="6693"/>
                    <a:pt x="13428" y="6558"/>
                    <a:pt x="13200" y="6558"/>
                  </a:cubicBezTo>
                  <a:cubicBezTo>
                    <a:pt x="12905" y="6558"/>
                    <a:pt x="12605" y="6786"/>
                    <a:pt x="12674" y="7181"/>
                  </a:cubicBezTo>
                  <a:lnTo>
                    <a:pt x="12797" y="7811"/>
                  </a:lnTo>
                  <a:cubicBezTo>
                    <a:pt x="12006" y="7374"/>
                    <a:pt x="11164" y="7172"/>
                    <a:pt x="10341" y="7172"/>
                  </a:cubicBezTo>
                  <a:cubicBezTo>
                    <a:pt x="8034" y="7172"/>
                    <a:pt x="5870" y="8759"/>
                    <a:pt x="5367" y="11219"/>
                  </a:cubicBezTo>
                  <a:lnTo>
                    <a:pt x="5070" y="11219"/>
                  </a:lnTo>
                  <a:cubicBezTo>
                    <a:pt x="5056" y="11220"/>
                    <a:pt x="5042" y="11220"/>
                    <a:pt x="5028" y="11220"/>
                  </a:cubicBezTo>
                  <a:cubicBezTo>
                    <a:pt x="2558" y="11220"/>
                    <a:pt x="1445" y="8134"/>
                    <a:pt x="3374" y="6569"/>
                  </a:cubicBezTo>
                  <a:lnTo>
                    <a:pt x="3374" y="6569"/>
                  </a:lnTo>
                  <a:cubicBezTo>
                    <a:pt x="3567" y="6902"/>
                    <a:pt x="3794" y="7199"/>
                    <a:pt x="4056" y="7478"/>
                  </a:cubicBezTo>
                  <a:cubicBezTo>
                    <a:pt x="4174" y="7592"/>
                    <a:pt x="4303" y="7640"/>
                    <a:pt x="4427" y="7640"/>
                  </a:cubicBezTo>
                  <a:cubicBezTo>
                    <a:pt x="4838" y="7640"/>
                    <a:pt x="5184" y="7116"/>
                    <a:pt x="4808" y="6727"/>
                  </a:cubicBezTo>
                  <a:cubicBezTo>
                    <a:pt x="4493" y="6412"/>
                    <a:pt x="4231" y="6028"/>
                    <a:pt x="4073" y="5608"/>
                  </a:cubicBezTo>
                  <a:cubicBezTo>
                    <a:pt x="3916" y="5206"/>
                    <a:pt x="3829" y="4804"/>
                    <a:pt x="3829" y="4384"/>
                  </a:cubicBezTo>
                  <a:cubicBezTo>
                    <a:pt x="3829" y="2347"/>
                    <a:pt x="5485" y="1055"/>
                    <a:pt x="7181" y="1055"/>
                  </a:cubicBezTo>
                  <a:cubicBezTo>
                    <a:pt x="8133" y="1055"/>
                    <a:pt x="9098" y="1462"/>
                    <a:pt x="9790" y="2374"/>
                  </a:cubicBezTo>
                  <a:cubicBezTo>
                    <a:pt x="9720" y="2444"/>
                    <a:pt x="9633" y="2514"/>
                    <a:pt x="9563" y="2584"/>
                  </a:cubicBezTo>
                  <a:cubicBezTo>
                    <a:pt x="9172" y="2961"/>
                    <a:pt x="9529" y="3494"/>
                    <a:pt x="9946" y="3494"/>
                  </a:cubicBezTo>
                  <a:cubicBezTo>
                    <a:pt x="10069" y="3494"/>
                    <a:pt x="10198" y="3447"/>
                    <a:pt x="10314" y="3335"/>
                  </a:cubicBezTo>
                  <a:cubicBezTo>
                    <a:pt x="10454" y="3196"/>
                    <a:pt x="10629" y="3056"/>
                    <a:pt x="10804" y="2933"/>
                  </a:cubicBezTo>
                  <a:cubicBezTo>
                    <a:pt x="11315" y="2603"/>
                    <a:pt x="11868" y="2453"/>
                    <a:pt x="12408" y="2453"/>
                  </a:cubicBezTo>
                  <a:cubicBezTo>
                    <a:pt x="13953" y="2453"/>
                    <a:pt x="15384" y="3684"/>
                    <a:pt x="15384" y="5433"/>
                  </a:cubicBezTo>
                  <a:cubicBezTo>
                    <a:pt x="15384" y="5643"/>
                    <a:pt x="15366" y="5835"/>
                    <a:pt x="15331" y="6045"/>
                  </a:cubicBezTo>
                  <a:cubicBezTo>
                    <a:pt x="15267" y="6369"/>
                    <a:pt x="15517" y="6663"/>
                    <a:pt x="15846" y="6663"/>
                  </a:cubicBezTo>
                  <a:cubicBezTo>
                    <a:pt x="15872" y="6663"/>
                    <a:pt x="15899" y="6661"/>
                    <a:pt x="15926" y="6657"/>
                  </a:cubicBezTo>
                  <a:cubicBezTo>
                    <a:pt x="17167" y="6657"/>
                    <a:pt x="18198" y="7688"/>
                    <a:pt x="18198" y="8947"/>
                  </a:cubicBezTo>
                  <a:cubicBezTo>
                    <a:pt x="18198" y="10188"/>
                    <a:pt x="17167" y="11219"/>
                    <a:pt x="15926" y="11219"/>
                  </a:cubicBezTo>
                  <a:lnTo>
                    <a:pt x="15279" y="11219"/>
                  </a:lnTo>
                  <a:cubicBezTo>
                    <a:pt x="15244" y="11045"/>
                    <a:pt x="15209" y="10887"/>
                    <a:pt x="15157" y="10713"/>
                  </a:cubicBezTo>
                  <a:cubicBezTo>
                    <a:pt x="15075" y="10455"/>
                    <a:pt x="14876" y="10345"/>
                    <a:pt x="14674" y="10345"/>
                  </a:cubicBezTo>
                  <a:cubicBezTo>
                    <a:pt x="14356" y="10345"/>
                    <a:pt x="14032" y="10620"/>
                    <a:pt x="14160" y="11027"/>
                  </a:cubicBezTo>
                  <a:cubicBezTo>
                    <a:pt x="15026" y="13791"/>
                    <a:pt x="12849" y="16276"/>
                    <a:pt x="10317" y="16276"/>
                  </a:cubicBezTo>
                  <a:cubicBezTo>
                    <a:pt x="9677" y="16276"/>
                    <a:pt x="9015" y="16117"/>
                    <a:pt x="8374" y="15765"/>
                  </a:cubicBezTo>
                  <a:lnTo>
                    <a:pt x="9143" y="15625"/>
                  </a:lnTo>
                  <a:cubicBezTo>
                    <a:pt x="9787" y="15509"/>
                    <a:pt x="9667" y="14583"/>
                    <a:pt x="9063" y="14583"/>
                  </a:cubicBezTo>
                  <a:cubicBezTo>
                    <a:pt x="9027" y="14583"/>
                    <a:pt x="8990" y="14587"/>
                    <a:pt x="8951" y="14593"/>
                  </a:cubicBezTo>
                  <a:lnTo>
                    <a:pt x="7010" y="14943"/>
                  </a:lnTo>
                  <a:cubicBezTo>
                    <a:pt x="6713" y="14978"/>
                    <a:pt x="6521" y="15258"/>
                    <a:pt x="6573" y="15555"/>
                  </a:cubicBezTo>
                  <a:lnTo>
                    <a:pt x="6923" y="17495"/>
                  </a:lnTo>
                  <a:cubicBezTo>
                    <a:pt x="6958" y="17740"/>
                    <a:pt x="7168" y="17932"/>
                    <a:pt x="7430" y="17932"/>
                  </a:cubicBezTo>
                  <a:lnTo>
                    <a:pt x="7517" y="17932"/>
                  </a:lnTo>
                  <a:cubicBezTo>
                    <a:pt x="7815" y="17880"/>
                    <a:pt x="8007" y="17618"/>
                    <a:pt x="7954" y="17320"/>
                  </a:cubicBezTo>
                  <a:lnTo>
                    <a:pt x="7849" y="16691"/>
                  </a:lnTo>
                  <a:lnTo>
                    <a:pt x="7849" y="16691"/>
                  </a:lnTo>
                  <a:cubicBezTo>
                    <a:pt x="8646" y="17133"/>
                    <a:pt x="9485" y="17335"/>
                    <a:pt x="10303" y="17335"/>
                  </a:cubicBezTo>
                  <a:cubicBezTo>
                    <a:pt x="12949" y="17335"/>
                    <a:pt x="15371" y="15220"/>
                    <a:pt x="15384" y="12268"/>
                  </a:cubicBezTo>
                  <a:lnTo>
                    <a:pt x="15926" y="12268"/>
                  </a:lnTo>
                  <a:cubicBezTo>
                    <a:pt x="15948" y="12269"/>
                    <a:pt x="15970" y="12269"/>
                    <a:pt x="15992" y="12269"/>
                  </a:cubicBezTo>
                  <a:cubicBezTo>
                    <a:pt x="17712" y="12269"/>
                    <a:pt x="19162" y="10935"/>
                    <a:pt x="19300" y="9209"/>
                  </a:cubicBezTo>
                  <a:cubicBezTo>
                    <a:pt x="19422" y="7444"/>
                    <a:pt x="18163" y="5888"/>
                    <a:pt x="16433" y="5660"/>
                  </a:cubicBezTo>
                  <a:lnTo>
                    <a:pt x="16433" y="5433"/>
                  </a:lnTo>
                  <a:cubicBezTo>
                    <a:pt x="16419" y="3116"/>
                    <a:pt x="14512" y="1409"/>
                    <a:pt x="12395" y="1409"/>
                  </a:cubicBezTo>
                  <a:cubicBezTo>
                    <a:pt x="11828" y="1409"/>
                    <a:pt x="11246" y="1531"/>
                    <a:pt x="10681" y="1797"/>
                  </a:cubicBezTo>
                  <a:cubicBezTo>
                    <a:pt x="9771" y="556"/>
                    <a:pt x="8476" y="1"/>
                    <a:pt x="71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1F975819-2E86-6DE6-1095-31345EAC3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35" b="8995"/>
          <a:stretch/>
        </p:blipFill>
        <p:spPr>
          <a:xfrm>
            <a:off x="959364" y="3477795"/>
            <a:ext cx="2530266" cy="14698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C35FC1F-C6A7-928F-A3D3-C5553ED9EF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980" b="18046"/>
          <a:stretch/>
        </p:blipFill>
        <p:spPr>
          <a:xfrm>
            <a:off x="4840670" y="3451032"/>
            <a:ext cx="3823844" cy="152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1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5"/>
          <p:cNvSpPr txBox="1">
            <a:spLocks noGrp="1"/>
          </p:cNvSpPr>
          <p:nvPr>
            <p:ph type="title"/>
          </p:nvPr>
        </p:nvSpPr>
        <p:spPr>
          <a:xfrm>
            <a:off x="865275" y="535650"/>
            <a:ext cx="74133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Ventajas</a:t>
            </a:r>
            <a:endParaRPr dirty="0"/>
          </a:p>
        </p:txBody>
      </p:sp>
      <p:cxnSp>
        <p:nvCxnSpPr>
          <p:cNvPr id="585" name="Google Shape;585;p45"/>
          <p:cNvCxnSpPr>
            <a:stCxn id="586" idx="6"/>
            <a:endCxn id="587" idx="2"/>
          </p:cNvCxnSpPr>
          <p:nvPr/>
        </p:nvCxnSpPr>
        <p:spPr>
          <a:xfrm>
            <a:off x="803575" y="2730025"/>
            <a:ext cx="2612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9" name="Google Shape;589;p45"/>
          <p:cNvSpPr txBox="1"/>
          <p:nvPr/>
        </p:nvSpPr>
        <p:spPr>
          <a:xfrm>
            <a:off x="894350" y="2187771"/>
            <a:ext cx="21333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586" name="Google Shape;586;p45"/>
          <p:cNvSpPr/>
          <p:nvPr/>
        </p:nvSpPr>
        <p:spPr>
          <a:xfrm>
            <a:off x="714175" y="2685325"/>
            <a:ext cx="89400" cy="89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2" name="Google Shape;592;p45"/>
          <p:cNvCxnSpPr/>
          <p:nvPr/>
        </p:nvCxnSpPr>
        <p:spPr>
          <a:xfrm>
            <a:off x="758875" y="1671750"/>
            <a:ext cx="0" cy="1013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45"/>
          <p:cNvCxnSpPr/>
          <p:nvPr/>
        </p:nvCxnSpPr>
        <p:spPr>
          <a:xfrm>
            <a:off x="758875" y="2774725"/>
            <a:ext cx="0" cy="1013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95" name="Google Shape;595;p45"/>
          <p:cNvSpPr txBox="1"/>
          <p:nvPr/>
        </p:nvSpPr>
        <p:spPr>
          <a:xfrm>
            <a:off x="3581845" y="1831810"/>
            <a:ext cx="2578755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Intecambio de Informacion de forma Rapida y en tiempo real</a:t>
            </a:r>
            <a:endParaRPr sz="1800" dirty="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587" name="Google Shape;587;p45"/>
          <p:cNvSpPr/>
          <p:nvPr/>
        </p:nvSpPr>
        <p:spPr>
          <a:xfrm>
            <a:off x="3415891" y="2685325"/>
            <a:ext cx="89400" cy="8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8" name="Google Shape;598;p45"/>
          <p:cNvCxnSpPr/>
          <p:nvPr/>
        </p:nvCxnSpPr>
        <p:spPr>
          <a:xfrm>
            <a:off x="3460589" y="1671750"/>
            <a:ext cx="0" cy="1013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99" name="Google Shape;599;p45"/>
          <p:cNvCxnSpPr/>
          <p:nvPr/>
        </p:nvCxnSpPr>
        <p:spPr>
          <a:xfrm>
            <a:off x="3460589" y="2774725"/>
            <a:ext cx="0" cy="1013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04" name="Google Shape;604;p45"/>
          <p:cNvSpPr/>
          <p:nvPr/>
        </p:nvSpPr>
        <p:spPr>
          <a:xfrm>
            <a:off x="6115904" y="2685325"/>
            <a:ext cx="89400" cy="89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5" name="Google Shape;605;p45"/>
          <p:cNvCxnSpPr/>
          <p:nvPr/>
        </p:nvCxnSpPr>
        <p:spPr>
          <a:xfrm>
            <a:off x="6160600" y="1671750"/>
            <a:ext cx="0" cy="1013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06" name="Google Shape;606;p45"/>
          <p:cNvCxnSpPr/>
          <p:nvPr/>
        </p:nvCxnSpPr>
        <p:spPr>
          <a:xfrm>
            <a:off x="6160600" y="2774725"/>
            <a:ext cx="0" cy="1013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07" name="Google Shape;607;p45"/>
          <p:cNvSpPr/>
          <p:nvPr/>
        </p:nvSpPr>
        <p:spPr>
          <a:xfrm>
            <a:off x="8429875" y="2685325"/>
            <a:ext cx="89400" cy="89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45"/>
          <p:cNvGrpSpPr/>
          <p:nvPr/>
        </p:nvGrpSpPr>
        <p:grpSpPr>
          <a:xfrm rot="728014">
            <a:off x="-42125" y="3985701"/>
            <a:ext cx="1149947" cy="1149947"/>
            <a:chOff x="3141455" y="3990365"/>
            <a:chExt cx="1149900" cy="1149900"/>
          </a:xfrm>
        </p:grpSpPr>
        <p:sp>
          <p:nvSpPr>
            <p:cNvPr id="609" name="Google Shape;609;p45"/>
            <p:cNvSpPr/>
            <p:nvPr/>
          </p:nvSpPr>
          <p:spPr>
            <a:xfrm>
              <a:off x="3141455" y="3990365"/>
              <a:ext cx="1149900" cy="1149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 rot="500">
              <a:off x="3423845" y="4280138"/>
              <a:ext cx="615921" cy="616629"/>
            </a:xfrm>
            <a:custGeom>
              <a:avLst/>
              <a:gdLst/>
              <a:ahLst/>
              <a:cxnLst/>
              <a:rect l="l" t="t" r="r" b="b"/>
              <a:pathLst>
                <a:path w="17919" h="17937" extrusionOk="0">
                  <a:moveTo>
                    <a:pt x="10577" y="1749"/>
                  </a:moveTo>
                  <a:lnTo>
                    <a:pt x="10577" y="2798"/>
                  </a:lnTo>
                  <a:lnTo>
                    <a:pt x="9528" y="2798"/>
                  </a:lnTo>
                  <a:lnTo>
                    <a:pt x="9528" y="1749"/>
                  </a:lnTo>
                  <a:close/>
                  <a:moveTo>
                    <a:pt x="14073" y="1049"/>
                  </a:moveTo>
                  <a:lnTo>
                    <a:pt x="14073" y="2798"/>
                  </a:lnTo>
                  <a:lnTo>
                    <a:pt x="11625" y="2798"/>
                  </a:lnTo>
                  <a:lnTo>
                    <a:pt x="11625" y="1049"/>
                  </a:lnTo>
                  <a:close/>
                  <a:moveTo>
                    <a:pt x="16171" y="1749"/>
                  </a:moveTo>
                  <a:lnTo>
                    <a:pt x="16171" y="2798"/>
                  </a:lnTo>
                  <a:lnTo>
                    <a:pt x="15122" y="2798"/>
                  </a:lnTo>
                  <a:lnTo>
                    <a:pt x="15122" y="1749"/>
                  </a:lnTo>
                  <a:close/>
                  <a:moveTo>
                    <a:pt x="3724" y="3881"/>
                  </a:moveTo>
                  <a:cubicBezTo>
                    <a:pt x="4178" y="3881"/>
                    <a:pt x="4406" y="4458"/>
                    <a:pt x="4091" y="4790"/>
                  </a:cubicBezTo>
                  <a:cubicBezTo>
                    <a:pt x="3985" y="4890"/>
                    <a:pt x="3855" y="4936"/>
                    <a:pt x="3726" y="4936"/>
                  </a:cubicBezTo>
                  <a:cubicBezTo>
                    <a:pt x="3450" y="4936"/>
                    <a:pt x="3182" y="4728"/>
                    <a:pt x="3182" y="4406"/>
                  </a:cubicBezTo>
                  <a:cubicBezTo>
                    <a:pt x="3182" y="4126"/>
                    <a:pt x="3427" y="3881"/>
                    <a:pt x="3724" y="3881"/>
                  </a:cubicBezTo>
                  <a:close/>
                  <a:moveTo>
                    <a:pt x="14772" y="5962"/>
                  </a:moveTo>
                  <a:lnTo>
                    <a:pt x="14772" y="7011"/>
                  </a:lnTo>
                  <a:lnTo>
                    <a:pt x="10926" y="7011"/>
                  </a:lnTo>
                  <a:lnTo>
                    <a:pt x="10926" y="5962"/>
                  </a:lnTo>
                  <a:close/>
                  <a:moveTo>
                    <a:pt x="16870" y="3846"/>
                  </a:moveTo>
                  <a:lnTo>
                    <a:pt x="16870" y="7011"/>
                  </a:lnTo>
                  <a:lnTo>
                    <a:pt x="15821" y="7011"/>
                  </a:lnTo>
                  <a:lnTo>
                    <a:pt x="15821" y="5437"/>
                  </a:lnTo>
                  <a:cubicBezTo>
                    <a:pt x="15821" y="5140"/>
                    <a:pt x="15594" y="4913"/>
                    <a:pt x="15297" y="4913"/>
                  </a:cubicBezTo>
                  <a:lnTo>
                    <a:pt x="10402" y="4913"/>
                  </a:lnTo>
                  <a:cubicBezTo>
                    <a:pt x="10105" y="4913"/>
                    <a:pt x="9877" y="5140"/>
                    <a:pt x="9877" y="5437"/>
                  </a:cubicBezTo>
                  <a:lnTo>
                    <a:pt x="9877" y="7011"/>
                  </a:lnTo>
                  <a:lnTo>
                    <a:pt x="8828" y="7011"/>
                  </a:lnTo>
                  <a:lnTo>
                    <a:pt x="8828" y="3846"/>
                  </a:lnTo>
                  <a:close/>
                  <a:moveTo>
                    <a:pt x="7780" y="4930"/>
                  </a:moveTo>
                  <a:lnTo>
                    <a:pt x="7780" y="7517"/>
                  </a:lnTo>
                  <a:cubicBezTo>
                    <a:pt x="7780" y="7815"/>
                    <a:pt x="8007" y="8042"/>
                    <a:pt x="8304" y="8042"/>
                  </a:cubicBezTo>
                  <a:lnTo>
                    <a:pt x="12290" y="8042"/>
                  </a:lnTo>
                  <a:lnTo>
                    <a:pt x="12290" y="10979"/>
                  </a:lnTo>
                  <a:cubicBezTo>
                    <a:pt x="11835" y="11154"/>
                    <a:pt x="11486" y="11503"/>
                    <a:pt x="11328" y="11940"/>
                  </a:cubicBezTo>
                  <a:lnTo>
                    <a:pt x="8042" y="11940"/>
                  </a:lnTo>
                  <a:lnTo>
                    <a:pt x="8042" y="9703"/>
                  </a:lnTo>
                  <a:cubicBezTo>
                    <a:pt x="8042" y="9416"/>
                    <a:pt x="7830" y="9177"/>
                    <a:pt x="7547" y="9177"/>
                  </a:cubicBezTo>
                  <a:cubicBezTo>
                    <a:pt x="7537" y="9177"/>
                    <a:pt x="7527" y="9178"/>
                    <a:pt x="7517" y="9178"/>
                  </a:cubicBezTo>
                  <a:lnTo>
                    <a:pt x="4248" y="9178"/>
                  </a:lnTo>
                  <a:lnTo>
                    <a:pt x="4248" y="5892"/>
                  </a:lnTo>
                  <a:cubicBezTo>
                    <a:pt x="4685" y="5734"/>
                    <a:pt x="5035" y="5385"/>
                    <a:pt x="5210" y="4930"/>
                  </a:cubicBezTo>
                  <a:close/>
                  <a:moveTo>
                    <a:pt x="6993" y="10227"/>
                  </a:moveTo>
                  <a:lnTo>
                    <a:pt x="6993" y="12674"/>
                  </a:lnTo>
                  <a:lnTo>
                    <a:pt x="1049" y="12674"/>
                  </a:lnTo>
                  <a:lnTo>
                    <a:pt x="1049" y="10227"/>
                  </a:lnTo>
                  <a:close/>
                  <a:moveTo>
                    <a:pt x="12805" y="11940"/>
                  </a:moveTo>
                  <a:cubicBezTo>
                    <a:pt x="13077" y="11940"/>
                    <a:pt x="13339" y="12147"/>
                    <a:pt x="13339" y="12465"/>
                  </a:cubicBezTo>
                  <a:cubicBezTo>
                    <a:pt x="13339" y="12762"/>
                    <a:pt x="13094" y="12989"/>
                    <a:pt x="12814" y="12989"/>
                  </a:cubicBezTo>
                  <a:cubicBezTo>
                    <a:pt x="12342" y="12989"/>
                    <a:pt x="12097" y="12430"/>
                    <a:pt x="12430" y="12098"/>
                  </a:cubicBezTo>
                  <a:cubicBezTo>
                    <a:pt x="12538" y="11989"/>
                    <a:pt x="12673" y="11940"/>
                    <a:pt x="12805" y="11940"/>
                  </a:cubicBezTo>
                  <a:close/>
                  <a:moveTo>
                    <a:pt x="6993" y="13723"/>
                  </a:moveTo>
                  <a:lnTo>
                    <a:pt x="6993" y="14772"/>
                  </a:lnTo>
                  <a:lnTo>
                    <a:pt x="1049" y="14772"/>
                  </a:lnTo>
                  <a:lnTo>
                    <a:pt x="1049" y="13723"/>
                  </a:lnTo>
                  <a:close/>
                  <a:moveTo>
                    <a:pt x="4633" y="15839"/>
                  </a:moveTo>
                  <a:lnTo>
                    <a:pt x="4808" y="16887"/>
                  </a:lnTo>
                  <a:lnTo>
                    <a:pt x="3252" y="16887"/>
                  </a:lnTo>
                  <a:lnTo>
                    <a:pt x="3427" y="15839"/>
                  </a:lnTo>
                  <a:close/>
                  <a:moveTo>
                    <a:pt x="11101" y="1"/>
                  </a:moveTo>
                  <a:cubicBezTo>
                    <a:pt x="10804" y="1"/>
                    <a:pt x="10577" y="228"/>
                    <a:pt x="10577" y="525"/>
                  </a:cubicBezTo>
                  <a:lnTo>
                    <a:pt x="10577" y="700"/>
                  </a:lnTo>
                  <a:lnTo>
                    <a:pt x="9003" y="700"/>
                  </a:lnTo>
                  <a:cubicBezTo>
                    <a:pt x="8706" y="700"/>
                    <a:pt x="8479" y="927"/>
                    <a:pt x="8479" y="1224"/>
                  </a:cubicBezTo>
                  <a:lnTo>
                    <a:pt x="8479" y="2798"/>
                  </a:lnTo>
                  <a:lnTo>
                    <a:pt x="8304" y="2798"/>
                  </a:lnTo>
                  <a:cubicBezTo>
                    <a:pt x="8007" y="2798"/>
                    <a:pt x="7780" y="3042"/>
                    <a:pt x="7780" y="3322"/>
                  </a:cubicBezTo>
                  <a:lnTo>
                    <a:pt x="7780" y="3881"/>
                  </a:lnTo>
                  <a:lnTo>
                    <a:pt x="5192" y="3881"/>
                  </a:lnTo>
                  <a:cubicBezTo>
                    <a:pt x="4954" y="3211"/>
                    <a:pt x="4329" y="2828"/>
                    <a:pt x="3691" y="2828"/>
                  </a:cubicBezTo>
                  <a:cubicBezTo>
                    <a:pt x="3298" y="2828"/>
                    <a:pt x="2901" y="2974"/>
                    <a:pt x="2588" y="3287"/>
                  </a:cubicBezTo>
                  <a:cubicBezTo>
                    <a:pt x="1766" y="4109"/>
                    <a:pt x="2098" y="5507"/>
                    <a:pt x="3182" y="5892"/>
                  </a:cubicBezTo>
                  <a:lnTo>
                    <a:pt x="3182" y="9178"/>
                  </a:lnTo>
                  <a:lnTo>
                    <a:pt x="525" y="9178"/>
                  </a:lnTo>
                  <a:cubicBezTo>
                    <a:pt x="228" y="9178"/>
                    <a:pt x="0" y="9405"/>
                    <a:pt x="0" y="9703"/>
                  </a:cubicBezTo>
                  <a:lnTo>
                    <a:pt x="0" y="15297"/>
                  </a:lnTo>
                  <a:cubicBezTo>
                    <a:pt x="0" y="15594"/>
                    <a:pt x="228" y="15821"/>
                    <a:pt x="525" y="15821"/>
                  </a:cubicBezTo>
                  <a:lnTo>
                    <a:pt x="2360" y="15821"/>
                  </a:lnTo>
                  <a:lnTo>
                    <a:pt x="2186" y="16887"/>
                  </a:lnTo>
                  <a:lnTo>
                    <a:pt x="1923" y="16887"/>
                  </a:lnTo>
                  <a:cubicBezTo>
                    <a:pt x="1277" y="16922"/>
                    <a:pt x="1277" y="17884"/>
                    <a:pt x="1923" y="17936"/>
                  </a:cubicBezTo>
                  <a:lnTo>
                    <a:pt x="6119" y="17936"/>
                  </a:lnTo>
                  <a:cubicBezTo>
                    <a:pt x="6783" y="17884"/>
                    <a:pt x="6783" y="16922"/>
                    <a:pt x="6119" y="16887"/>
                  </a:cubicBezTo>
                  <a:lnTo>
                    <a:pt x="5857" y="16887"/>
                  </a:lnTo>
                  <a:lnTo>
                    <a:pt x="5682" y="15839"/>
                  </a:lnTo>
                  <a:lnTo>
                    <a:pt x="7517" y="15839"/>
                  </a:lnTo>
                  <a:cubicBezTo>
                    <a:pt x="7815" y="15839"/>
                    <a:pt x="8042" y="15594"/>
                    <a:pt x="8042" y="15314"/>
                  </a:cubicBezTo>
                  <a:lnTo>
                    <a:pt x="8042" y="12989"/>
                  </a:lnTo>
                  <a:lnTo>
                    <a:pt x="11328" y="12989"/>
                  </a:lnTo>
                  <a:cubicBezTo>
                    <a:pt x="11566" y="13660"/>
                    <a:pt x="12185" y="14042"/>
                    <a:pt x="12818" y="14042"/>
                  </a:cubicBezTo>
                  <a:cubicBezTo>
                    <a:pt x="13207" y="14042"/>
                    <a:pt x="13602" y="13897"/>
                    <a:pt x="13916" y="13583"/>
                  </a:cubicBezTo>
                  <a:cubicBezTo>
                    <a:pt x="14737" y="12762"/>
                    <a:pt x="14423" y="11363"/>
                    <a:pt x="13339" y="10979"/>
                  </a:cubicBezTo>
                  <a:lnTo>
                    <a:pt x="13339" y="8042"/>
                  </a:lnTo>
                  <a:lnTo>
                    <a:pt x="17394" y="8042"/>
                  </a:lnTo>
                  <a:cubicBezTo>
                    <a:pt x="17692" y="8042"/>
                    <a:pt x="17919" y="7815"/>
                    <a:pt x="17919" y="7517"/>
                  </a:cubicBezTo>
                  <a:lnTo>
                    <a:pt x="17919" y="3339"/>
                  </a:lnTo>
                  <a:cubicBezTo>
                    <a:pt x="17919" y="3042"/>
                    <a:pt x="17692" y="2815"/>
                    <a:pt x="17394" y="2815"/>
                  </a:cubicBezTo>
                  <a:lnTo>
                    <a:pt x="17394" y="2798"/>
                  </a:lnTo>
                  <a:lnTo>
                    <a:pt x="17220" y="2798"/>
                  </a:lnTo>
                  <a:lnTo>
                    <a:pt x="17220" y="1224"/>
                  </a:lnTo>
                  <a:cubicBezTo>
                    <a:pt x="17220" y="927"/>
                    <a:pt x="16975" y="700"/>
                    <a:pt x="16695" y="700"/>
                  </a:cubicBezTo>
                  <a:lnTo>
                    <a:pt x="15122" y="700"/>
                  </a:lnTo>
                  <a:lnTo>
                    <a:pt x="15122" y="525"/>
                  </a:lnTo>
                  <a:cubicBezTo>
                    <a:pt x="15122" y="228"/>
                    <a:pt x="14877" y="1"/>
                    <a:pt x="14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1" name="Google Shape;611;p45"/>
          <p:cNvSpPr txBox="1">
            <a:spLocks noGrp="1"/>
          </p:cNvSpPr>
          <p:nvPr>
            <p:ph type="subTitle" idx="4294967295"/>
          </p:nvPr>
        </p:nvSpPr>
        <p:spPr>
          <a:xfrm rot="540331">
            <a:off x="-71934" y="4694325"/>
            <a:ext cx="1385681" cy="417652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2022</a:t>
            </a:r>
            <a:endParaRPr sz="190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cxnSp>
        <p:nvCxnSpPr>
          <p:cNvPr id="612" name="Google Shape;612;p45"/>
          <p:cNvCxnSpPr>
            <a:stCxn id="587" idx="6"/>
            <a:endCxn id="604" idx="2"/>
          </p:cNvCxnSpPr>
          <p:nvPr/>
        </p:nvCxnSpPr>
        <p:spPr>
          <a:xfrm>
            <a:off x="3505291" y="2730025"/>
            <a:ext cx="261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3" name="Google Shape;613;p45"/>
          <p:cNvCxnSpPr>
            <a:stCxn id="604" idx="6"/>
            <a:endCxn id="607" idx="2"/>
          </p:cNvCxnSpPr>
          <p:nvPr/>
        </p:nvCxnSpPr>
        <p:spPr>
          <a:xfrm>
            <a:off x="6205304" y="2730025"/>
            <a:ext cx="222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4" name="Google Shape;614;p45"/>
          <p:cNvGrpSpPr/>
          <p:nvPr/>
        </p:nvGrpSpPr>
        <p:grpSpPr>
          <a:xfrm rot="-888786">
            <a:off x="7507398" y="-265989"/>
            <a:ext cx="1149913" cy="1149913"/>
            <a:chOff x="7122937" y="3988512"/>
            <a:chExt cx="843600" cy="843600"/>
          </a:xfrm>
        </p:grpSpPr>
        <p:sp>
          <p:nvSpPr>
            <p:cNvPr id="615" name="Google Shape;615;p45"/>
            <p:cNvSpPr/>
            <p:nvPr/>
          </p:nvSpPr>
          <p:spPr>
            <a:xfrm>
              <a:off x="7122937" y="3988512"/>
              <a:ext cx="843600" cy="84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45"/>
            <p:cNvGrpSpPr/>
            <p:nvPr/>
          </p:nvGrpSpPr>
          <p:grpSpPr>
            <a:xfrm>
              <a:off x="7306950" y="4185813"/>
              <a:ext cx="475500" cy="448975"/>
              <a:chOff x="6192988" y="1236625"/>
              <a:chExt cx="475500" cy="448975"/>
            </a:xfrm>
          </p:grpSpPr>
          <p:sp>
            <p:nvSpPr>
              <p:cNvPr id="617" name="Google Shape;617;p45"/>
              <p:cNvSpPr/>
              <p:nvPr/>
            </p:nvSpPr>
            <p:spPr>
              <a:xfrm>
                <a:off x="6192988" y="1236625"/>
                <a:ext cx="475500" cy="448975"/>
              </a:xfrm>
              <a:custGeom>
                <a:avLst/>
                <a:gdLst/>
                <a:ahLst/>
                <a:cxnLst/>
                <a:rect l="l" t="t" r="r" b="b"/>
                <a:pathLst>
                  <a:path w="19020" h="17959" extrusionOk="0">
                    <a:moveTo>
                      <a:pt x="6953" y="1055"/>
                    </a:moveTo>
                    <a:cubicBezTo>
                      <a:pt x="7906" y="1055"/>
                      <a:pt x="8871" y="1462"/>
                      <a:pt x="9562" y="2374"/>
                    </a:cubicBezTo>
                    <a:cubicBezTo>
                      <a:pt x="9493" y="2444"/>
                      <a:pt x="9405" y="2514"/>
                      <a:pt x="9335" y="2584"/>
                    </a:cubicBezTo>
                    <a:cubicBezTo>
                      <a:pt x="8944" y="2961"/>
                      <a:pt x="9302" y="3494"/>
                      <a:pt x="9718" y="3494"/>
                    </a:cubicBezTo>
                    <a:cubicBezTo>
                      <a:pt x="9842" y="3494"/>
                      <a:pt x="9971" y="3447"/>
                      <a:pt x="10087" y="3335"/>
                    </a:cubicBezTo>
                    <a:cubicBezTo>
                      <a:pt x="10227" y="3196"/>
                      <a:pt x="10402" y="3056"/>
                      <a:pt x="10576" y="2933"/>
                    </a:cubicBezTo>
                    <a:cubicBezTo>
                      <a:pt x="11088" y="2603"/>
                      <a:pt x="11641" y="2453"/>
                      <a:pt x="12180" y="2453"/>
                    </a:cubicBezTo>
                    <a:cubicBezTo>
                      <a:pt x="13725" y="2453"/>
                      <a:pt x="15156" y="3684"/>
                      <a:pt x="15156" y="5433"/>
                    </a:cubicBezTo>
                    <a:cubicBezTo>
                      <a:pt x="15156" y="5643"/>
                      <a:pt x="15139" y="5835"/>
                      <a:pt x="15104" y="6045"/>
                    </a:cubicBezTo>
                    <a:cubicBezTo>
                      <a:pt x="15039" y="6369"/>
                      <a:pt x="15289" y="6663"/>
                      <a:pt x="15618" y="6663"/>
                    </a:cubicBezTo>
                    <a:cubicBezTo>
                      <a:pt x="15645" y="6663"/>
                      <a:pt x="15671" y="6661"/>
                      <a:pt x="15698" y="6657"/>
                    </a:cubicBezTo>
                    <a:cubicBezTo>
                      <a:pt x="16905" y="6657"/>
                      <a:pt x="17919" y="7636"/>
                      <a:pt x="17953" y="8860"/>
                    </a:cubicBezTo>
                    <a:cubicBezTo>
                      <a:pt x="18006" y="10066"/>
                      <a:pt x="17079" y="11115"/>
                      <a:pt x="15856" y="11202"/>
                    </a:cubicBezTo>
                    <a:lnTo>
                      <a:pt x="15856" y="11062"/>
                    </a:lnTo>
                    <a:cubicBezTo>
                      <a:pt x="15856" y="9471"/>
                      <a:pt x="14567" y="8475"/>
                      <a:pt x="13251" y="8475"/>
                    </a:cubicBezTo>
                    <a:cubicBezTo>
                      <a:pt x="12499" y="8475"/>
                      <a:pt x="11739" y="8799"/>
                      <a:pt x="11206" y="9524"/>
                    </a:cubicBezTo>
                    <a:lnTo>
                      <a:pt x="8951" y="9524"/>
                    </a:lnTo>
                    <a:cubicBezTo>
                      <a:pt x="8417" y="8799"/>
                      <a:pt x="7657" y="8475"/>
                      <a:pt x="6906" y="8475"/>
                    </a:cubicBezTo>
                    <a:cubicBezTo>
                      <a:pt x="5590" y="8475"/>
                      <a:pt x="4301" y="9471"/>
                      <a:pt x="4301" y="11062"/>
                    </a:cubicBezTo>
                    <a:lnTo>
                      <a:pt x="4301" y="11167"/>
                    </a:lnTo>
                    <a:cubicBezTo>
                      <a:pt x="2133" y="10730"/>
                      <a:pt x="1451" y="7985"/>
                      <a:pt x="3147" y="6569"/>
                    </a:cubicBezTo>
                    <a:lnTo>
                      <a:pt x="3147" y="6569"/>
                    </a:lnTo>
                    <a:cubicBezTo>
                      <a:pt x="3339" y="6902"/>
                      <a:pt x="3566" y="7199"/>
                      <a:pt x="3829" y="7478"/>
                    </a:cubicBezTo>
                    <a:cubicBezTo>
                      <a:pt x="3946" y="7592"/>
                      <a:pt x="4076" y="7640"/>
                      <a:pt x="4200" y="7640"/>
                    </a:cubicBezTo>
                    <a:cubicBezTo>
                      <a:pt x="4610" y="7640"/>
                      <a:pt x="4956" y="7116"/>
                      <a:pt x="4580" y="6727"/>
                    </a:cubicBezTo>
                    <a:cubicBezTo>
                      <a:pt x="4266" y="6412"/>
                      <a:pt x="4003" y="6028"/>
                      <a:pt x="3846" y="5608"/>
                    </a:cubicBezTo>
                    <a:cubicBezTo>
                      <a:pt x="3689" y="5206"/>
                      <a:pt x="3601" y="4804"/>
                      <a:pt x="3601" y="4384"/>
                    </a:cubicBezTo>
                    <a:cubicBezTo>
                      <a:pt x="3601" y="2347"/>
                      <a:pt x="5257" y="1055"/>
                      <a:pt x="6953" y="1055"/>
                    </a:cubicBezTo>
                    <a:close/>
                    <a:moveTo>
                      <a:pt x="13252" y="9535"/>
                    </a:moveTo>
                    <a:cubicBezTo>
                      <a:pt x="14030" y="9535"/>
                      <a:pt x="14796" y="10120"/>
                      <a:pt x="14807" y="11062"/>
                    </a:cubicBezTo>
                    <a:lnTo>
                      <a:pt x="14807" y="16307"/>
                    </a:lnTo>
                    <a:cubicBezTo>
                      <a:pt x="14807" y="16675"/>
                      <a:pt x="14515" y="16898"/>
                      <a:pt x="14217" y="16898"/>
                    </a:cubicBezTo>
                    <a:cubicBezTo>
                      <a:pt x="14022" y="16898"/>
                      <a:pt x="13824" y="16801"/>
                      <a:pt x="13706" y="16586"/>
                    </a:cubicBezTo>
                    <a:lnTo>
                      <a:pt x="12622" y="14698"/>
                    </a:lnTo>
                    <a:cubicBezTo>
                      <a:pt x="12534" y="14541"/>
                      <a:pt x="12359" y="14436"/>
                      <a:pt x="12167" y="14436"/>
                    </a:cubicBezTo>
                    <a:lnTo>
                      <a:pt x="7972" y="14436"/>
                    </a:lnTo>
                    <a:cubicBezTo>
                      <a:pt x="7797" y="14436"/>
                      <a:pt x="7622" y="14541"/>
                      <a:pt x="7517" y="14698"/>
                    </a:cubicBezTo>
                    <a:lnTo>
                      <a:pt x="6433" y="16586"/>
                    </a:lnTo>
                    <a:cubicBezTo>
                      <a:pt x="6322" y="16801"/>
                      <a:pt x="6126" y="16898"/>
                      <a:pt x="5930" y="16898"/>
                    </a:cubicBezTo>
                    <a:cubicBezTo>
                      <a:pt x="5633" y="16898"/>
                      <a:pt x="5339" y="16675"/>
                      <a:pt x="5349" y="16307"/>
                    </a:cubicBezTo>
                    <a:lnTo>
                      <a:pt x="5349" y="11062"/>
                    </a:lnTo>
                    <a:cubicBezTo>
                      <a:pt x="5349" y="10120"/>
                      <a:pt x="6119" y="9535"/>
                      <a:pt x="6899" y="9535"/>
                    </a:cubicBezTo>
                    <a:cubicBezTo>
                      <a:pt x="7364" y="9535"/>
                      <a:pt x="7833" y="9742"/>
                      <a:pt x="8146" y="10206"/>
                    </a:cubicBezTo>
                    <a:lnTo>
                      <a:pt x="8234" y="10345"/>
                    </a:lnTo>
                    <a:cubicBezTo>
                      <a:pt x="8339" y="10485"/>
                      <a:pt x="8496" y="10573"/>
                      <a:pt x="8671" y="10573"/>
                    </a:cubicBezTo>
                    <a:lnTo>
                      <a:pt x="11468" y="10573"/>
                    </a:lnTo>
                    <a:cubicBezTo>
                      <a:pt x="11660" y="10573"/>
                      <a:pt x="11818" y="10485"/>
                      <a:pt x="11905" y="10345"/>
                    </a:cubicBezTo>
                    <a:lnTo>
                      <a:pt x="12010" y="10206"/>
                    </a:lnTo>
                    <a:cubicBezTo>
                      <a:pt x="12323" y="9742"/>
                      <a:pt x="12790" y="9535"/>
                      <a:pt x="13252" y="9535"/>
                    </a:cubicBezTo>
                    <a:close/>
                    <a:moveTo>
                      <a:pt x="6970" y="1"/>
                    </a:moveTo>
                    <a:cubicBezTo>
                      <a:pt x="4737" y="1"/>
                      <a:pt x="2552" y="1694"/>
                      <a:pt x="2552" y="4384"/>
                    </a:cubicBezTo>
                    <a:cubicBezTo>
                      <a:pt x="2552" y="4786"/>
                      <a:pt x="2605" y="5188"/>
                      <a:pt x="2727" y="5573"/>
                    </a:cubicBezTo>
                    <a:cubicBezTo>
                      <a:pt x="0" y="7478"/>
                      <a:pt x="1014" y="11744"/>
                      <a:pt x="4301" y="12216"/>
                    </a:cubicBezTo>
                    <a:lnTo>
                      <a:pt x="4301" y="16307"/>
                    </a:lnTo>
                    <a:cubicBezTo>
                      <a:pt x="4290" y="17335"/>
                      <a:pt x="5115" y="17958"/>
                      <a:pt x="5949" y="17958"/>
                    </a:cubicBezTo>
                    <a:cubicBezTo>
                      <a:pt x="6491" y="17958"/>
                      <a:pt x="7036" y="17696"/>
                      <a:pt x="7360" y="17111"/>
                    </a:cubicBezTo>
                    <a:lnTo>
                      <a:pt x="8286" y="15485"/>
                    </a:lnTo>
                    <a:lnTo>
                      <a:pt x="11887" y="15485"/>
                    </a:lnTo>
                    <a:lnTo>
                      <a:pt x="12814" y="17111"/>
                    </a:lnTo>
                    <a:cubicBezTo>
                      <a:pt x="13137" y="17696"/>
                      <a:pt x="13683" y="17958"/>
                      <a:pt x="14224" y="17958"/>
                    </a:cubicBezTo>
                    <a:cubicBezTo>
                      <a:pt x="15059" y="17958"/>
                      <a:pt x="15884" y="17335"/>
                      <a:pt x="15873" y="16307"/>
                    </a:cubicBezTo>
                    <a:lnTo>
                      <a:pt x="15873" y="12251"/>
                    </a:lnTo>
                    <a:cubicBezTo>
                      <a:pt x="17639" y="12163"/>
                      <a:pt x="19020" y="10695"/>
                      <a:pt x="19020" y="8929"/>
                    </a:cubicBezTo>
                    <a:lnTo>
                      <a:pt x="19020" y="8929"/>
                    </a:lnTo>
                    <a:lnTo>
                      <a:pt x="19002" y="8947"/>
                    </a:lnTo>
                    <a:cubicBezTo>
                      <a:pt x="19002" y="7304"/>
                      <a:pt x="17814" y="5923"/>
                      <a:pt x="16188" y="5660"/>
                    </a:cubicBezTo>
                    <a:lnTo>
                      <a:pt x="16188" y="5451"/>
                    </a:lnTo>
                    <a:cubicBezTo>
                      <a:pt x="16188" y="3120"/>
                      <a:pt x="14284" y="1409"/>
                      <a:pt x="12166" y="1409"/>
                    </a:cubicBezTo>
                    <a:cubicBezTo>
                      <a:pt x="11600" y="1409"/>
                      <a:pt x="11018" y="1531"/>
                      <a:pt x="10454" y="1797"/>
                    </a:cubicBezTo>
                    <a:cubicBezTo>
                      <a:pt x="9544" y="556"/>
                      <a:pt x="8249" y="1"/>
                      <a:pt x="69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45"/>
              <p:cNvSpPr/>
              <p:nvPr/>
            </p:nvSpPr>
            <p:spPr>
              <a:xfrm>
                <a:off x="6472238" y="1510100"/>
                <a:ext cx="765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2798" extrusionOk="0">
                    <a:moveTo>
                      <a:pt x="1522" y="1"/>
                    </a:moveTo>
                    <a:cubicBezTo>
                      <a:pt x="1259" y="1"/>
                      <a:pt x="997" y="176"/>
                      <a:pt x="997" y="525"/>
                    </a:cubicBezTo>
                    <a:lnTo>
                      <a:pt x="997" y="875"/>
                    </a:lnTo>
                    <a:lnTo>
                      <a:pt x="665" y="875"/>
                    </a:lnTo>
                    <a:cubicBezTo>
                      <a:pt x="1" y="910"/>
                      <a:pt x="1" y="1889"/>
                      <a:pt x="665" y="1924"/>
                    </a:cubicBezTo>
                    <a:lnTo>
                      <a:pt x="1015" y="1924"/>
                    </a:lnTo>
                    <a:lnTo>
                      <a:pt x="1015" y="2273"/>
                    </a:lnTo>
                    <a:cubicBezTo>
                      <a:pt x="1015" y="2623"/>
                      <a:pt x="1277" y="2798"/>
                      <a:pt x="1539" y="2798"/>
                    </a:cubicBezTo>
                    <a:cubicBezTo>
                      <a:pt x="1801" y="2798"/>
                      <a:pt x="2064" y="2623"/>
                      <a:pt x="2064" y="2273"/>
                    </a:cubicBezTo>
                    <a:lnTo>
                      <a:pt x="2064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46" y="875"/>
                    </a:lnTo>
                    <a:lnTo>
                      <a:pt x="2046" y="525"/>
                    </a:lnTo>
                    <a:cubicBezTo>
                      <a:pt x="2046" y="176"/>
                      <a:pt x="1784" y="1"/>
                      <a:pt x="15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45"/>
              <p:cNvSpPr/>
              <p:nvPr/>
            </p:nvSpPr>
            <p:spPr>
              <a:xfrm>
                <a:off x="6341138" y="1510100"/>
                <a:ext cx="765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2798" extrusionOk="0">
                    <a:moveTo>
                      <a:pt x="1526" y="1"/>
                    </a:moveTo>
                    <a:cubicBezTo>
                      <a:pt x="1263" y="1"/>
                      <a:pt x="1006" y="176"/>
                      <a:pt x="1014" y="525"/>
                    </a:cubicBezTo>
                    <a:lnTo>
                      <a:pt x="1014" y="875"/>
                    </a:lnTo>
                    <a:lnTo>
                      <a:pt x="665" y="875"/>
                    </a:lnTo>
                    <a:cubicBezTo>
                      <a:pt x="0" y="910"/>
                      <a:pt x="0" y="1889"/>
                      <a:pt x="665" y="1924"/>
                    </a:cubicBezTo>
                    <a:lnTo>
                      <a:pt x="1014" y="1924"/>
                    </a:lnTo>
                    <a:lnTo>
                      <a:pt x="1014" y="2273"/>
                    </a:lnTo>
                    <a:cubicBezTo>
                      <a:pt x="1014" y="2623"/>
                      <a:pt x="1276" y="2798"/>
                      <a:pt x="1539" y="2798"/>
                    </a:cubicBezTo>
                    <a:cubicBezTo>
                      <a:pt x="1801" y="2798"/>
                      <a:pt x="2063" y="2623"/>
                      <a:pt x="2063" y="2273"/>
                    </a:cubicBezTo>
                    <a:lnTo>
                      <a:pt x="2063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63" y="875"/>
                    </a:lnTo>
                    <a:lnTo>
                      <a:pt x="2063" y="525"/>
                    </a:lnTo>
                    <a:cubicBezTo>
                      <a:pt x="2054" y="176"/>
                      <a:pt x="1788" y="1"/>
                      <a:pt x="1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5"/>
              <p:cNvSpPr/>
              <p:nvPr/>
            </p:nvSpPr>
            <p:spPr>
              <a:xfrm>
                <a:off x="6429863" y="1548575"/>
                <a:ext cx="26675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902" extrusionOk="0">
                    <a:moveTo>
                      <a:pt x="612" y="0"/>
                    </a:moveTo>
                    <a:cubicBezTo>
                      <a:pt x="192" y="0"/>
                      <a:pt x="0" y="472"/>
                      <a:pt x="280" y="769"/>
                    </a:cubicBezTo>
                    <a:cubicBezTo>
                      <a:pt x="371" y="860"/>
                      <a:pt x="484" y="901"/>
                      <a:pt x="596" y="901"/>
                    </a:cubicBezTo>
                    <a:cubicBezTo>
                      <a:pt x="828" y="901"/>
                      <a:pt x="1055" y="726"/>
                      <a:pt x="1066" y="455"/>
                    </a:cubicBezTo>
                    <a:cubicBezTo>
                      <a:pt x="1066" y="192"/>
                      <a:pt x="857" y="0"/>
                      <a:pt x="6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21" name="Google Shape;621;p45"/>
          <p:cNvCxnSpPr/>
          <p:nvPr/>
        </p:nvCxnSpPr>
        <p:spPr>
          <a:xfrm>
            <a:off x="1392225" y="1033750"/>
            <a:ext cx="6359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595;p45">
            <a:extLst>
              <a:ext uri="{FF2B5EF4-FFF2-40B4-BE49-F238E27FC236}">
                <a16:creationId xmlns:a16="http://schemas.microsoft.com/office/drawing/2014/main" id="{5CDC3652-C81D-FD9F-A748-8F5FE1334549}"/>
              </a:ext>
            </a:extLst>
          </p:cNvPr>
          <p:cNvSpPr txBox="1"/>
          <p:nvPr/>
        </p:nvSpPr>
        <p:spPr>
          <a:xfrm>
            <a:off x="894350" y="1939593"/>
            <a:ext cx="2552021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Capacidad de Conectarse a la Red</a:t>
            </a:r>
            <a:endParaRPr sz="1800" dirty="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41" name="Google Shape;595;p45">
            <a:extLst>
              <a:ext uri="{FF2B5EF4-FFF2-40B4-BE49-F238E27FC236}">
                <a16:creationId xmlns:a16="http://schemas.microsoft.com/office/drawing/2014/main" id="{0D23A9AB-6DF3-D6B4-45CD-6BE731095D6F}"/>
              </a:ext>
            </a:extLst>
          </p:cNvPr>
          <p:cNvSpPr txBox="1"/>
          <p:nvPr/>
        </p:nvSpPr>
        <p:spPr>
          <a:xfrm>
            <a:off x="6281855" y="2015246"/>
            <a:ext cx="2578755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Ahorro Energetico</a:t>
            </a:r>
            <a:endParaRPr sz="1800" dirty="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42" name="Google Shape;595;p45">
            <a:extLst>
              <a:ext uri="{FF2B5EF4-FFF2-40B4-BE49-F238E27FC236}">
                <a16:creationId xmlns:a16="http://schemas.microsoft.com/office/drawing/2014/main" id="{34141051-CE56-0DDF-28A7-455D0648772E}"/>
              </a:ext>
            </a:extLst>
          </p:cNvPr>
          <p:cNvSpPr txBox="1"/>
          <p:nvPr/>
        </p:nvSpPr>
        <p:spPr>
          <a:xfrm>
            <a:off x="3581845" y="2887169"/>
            <a:ext cx="2578755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Comunicacion con el Entorno Directo</a:t>
            </a:r>
            <a:endParaRPr sz="1800" dirty="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43" name="Google Shape;595;p45">
            <a:extLst>
              <a:ext uri="{FF2B5EF4-FFF2-40B4-BE49-F238E27FC236}">
                <a16:creationId xmlns:a16="http://schemas.microsoft.com/office/drawing/2014/main" id="{605F55EC-8630-CA7D-1490-A1C837E729FC}"/>
              </a:ext>
            </a:extLst>
          </p:cNvPr>
          <p:cNvSpPr txBox="1"/>
          <p:nvPr/>
        </p:nvSpPr>
        <p:spPr>
          <a:xfrm>
            <a:off x="894350" y="2994952"/>
            <a:ext cx="2552021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Procesos Mas Sostenibles</a:t>
            </a:r>
            <a:endParaRPr sz="1800" dirty="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44" name="Google Shape;595;p45">
            <a:extLst>
              <a:ext uri="{FF2B5EF4-FFF2-40B4-BE49-F238E27FC236}">
                <a16:creationId xmlns:a16="http://schemas.microsoft.com/office/drawing/2014/main" id="{C1A268AB-6B6E-AF72-8132-10CDD52C502F}"/>
              </a:ext>
            </a:extLst>
          </p:cNvPr>
          <p:cNvSpPr txBox="1"/>
          <p:nvPr/>
        </p:nvSpPr>
        <p:spPr>
          <a:xfrm>
            <a:off x="6281855" y="3070605"/>
            <a:ext cx="2578755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Todo Podra ser medido</a:t>
            </a:r>
            <a:endParaRPr sz="1800" dirty="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5"/>
          <p:cNvSpPr txBox="1">
            <a:spLocks noGrp="1"/>
          </p:cNvSpPr>
          <p:nvPr>
            <p:ph type="title"/>
          </p:nvPr>
        </p:nvSpPr>
        <p:spPr>
          <a:xfrm>
            <a:off x="865275" y="535650"/>
            <a:ext cx="74133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Desventajas</a:t>
            </a:r>
            <a:endParaRPr dirty="0"/>
          </a:p>
        </p:txBody>
      </p:sp>
      <p:cxnSp>
        <p:nvCxnSpPr>
          <p:cNvPr id="585" name="Google Shape;585;p45"/>
          <p:cNvCxnSpPr>
            <a:stCxn id="586" idx="6"/>
            <a:endCxn id="587" idx="2"/>
          </p:cNvCxnSpPr>
          <p:nvPr/>
        </p:nvCxnSpPr>
        <p:spPr>
          <a:xfrm>
            <a:off x="803575" y="2730025"/>
            <a:ext cx="2612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9" name="Google Shape;589;p45"/>
          <p:cNvSpPr txBox="1"/>
          <p:nvPr/>
        </p:nvSpPr>
        <p:spPr>
          <a:xfrm>
            <a:off x="894350" y="2187771"/>
            <a:ext cx="21333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586" name="Google Shape;586;p45"/>
          <p:cNvSpPr/>
          <p:nvPr/>
        </p:nvSpPr>
        <p:spPr>
          <a:xfrm>
            <a:off x="714175" y="2685325"/>
            <a:ext cx="89400" cy="89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2" name="Google Shape;592;p45"/>
          <p:cNvCxnSpPr/>
          <p:nvPr/>
        </p:nvCxnSpPr>
        <p:spPr>
          <a:xfrm>
            <a:off x="758875" y="1671750"/>
            <a:ext cx="0" cy="1013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45"/>
          <p:cNvCxnSpPr/>
          <p:nvPr/>
        </p:nvCxnSpPr>
        <p:spPr>
          <a:xfrm>
            <a:off x="758875" y="2774725"/>
            <a:ext cx="0" cy="1013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95" name="Google Shape;595;p45"/>
          <p:cNvSpPr txBox="1"/>
          <p:nvPr/>
        </p:nvSpPr>
        <p:spPr>
          <a:xfrm>
            <a:off x="3581845" y="1831810"/>
            <a:ext cx="2578755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Inversion Previa en Tecnologia</a:t>
            </a:r>
            <a:endParaRPr sz="1800" dirty="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587" name="Google Shape;587;p45"/>
          <p:cNvSpPr/>
          <p:nvPr/>
        </p:nvSpPr>
        <p:spPr>
          <a:xfrm>
            <a:off x="3415891" y="2685325"/>
            <a:ext cx="89400" cy="8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8" name="Google Shape;598;p45"/>
          <p:cNvCxnSpPr/>
          <p:nvPr/>
        </p:nvCxnSpPr>
        <p:spPr>
          <a:xfrm>
            <a:off x="3460589" y="1671750"/>
            <a:ext cx="0" cy="1013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99" name="Google Shape;599;p45"/>
          <p:cNvCxnSpPr/>
          <p:nvPr/>
        </p:nvCxnSpPr>
        <p:spPr>
          <a:xfrm>
            <a:off x="3460589" y="2774725"/>
            <a:ext cx="0" cy="1013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04" name="Google Shape;604;p45"/>
          <p:cNvSpPr/>
          <p:nvPr/>
        </p:nvSpPr>
        <p:spPr>
          <a:xfrm>
            <a:off x="6115904" y="2685325"/>
            <a:ext cx="89400" cy="89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5" name="Google Shape;605;p45"/>
          <p:cNvCxnSpPr/>
          <p:nvPr/>
        </p:nvCxnSpPr>
        <p:spPr>
          <a:xfrm>
            <a:off x="6160600" y="1671750"/>
            <a:ext cx="0" cy="1013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06" name="Google Shape;606;p45"/>
          <p:cNvCxnSpPr/>
          <p:nvPr/>
        </p:nvCxnSpPr>
        <p:spPr>
          <a:xfrm>
            <a:off x="6160600" y="2774725"/>
            <a:ext cx="0" cy="1013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07" name="Google Shape;607;p45"/>
          <p:cNvSpPr/>
          <p:nvPr/>
        </p:nvSpPr>
        <p:spPr>
          <a:xfrm>
            <a:off x="8429875" y="2685325"/>
            <a:ext cx="89400" cy="89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45"/>
          <p:cNvGrpSpPr/>
          <p:nvPr/>
        </p:nvGrpSpPr>
        <p:grpSpPr>
          <a:xfrm rot="728014">
            <a:off x="-42125" y="3985701"/>
            <a:ext cx="1149947" cy="1149947"/>
            <a:chOff x="3141455" y="3990365"/>
            <a:chExt cx="1149900" cy="1149900"/>
          </a:xfrm>
        </p:grpSpPr>
        <p:sp>
          <p:nvSpPr>
            <p:cNvPr id="609" name="Google Shape;609;p45"/>
            <p:cNvSpPr/>
            <p:nvPr/>
          </p:nvSpPr>
          <p:spPr>
            <a:xfrm>
              <a:off x="3141455" y="3990365"/>
              <a:ext cx="1149900" cy="1149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 rot="500">
              <a:off x="3423845" y="4280138"/>
              <a:ext cx="615921" cy="616629"/>
            </a:xfrm>
            <a:custGeom>
              <a:avLst/>
              <a:gdLst/>
              <a:ahLst/>
              <a:cxnLst/>
              <a:rect l="l" t="t" r="r" b="b"/>
              <a:pathLst>
                <a:path w="17919" h="17937" extrusionOk="0">
                  <a:moveTo>
                    <a:pt x="10577" y="1749"/>
                  </a:moveTo>
                  <a:lnTo>
                    <a:pt x="10577" y="2798"/>
                  </a:lnTo>
                  <a:lnTo>
                    <a:pt x="9528" y="2798"/>
                  </a:lnTo>
                  <a:lnTo>
                    <a:pt x="9528" y="1749"/>
                  </a:lnTo>
                  <a:close/>
                  <a:moveTo>
                    <a:pt x="14073" y="1049"/>
                  </a:moveTo>
                  <a:lnTo>
                    <a:pt x="14073" y="2798"/>
                  </a:lnTo>
                  <a:lnTo>
                    <a:pt x="11625" y="2798"/>
                  </a:lnTo>
                  <a:lnTo>
                    <a:pt x="11625" y="1049"/>
                  </a:lnTo>
                  <a:close/>
                  <a:moveTo>
                    <a:pt x="16171" y="1749"/>
                  </a:moveTo>
                  <a:lnTo>
                    <a:pt x="16171" y="2798"/>
                  </a:lnTo>
                  <a:lnTo>
                    <a:pt x="15122" y="2798"/>
                  </a:lnTo>
                  <a:lnTo>
                    <a:pt x="15122" y="1749"/>
                  </a:lnTo>
                  <a:close/>
                  <a:moveTo>
                    <a:pt x="3724" y="3881"/>
                  </a:moveTo>
                  <a:cubicBezTo>
                    <a:pt x="4178" y="3881"/>
                    <a:pt x="4406" y="4458"/>
                    <a:pt x="4091" y="4790"/>
                  </a:cubicBezTo>
                  <a:cubicBezTo>
                    <a:pt x="3985" y="4890"/>
                    <a:pt x="3855" y="4936"/>
                    <a:pt x="3726" y="4936"/>
                  </a:cubicBezTo>
                  <a:cubicBezTo>
                    <a:pt x="3450" y="4936"/>
                    <a:pt x="3182" y="4728"/>
                    <a:pt x="3182" y="4406"/>
                  </a:cubicBezTo>
                  <a:cubicBezTo>
                    <a:pt x="3182" y="4126"/>
                    <a:pt x="3427" y="3881"/>
                    <a:pt x="3724" y="3881"/>
                  </a:cubicBezTo>
                  <a:close/>
                  <a:moveTo>
                    <a:pt x="14772" y="5962"/>
                  </a:moveTo>
                  <a:lnTo>
                    <a:pt x="14772" y="7011"/>
                  </a:lnTo>
                  <a:lnTo>
                    <a:pt x="10926" y="7011"/>
                  </a:lnTo>
                  <a:lnTo>
                    <a:pt x="10926" y="5962"/>
                  </a:lnTo>
                  <a:close/>
                  <a:moveTo>
                    <a:pt x="16870" y="3846"/>
                  </a:moveTo>
                  <a:lnTo>
                    <a:pt x="16870" y="7011"/>
                  </a:lnTo>
                  <a:lnTo>
                    <a:pt x="15821" y="7011"/>
                  </a:lnTo>
                  <a:lnTo>
                    <a:pt x="15821" y="5437"/>
                  </a:lnTo>
                  <a:cubicBezTo>
                    <a:pt x="15821" y="5140"/>
                    <a:pt x="15594" y="4913"/>
                    <a:pt x="15297" y="4913"/>
                  </a:cubicBezTo>
                  <a:lnTo>
                    <a:pt x="10402" y="4913"/>
                  </a:lnTo>
                  <a:cubicBezTo>
                    <a:pt x="10105" y="4913"/>
                    <a:pt x="9877" y="5140"/>
                    <a:pt x="9877" y="5437"/>
                  </a:cubicBezTo>
                  <a:lnTo>
                    <a:pt x="9877" y="7011"/>
                  </a:lnTo>
                  <a:lnTo>
                    <a:pt x="8828" y="7011"/>
                  </a:lnTo>
                  <a:lnTo>
                    <a:pt x="8828" y="3846"/>
                  </a:lnTo>
                  <a:close/>
                  <a:moveTo>
                    <a:pt x="7780" y="4930"/>
                  </a:moveTo>
                  <a:lnTo>
                    <a:pt x="7780" y="7517"/>
                  </a:lnTo>
                  <a:cubicBezTo>
                    <a:pt x="7780" y="7815"/>
                    <a:pt x="8007" y="8042"/>
                    <a:pt x="8304" y="8042"/>
                  </a:cubicBezTo>
                  <a:lnTo>
                    <a:pt x="12290" y="8042"/>
                  </a:lnTo>
                  <a:lnTo>
                    <a:pt x="12290" y="10979"/>
                  </a:lnTo>
                  <a:cubicBezTo>
                    <a:pt x="11835" y="11154"/>
                    <a:pt x="11486" y="11503"/>
                    <a:pt x="11328" y="11940"/>
                  </a:cubicBezTo>
                  <a:lnTo>
                    <a:pt x="8042" y="11940"/>
                  </a:lnTo>
                  <a:lnTo>
                    <a:pt x="8042" y="9703"/>
                  </a:lnTo>
                  <a:cubicBezTo>
                    <a:pt x="8042" y="9416"/>
                    <a:pt x="7830" y="9177"/>
                    <a:pt x="7547" y="9177"/>
                  </a:cubicBezTo>
                  <a:cubicBezTo>
                    <a:pt x="7537" y="9177"/>
                    <a:pt x="7527" y="9178"/>
                    <a:pt x="7517" y="9178"/>
                  </a:cubicBezTo>
                  <a:lnTo>
                    <a:pt x="4248" y="9178"/>
                  </a:lnTo>
                  <a:lnTo>
                    <a:pt x="4248" y="5892"/>
                  </a:lnTo>
                  <a:cubicBezTo>
                    <a:pt x="4685" y="5734"/>
                    <a:pt x="5035" y="5385"/>
                    <a:pt x="5210" y="4930"/>
                  </a:cubicBezTo>
                  <a:close/>
                  <a:moveTo>
                    <a:pt x="6993" y="10227"/>
                  </a:moveTo>
                  <a:lnTo>
                    <a:pt x="6993" y="12674"/>
                  </a:lnTo>
                  <a:lnTo>
                    <a:pt x="1049" y="12674"/>
                  </a:lnTo>
                  <a:lnTo>
                    <a:pt x="1049" y="10227"/>
                  </a:lnTo>
                  <a:close/>
                  <a:moveTo>
                    <a:pt x="12805" y="11940"/>
                  </a:moveTo>
                  <a:cubicBezTo>
                    <a:pt x="13077" y="11940"/>
                    <a:pt x="13339" y="12147"/>
                    <a:pt x="13339" y="12465"/>
                  </a:cubicBezTo>
                  <a:cubicBezTo>
                    <a:pt x="13339" y="12762"/>
                    <a:pt x="13094" y="12989"/>
                    <a:pt x="12814" y="12989"/>
                  </a:cubicBezTo>
                  <a:cubicBezTo>
                    <a:pt x="12342" y="12989"/>
                    <a:pt x="12097" y="12430"/>
                    <a:pt x="12430" y="12098"/>
                  </a:cubicBezTo>
                  <a:cubicBezTo>
                    <a:pt x="12538" y="11989"/>
                    <a:pt x="12673" y="11940"/>
                    <a:pt x="12805" y="11940"/>
                  </a:cubicBezTo>
                  <a:close/>
                  <a:moveTo>
                    <a:pt x="6993" y="13723"/>
                  </a:moveTo>
                  <a:lnTo>
                    <a:pt x="6993" y="14772"/>
                  </a:lnTo>
                  <a:lnTo>
                    <a:pt x="1049" y="14772"/>
                  </a:lnTo>
                  <a:lnTo>
                    <a:pt x="1049" y="13723"/>
                  </a:lnTo>
                  <a:close/>
                  <a:moveTo>
                    <a:pt x="4633" y="15839"/>
                  </a:moveTo>
                  <a:lnTo>
                    <a:pt x="4808" y="16887"/>
                  </a:lnTo>
                  <a:lnTo>
                    <a:pt x="3252" y="16887"/>
                  </a:lnTo>
                  <a:lnTo>
                    <a:pt x="3427" y="15839"/>
                  </a:lnTo>
                  <a:close/>
                  <a:moveTo>
                    <a:pt x="11101" y="1"/>
                  </a:moveTo>
                  <a:cubicBezTo>
                    <a:pt x="10804" y="1"/>
                    <a:pt x="10577" y="228"/>
                    <a:pt x="10577" y="525"/>
                  </a:cubicBezTo>
                  <a:lnTo>
                    <a:pt x="10577" y="700"/>
                  </a:lnTo>
                  <a:lnTo>
                    <a:pt x="9003" y="700"/>
                  </a:lnTo>
                  <a:cubicBezTo>
                    <a:pt x="8706" y="700"/>
                    <a:pt x="8479" y="927"/>
                    <a:pt x="8479" y="1224"/>
                  </a:cubicBezTo>
                  <a:lnTo>
                    <a:pt x="8479" y="2798"/>
                  </a:lnTo>
                  <a:lnTo>
                    <a:pt x="8304" y="2798"/>
                  </a:lnTo>
                  <a:cubicBezTo>
                    <a:pt x="8007" y="2798"/>
                    <a:pt x="7780" y="3042"/>
                    <a:pt x="7780" y="3322"/>
                  </a:cubicBezTo>
                  <a:lnTo>
                    <a:pt x="7780" y="3881"/>
                  </a:lnTo>
                  <a:lnTo>
                    <a:pt x="5192" y="3881"/>
                  </a:lnTo>
                  <a:cubicBezTo>
                    <a:pt x="4954" y="3211"/>
                    <a:pt x="4329" y="2828"/>
                    <a:pt x="3691" y="2828"/>
                  </a:cubicBezTo>
                  <a:cubicBezTo>
                    <a:pt x="3298" y="2828"/>
                    <a:pt x="2901" y="2974"/>
                    <a:pt x="2588" y="3287"/>
                  </a:cubicBezTo>
                  <a:cubicBezTo>
                    <a:pt x="1766" y="4109"/>
                    <a:pt x="2098" y="5507"/>
                    <a:pt x="3182" y="5892"/>
                  </a:cubicBezTo>
                  <a:lnTo>
                    <a:pt x="3182" y="9178"/>
                  </a:lnTo>
                  <a:lnTo>
                    <a:pt x="525" y="9178"/>
                  </a:lnTo>
                  <a:cubicBezTo>
                    <a:pt x="228" y="9178"/>
                    <a:pt x="0" y="9405"/>
                    <a:pt x="0" y="9703"/>
                  </a:cubicBezTo>
                  <a:lnTo>
                    <a:pt x="0" y="15297"/>
                  </a:lnTo>
                  <a:cubicBezTo>
                    <a:pt x="0" y="15594"/>
                    <a:pt x="228" y="15821"/>
                    <a:pt x="525" y="15821"/>
                  </a:cubicBezTo>
                  <a:lnTo>
                    <a:pt x="2360" y="15821"/>
                  </a:lnTo>
                  <a:lnTo>
                    <a:pt x="2186" y="16887"/>
                  </a:lnTo>
                  <a:lnTo>
                    <a:pt x="1923" y="16887"/>
                  </a:lnTo>
                  <a:cubicBezTo>
                    <a:pt x="1277" y="16922"/>
                    <a:pt x="1277" y="17884"/>
                    <a:pt x="1923" y="17936"/>
                  </a:cubicBezTo>
                  <a:lnTo>
                    <a:pt x="6119" y="17936"/>
                  </a:lnTo>
                  <a:cubicBezTo>
                    <a:pt x="6783" y="17884"/>
                    <a:pt x="6783" y="16922"/>
                    <a:pt x="6119" y="16887"/>
                  </a:cubicBezTo>
                  <a:lnTo>
                    <a:pt x="5857" y="16887"/>
                  </a:lnTo>
                  <a:lnTo>
                    <a:pt x="5682" y="15839"/>
                  </a:lnTo>
                  <a:lnTo>
                    <a:pt x="7517" y="15839"/>
                  </a:lnTo>
                  <a:cubicBezTo>
                    <a:pt x="7815" y="15839"/>
                    <a:pt x="8042" y="15594"/>
                    <a:pt x="8042" y="15314"/>
                  </a:cubicBezTo>
                  <a:lnTo>
                    <a:pt x="8042" y="12989"/>
                  </a:lnTo>
                  <a:lnTo>
                    <a:pt x="11328" y="12989"/>
                  </a:lnTo>
                  <a:cubicBezTo>
                    <a:pt x="11566" y="13660"/>
                    <a:pt x="12185" y="14042"/>
                    <a:pt x="12818" y="14042"/>
                  </a:cubicBezTo>
                  <a:cubicBezTo>
                    <a:pt x="13207" y="14042"/>
                    <a:pt x="13602" y="13897"/>
                    <a:pt x="13916" y="13583"/>
                  </a:cubicBezTo>
                  <a:cubicBezTo>
                    <a:pt x="14737" y="12762"/>
                    <a:pt x="14423" y="11363"/>
                    <a:pt x="13339" y="10979"/>
                  </a:cubicBezTo>
                  <a:lnTo>
                    <a:pt x="13339" y="8042"/>
                  </a:lnTo>
                  <a:lnTo>
                    <a:pt x="17394" y="8042"/>
                  </a:lnTo>
                  <a:cubicBezTo>
                    <a:pt x="17692" y="8042"/>
                    <a:pt x="17919" y="7815"/>
                    <a:pt x="17919" y="7517"/>
                  </a:cubicBezTo>
                  <a:lnTo>
                    <a:pt x="17919" y="3339"/>
                  </a:lnTo>
                  <a:cubicBezTo>
                    <a:pt x="17919" y="3042"/>
                    <a:pt x="17692" y="2815"/>
                    <a:pt x="17394" y="2815"/>
                  </a:cubicBezTo>
                  <a:lnTo>
                    <a:pt x="17394" y="2798"/>
                  </a:lnTo>
                  <a:lnTo>
                    <a:pt x="17220" y="2798"/>
                  </a:lnTo>
                  <a:lnTo>
                    <a:pt x="17220" y="1224"/>
                  </a:lnTo>
                  <a:cubicBezTo>
                    <a:pt x="17220" y="927"/>
                    <a:pt x="16975" y="700"/>
                    <a:pt x="16695" y="700"/>
                  </a:cubicBezTo>
                  <a:lnTo>
                    <a:pt x="15122" y="700"/>
                  </a:lnTo>
                  <a:lnTo>
                    <a:pt x="15122" y="525"/>
                  </a:lnTo>
                  <a:cubicBezTo>
                    <a:pt x="15122" y="228"/>
                    <a:pt x="14877" y="1"/>
                    <a:pt x="14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1" name="Google Shape;611;p45"/>
          <p:cNvSpPr txBox="1">
            <a:spLocks noGrp="1"/>
          </p:cNvSpPr>
          <p:nvPr>
            <p:ph type="subTitle" idx="4294967295"/>
          </p:nvPr>
        </p:nvSpPr>
        <p:spPr>
          <a:xfrm rot="540331">
            <a:off x="-71934" y="4694325"/>
            <a:ext cx="1385681" cy="417652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2022</a:t>
            </a:r>
            <a:endParaRPr sz="190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cxnSp>
        <p:nvCxnSpPr>
          <p:cNvPr id="612" name="Google Shape;612;p45"/>
          <p:cNvCxnSpPr>
            <a:stCxn id="587" idx="6"/>
            <a:endCxn id="604" idx="2"/>
          </p:cNvCxnSpPr>
          <p:nvPr/>
        </p:nvCxnSpPr>
        <p:spPr>
          <a:xfrm>
            <a:off x="3505291" y="2730025"/>
            <a:ext cx="261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3" name="Google Shape;613;p45"/>
          <p:cNvCxnSpPr>
            <a:stCxn id="604" idx="6"/>
            <a:endCxn id="607" idx="2"/>
          </p:cNvCxnSpPr>
          <p:nvPr/>
        </p:nvCxnSpPr>
        <p:spPr>
          <a:xfrm>
            <a:off x="6205304" y="2730025"/>
            <a:ext cx="222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4" name="Google Shape;614;p45"/>
          <p:cNvGrpSpPr/>
          <p:nvPr/>
        </p:nvGrpSpPr>
        <p:grpSpPr>
          <a:xfrm rot="-888786">
            <a:off x="7507398" y="-265989"/>
            <a:ext cx="1149913" cy="1149913"/>
            <a:chOff x="7122937" y="3988512"/>
            <a:chExt cx="843600" cy="843600"/>
          </a:xfrm>
        </p:grpSpPr>
        <p:sp>
          <p:nvSpPr>
            <p:cNvPr id="615" name="Google Shape;615;p45"/>
            <p:cNvSpPr/>
            <p:nvPr/>
          </p:nvSpPr>
          <p:spPr>
            <a:xfrm>
              <a:off x="7122937" y="3988512"/>
              <a:ext cx="843600" cy="84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45"/>
            <p:cNvGrpSpPr/>
            <p:nvPr/>
          </p:nvGrpSpPr>
          <p:grpSpPr>
            <a:xfrm>
              <a:off x="7306950" y="4185813"/>
              <a:ext cx="475500" cy="448975"/>
              <a:chOff x="6192988" y="1236625"/>
              <a:chExt cx="475500" cy="448975"/>
            </a:xfrm>
          </p:grpSpPr>
          <p:sp>
            <p:nvSpPr>
              <p:cNvPr id="617" name="Google Shape;617;p45"/>
              <p:cNvSpPr/>
              <p:nvPr/>
            </p:nvSpPr>
            <p:spPr>
              <a:xfrm>
                <a:off x="6192988" y="1236625"/>
                <a:ext cx="475500" cy="448975"/>
              </a:xfrm>
              <a:custGeom>
                <a:avLst/>
                <a:gdLst/>
                <a:ahLst/>
                <a:cxnLst/>
                <a:rect l="l" t="t" r="r" b="b"/>
                <a:pathLst>
                  <a:path w="19020" h="17959" extrusionOk="0">
                    <a:moveTo>
                      <a:pt x="6953" y="1055"/>
                    </a:moveTo>
                    <a:cubicBezTo>
                      <a:pt x="7906" y="1055"/>
                      <a:pt x="8871" y="1462"/>
                      <a:pt x="9562" y="2374"/>
                    </a:cubicBezTo>
                    <a:cubicBezTo>
                      <a:pt x="9493" y="2444"/>
                      <a:pt x="9405" y="2514"/>
                      <a:pt x="9335" y="2584"/>
                    </a:cubicBezTo>
                    <a:cubicBezTo>
                      <a:pt x="8944" y="2961"/>
                      <a:pt x="9302" y="3494"/>
                      <a:pt x="9718" y="3494"/>
                    </a:cubicBezTo>
                    <a:cubicBezTo>
                      <a:pt x="9842" y="3494"/>
                      <a:pt x="9971" y="3447"/>
                      <a:pt x="10087" y="3335"/>
                    </a:cubicBezTo>
                    <a:cubicBezTo>
                      <a:pt x="10227" y="3196"/>
                      <a:pt x="10402" y="3056"/>
                      <a:pt x="10576" y="2933"/>
                    </a:cubicBezTo>
                    <a:cubicBezTo>
                      <a:pt x="11088" y="2603"/>
                      <a:pt x="11641" y="2453"/>
                      <a:pt x="12180" y="2453"/>
                    </a:cubicBezTo>
                    <a:cubicBezTo>
                      <a:pt x="13725" y="2453"/>
                      <a:pt x="15156" y="3684"/>
                      <a:pt x="15156" y="5433"/>
                    </a:cubicBezTo>
                    <a:cubicBezTo>
                      <a:pt x="15156" y="5643"/>
                      <a:pt x="15139" y="5835"/>
                      <a:pt x="15104" y="6045"/>
                    </a:cubicBezTo>
                    <a:cubicBezTo>
                      <a:pt x="15039" y="6369"/>
                      <a:pt x="15289" y="6663"/>
                      <a:pt x="15618" y="6663"/>
                    </a:cubicBezTo>
                    <a:cubicBezTo>
                      <a:pt x="15645" y="6663"/>
                      <a:pt x="15671" y="6661"/>
                      <a:pt x="15698" y="6657"/>
                    </a:cubicBezTo>
                    <a:cubicBezTo>
                      <a:pt x="16905" y="6657"/>
                      <a:pt x="17919" y="7636"/>
                      <a:pt x="17953" y="8860"/>
                    </a:cubicBezTo>
                    <a:cubicBezTo>
                      <a:pt x="18006" y="10066"/>
                      <a:pt x="17079" y="11115"/>
                      <a:pt x="15856" y="11202"/>
                    </a:cubicBezTo>
                    <a:lnTo>
                      <a:pt x="15856" y="11062"/>
                    </a:lnTo>
                    <a:cubicBezTo>
                      <a:pt x="15856" y="9471"/>
                      <a:pt x="14567" y="8475"/>
                      <a:pt x="13251" y="8475"/>
                    </a:cubicBezTo>
                    <a:cubicBezTo>
                      <a:pt x="12499" y="8475"/>
                      <a:pt x="11739" y="8799"/>
                      <a:pt x="11206" y="9524"/>
                    </a:cubicBezTo>
                    <a:lnTo>
                      <a:pt x="8951" y="9524"/>
                    </a:lnTo>
                    <a:cubicBezTo>
                      <a:pt x="8417" y="8799"/>
                      <a:pt x="7657" y="8475"/>
                      <a:pt x="6906" y="8475"/>
                    </a:cubicBezTo>
                    <a:cubicBezTo>
                      <a:pt x="5590" y="8475"/>
                      <a:pt x="4301" y="9471"/>
                      <a:pt x="4301" y="11062"/>
                    </a:cubicBezTo>
                    <a:lnTo>
                      <a:pt x="4301" y="11167"/>
                    </a:lnTo>
                    <a:cubicBezTo>
                      <a:pt x="2133" y="10730"/>
                      <a:pt x="1451" y="7985"/>
                      <a:pt x="3147" y="6569"/>
                    </a:cubicBezTo>
                    <a:lnTo>
                      <a:pt x="3147" y="6569"/>
                    </a:lnTo>
                    <a:cubicBezTo>
                      <a:pt x="3339" y="6902"/>
                      <a:pt x="3566" y="7199"/>
                      <a:pt x="3829" y="7478"/>
                    </a:cubicBezTo>
                    <a:cubicBezTo>
                      <a:pt x="3946" y="7592"/>
                      <a:pt x="4076" y="7640"/>
                      <a:pt x="4200" y="7640"/>
                    </a:cubicBezTo>
                    <a:cubicBezTo>
                      <a:pt x="4610" y="7640"/>
                      <a:pt x="4956" y="7116"/>
                      <a:pt x="4580" y="6727"/>
                    </a:cubicBezTo>
                    <a:cubicBezTo>
                      <a:pt x="4266" y="6412"/>
                      <a:pt x="4003" y="6028"/>
                      <a:pt x="3846" y="5608"/>
                    </a:cubicBezTo>
                    <a:cubicBezTo>
                      <a:pt x="3689" y="5206"/>
                      <a:pt x="3601" y="4804"/>
                      <a:pt x="3601" y="4384"/>
                    </a:cubicBezTo>
                    <a:cubicBezTo>
                      <a:pt x="3601" y="2347"/>
                      <a:pt x="5257" y="1055"/>
                      <a:pt x="6953" y="1055"/>
                    </a:cubicBezTo>
                    <a:close/>
                    <a:moveTo>
                      <a:pt x="13252" y="9535"/>
                    </a:moveTo>
                    <a:cubicBezTo>
                      <a:pt x="14030" y="9535"/>
                      <a:pt x="14796" y="10120"/>
                      <a:pt x="14807" y="11062"/>
                    </a:cubicBezTo>
                    <a:lnTo>
                      <a:pt x="14807" y="16307"/>
                    </a:lnTo>
                    <a:cubicBezTo>
                      <a:pt x="14807" y="16675"/>
                      <a:pt x="14515" y="16898"/>
                      <a:pt x="14217" y="16898"/>
                    </a:cubicBezTo>
                    <a:cubicBezTo>
                      <a:pt x="14022" y="16898"/>
                      <a:pt x="13824" y="16801"/>
                      <a:pt x="13706" y="16586"/>
                    </a:cubicBezTo>
                    <a:lnTo>
                      <a:pt x="12622" y="14698"/>
                    </a:lnTo>
                    <a:cubicBezTo>
                      <a:pt x="12534" y="14541"/>
                      <a:pt x="12359" y="14436"/>
                      <a:pt x="12167" y="14436"/>
                    </a:cubicBezTo>
                    <a:lnTo>
                      <a:pt x="7972" y="14436"/>
                    </a:lnTo>
                    <a:cubicBezTo>
                      <a:pt x="7797" y="14436"/>
                      <a:pt x="7622" y="14541"/>
                      <a:pt x="7517" y="14698"/>
                    </a:cubicBezTo>
                    <a:lnTo>
                      <a:pt x="6433" y="16586"/>
                    </a:lnTo>
                    <a:cubicBezTo>
                      <a:pt x="6322" y="16801"/>
                      <a:pt x="6126" y="16898"/>
                      <a:pt x="5930" y="16898"/>
                    </a:cubicBezTo>
                    <a:cubicBezTo>
                      <a:pt x="5633" y="16898"/>
                      <a:pt x="5339" y="16675"/>
                      <a:pt x="5349" y="16307"/>
                    </a:cubicBezTo>
                    <a:lnTo>
                      <a:pt x="5349" y="11062"/>
                    </a:lnTo>
                    <a:cubicBezTo>
                      <a:pt x="5349" y="10120"/>
                      <a:pt x="6119" y="9535"/>
                      <a:pt x="6899" y="9535"/>
                    </a:cubicBezTo>
                    <a:cubicBezTo>
                      <a:pt x="7364" y="9535"/>
                      <a:pt x="7833" y="9742"/>
                      <a:pt x="8146" y="10206"/>
                    </a:cubicBezTo>
                    <a:lnTo>
                      <a:pt x="8234" y="10345"/>
                    </a:lnTo>
                    <a:cubicBezTo>
                      <a:pt x="8339" y="10485"/>
                      <a:pt x="8496" y="10573"/>
                      <a:pt x="8671" y="10573"/>
                    </a:cubicBezTo>
                    <a:lnTo>
                      <a:pt x="11468" y="10573"/>
                    </a:lnTo>
                    <a:cubicBezTo>
                      <a:pt x="11660" y="10573"/>
                      <a:pt x="11818" y="10485"/>
                      <a:pt x="11905" y="10345"/>
                    </a:cubicBezTo>
                    <a:lnTo>
                      <a:pt x="12010" y="10206"/>
                    </a:lnTo>
                    <a:cubicBezTo>
                      <a:pt x="12323" y="9742"/>
                      <a:pt x="12790" y="9535"/>
                      <a:pt x="13252" y="9535"/>
                    </a:cubicBezTo>
                    <a:close/>
                    <a:moveTo>
                      <a:pt x="6970" y="1"/>
                    </a:moveTo>
                    <a:cubicBezTo>
                      <a:pt x="4737" y="1"/>
                      <a:pt x="2552" y="1694"/>
                      <a:pt x="2552" y="4384"/>
                    </a:cubicBezTo>
                    <a:cubicBezTo>
                      <a:pt x="2552" y="4786"/>
                      <a:pt x="2605" y="5188"/>
                      <a:pt x="2727" y="5573"/>
                    </a:cubicBezTo>
                    <a:cubicBezTo>
                      <a:pt x="0" y="7478"/>
                      <a:pt x="1014" y="11744"/>
                      <a:pt x="4301" y="12216"/>
                    </a:cubicBezTo>
                    <a:lnTo>
                      <a:pt x="4301" y="16307"/>
                    </a:lnTo>
                    <a:cubicBezTo>
                      <a:pt x="4290" y="17335"/>
                      <a:pt x="5115" y="17958"/>
                      <a:pt x="5949" y="17958"/>
                    </a:cubicBezTo>
                    <a:cubicBezTo>
                      <a:pt x="6491" y="17958"/>
                      <a:pt x="7036" y="17696"/>
                      <a:pt x="7360" y="17111"/>
                    </a:cubicBezTo>
                    <a:lnTo>
                      <a:pt x="8286" y="15485"/>
                    </a:lnTo>
                    <a:lnTo>
                      <a:pt x="11887" y="15485"/>
                    </a:lnTo>
                    <a:lnTo>
                      <a:pt x="12814" y="17111"/>
                    </a:lnTo>
                    <a:cubicBezTo>
                      <a:pt x="13137" y="17696"/>
                      <a:pt x="13683" y="17958"/>
                      <a:pt x="14224" y="17958"/>
                    </a:cubicBezTo>
                    <a:cubicBezTo>
                      <a:pt x="15059" y="17958"/>
                      <a:pt x="15884" y="17335"/>
                      <a:pt x="15873" y="16307"/>
                    </a:cubicBezTo>
                    <a:lnTo>
                      <a:pt x="15873" y="12251"/>
                    </a:lnTo>
                    <a:cubicBezTo>
                      <a:pt x="17639" y="12163"/>
                      <a:pt x="19020" y="10695"/>
                      <a:pt x="19020" y="8929"/>
                    </a:cubicBezTo>
                    <a:lnTo>
                      <a:pt x="19020" y="8929"/>
                    </a:lnTo>
                    <a:lnTo>
                      <a:pt x="19002" y="8947"/>
                    </a:lnTo>
                    <a:cubicBezTo>
                      <a:pt x="19002" y="7304"/>
                      <a:pt x="17814" y="5923"/>
                      <a:pt x="16188" y="5660"/>
                    </a:cubicBezTo>
                    <a:lnTo>
                      <a:pt x="16188" y="5451"/>
                    </a:lnTo>
                    <a:cubicBezTo>
                      <a:pt x="16188" y="3120"/>
                      <a:pt x="14284" y="1409"/>
                      <a:pt x="12166" y="1409"/>
                    </a:cubicBezTo>
                    <a:cubicBezTo>
                      <a:pt x="11600" y="1409"/>
                      <a:pt x="11018" y="1531"/>
                      <a:pt x="10454" y="1797"/>
                    </a:cubicBezTo>
                    <a:cubicBezTo>
                      <a:pt x="9544" y="556"/>
                      <a:pt x="8249" y="1"/>
                      <a:pt x="69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45"/>
              <p:cNvSpPr/>
              <p:nvPr/>
            </p:nvSpPr>
            <p:spPr>
              <a:xfrm>
                <a:off x="6472238" y="1510100"/>
                <a:ext cx="765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2798" extrusionOk="0">
                    <a:moveTo>
                      <a:pt x="1522" y="1"/>
                    </a:moveTo>
                    <a:cubicBezTo>
                      <a:pt x="1259" y="1"/>
                      <a:pt x="997" y="176"/>
                      <a:pt x="997" y="525"/>
                    </a:cubicBezTo>
                    <a:lnTo>
                      <a:pt x="997" y="875"/>
                    </a:lnTo>
                    <a:lnTo>
                      <a:pt x="665" y="875"/>
                    </a:lnTo>
                    <a:cubicBezTo>
                      <a:pt x="1" y="910"/>
                      <a:pt x="1" y="1889"/>
                      <a:pt x="665" y="1924"/>
                    </a:cubicBezTo>
                    <a:lnTo>
                      <a:pt x="1015" y="1924"/>
                    </a:lnTo>
                    <a:lnTo>
                      <a:pt x="1015" y="2273"/>
                    </a:lnTo>
                    <a:cubicBezTo>
                      <a:pt x="1015" y="2623"/>
                      <a:pt x="1277" y="2798"/>
                      <a:pt x="1539" y="2798"/>
                    </a:cubicBezTo>
                    <a:cubicBezTo>
                      <a:pt x="1801" y="2798"/>
                      <a:pt x="2064" y="2623"/>
                      <a:pt x="2064" y="2273"/>
                    </a:cubicBezTo>
                    <a:lnTo>
                      <a:pt x="2064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46" y="875"/>
                    </a:lnTo>
                    <a:lnTo>
                      <a:pt x="2046" y="525"/>
                    </a:lnTo>
                    <a:cubicBezTo>
                      <a:pt x="2046" y="176"/>
                      <a:pt x="1784" y="1"/>
                      <a:pt x="15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45"/>
              <p:cNvSpPr/>
              <p:nvPr/>
            </p:nvSpPr>
            <p:spPr>
              <a:xfrm>
                <a:off x="6341138" y="1510100"/>
                <a:ext cx="765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2798" extrusionOk="0">
                    <a:moveTo>
                      <a:pt x="1526" y="1"/>
                    </a:moveTo>
                    <a:cubicBezTo>
                      <a:pt x="1263" y="1"/>
                      <a:pt x="1006" y="176"/>
                      <a:pt x="1014" y="525"/>
                    </a:cubicBezTo>
                    <a:lnTo>
                      <a:pt x="1014" y="875"/>
                    </a:lnTo>
                    <a:lnTo>
                      <a:pt x="665" y="875"/>
                    </a:lnTo>
                    <a:cubicBezTo>
                      <a:pt x="0" y="910"/>
                      <a:pt x="0" y="1889"/>
                      <a:pt x="665" y="1924"/>
                    </a:cubicBezTo>
                    <a:lnTo>
                      <a:pt x="1014" y="1924"/>
                    </a:lnTo>
                    <a:lnTo>
                      <a:pt x="1014" y="2273"/>
                    </a:lnTo>
                    <a:cubicBezTo>
                      <a:pt x="1014" y="2623"/>
                      <a:pt x="1276" y="2798"/>
                      <a:pt x="1539" y="2798"/>
                    </a:cubicBezTo>
                    <a:cubicBezTo>
                      <a:pt x="1801" y="2798"/>
                      <a:pt x="2063" y="2623"/>
                      <a:pt x="2063" y="2273"/>
                    </a:cubicBezTo>
                    <a:lnTo>
                      <a:pt x="2063" y="1924"/>
                    </a:lnTo>
                    <a:lnTo>
                      <a:pt x="2413" y="1924"/>
                    </a:lnTo>
                    <a:cubicBezTo>
                      <a:pt x="3060" y="1889"/>
                      <a:pt x="3060" y="910"/>
                      <a:pt x="2413" y="875"/>
                    </a:cubicBezTo>
                    <a:lnTo>
                      <a:pt x="2063" y="875"/>
                    </a:lnTo>
                    <a:lnTo>
                      <a:pt x="2063" y="525"/>
                    </a:lnTo>
                    <a:cubicBezTo>
                      <a:pt x="2054" y="176"/>
                      <a:pt x="1788" y="1"/>
                      <a:pt x="1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5"/>
              <p:cNvSpPr/>
              <p:nvPr/>
            </p:nvSpPr>
            <p:spPr>
              <a:xfrm>
                <a:off x="6429863" y="1548575"/>
                <a:ext cx="26675" cy="22550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902" extrusionOk="0">
                    <a:moveTo>
                      <a:pt x="612" y="0"/>
                    </a:moveTo>
                    <a:cubicBezTo>
                      <a:pt x="192" y="0"/>
                      <a:pt x="0" y="472"/>
                      <a:pt x="280" y="769"/>
                    </a:cubicBezTo>
                    <a:cubicBezTo>
                      <a:pt x="371" y="860"/>
                      <a:pt x="484" y="901"/>
                      <a:pt x="596" y="901"/>
                    </a:cubicBezTo>
                    <a:cubicBezTo>
                      <a:pt x="828" y="901"/>
                      <a:pt x="1055" y="726"/>
                      <a:pt x="1066" y="455"/>
                    </a:cubicBezTo>
                    <a:cubicBezTo>
                      <a:pt x="1066" y="192"/>
                      <a:pt x="857" y="0"/>
                      <a:pt x="6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21" name="Google Shape;621;p45"/>
          <p:cNvCxnSpPr/>
          <p:nvPr/>
        </p:nvCxnSpPr>
        <p:spPr>
          <a:xfrm>
            <a:off x="1392225" y="1033750"/>
            <a:ext cx="6359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595;p45">
            <a:extLst>
              <a:ext uri="{FF2B5EF4-FFF2-40B4-BE49-F238E27FC236}">
                <a16:creationId xmlns:a16="http://schemas.microsoft.com/office/drawing/2014/main" id="{5CDC3652-C81D-FD9F-A748-8F5FE1334549}"/>
              </a:ext>
            </a:extLst>
          </p:cNvPr>
          <p:cNvSpPr txBox="1"/>
          <p:nvPr/>
        </p:nvSpPr>
        <p:spPr>
          <a:xfrm>
            <a:off x="894350" y="1939593"/>
            <a:ext cx="2552021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Informacion No Cifrada</a:t>
            </a:r>
            <a:endParaRPr sz="1800" dirty="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41" name="Google Shape;595;p45">
            <a:extLst>
              <a:ext uri="{FF2B5EF4-FFF2-40B4-BE49-F238E27FC236}">
                <a16:creationId xmlns:a16="http://schemas.microsoft.com/office/drawing/2014/main" id="{0D23A9AB-6DF3-D6B4-45CD-6BE731095D6F}"/>
              </a:ext>
            </a:extLst>
          </p:cNvPr>
          <p:cNvSpPr txBox="1"/>
          <p:nvPr/>
        </p:nvSpPr>
        <p:spPr>
          <a:xfrm>
            <a:off x="6281855" y="1838294"/>
            <a:ext cx="2578755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Reduccion de la Intimidad</a:t>
            </a:r>
            <a:endParaRPr sz="1800" dirty="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42" name="Google Shape;595;p45">
            <a:extLst>
              <a:ext uri="{FF2B5EF4-FFF2-40B4-BE49-F238E27FC236}">
                <a16:creationId xmlns:a16="http://schemas.microsoft.com/office/drawing/2014/main" id="{34141051-CE56-0DDF-28A7-455D0648772E}"/>
              </a:ext>
            </a:extLst>
          </p:cNvPr>
          <p:cNvSpPr txBox="1"/>
          <p:nvPr/>
        </p:nvSpPr>
        <p:spPr>
          <a:xfrm>
            <a:off x="3581845" y="2994042"/>
            <a:ext cx="2578755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Falta de Compatibilidad</a:t>
            </a:r>
            <a:endParaRPr sz="1800" dirty="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43" name="Google Shape;595;p45">
            <a:extLst>
              <a:ext uri="{FF2B5EF4-FFF2-40B4-BE49-F238E27FC236}">
                <a16:creationId xmlns:a16="http://schemas.microsoft.com/office/drawing/2014/main" id="{605F55EC-8630-CA7D-1490-A1C837E729FC}"/>
              </a:ext>
            </a:extLst>
          </p:cNvPr>
          <p:cNvSpPr txBox="1"/>
          <p:nvPr/>
        </p:nvSpPr>
        <p:spPr>
          <a:xfrm>
            <a:off x="894350" y="2994952"/>
            <a:ext cx="2552021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Brecha Tecnologia</a:t>
            </a:r>
            <a:endParaRPr sz="1800" dirty="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44" name="Google Shape;595;p45">
            <a:extLst>
              <a:ext uri="{FF2B5EF4-FFF2-40B4-BE49-F238E27FC236}">
                <a16:creationId xmlns:a16="http://schemas.microsoft.com/office/drawing/2014/main" id="{C1A268AB-6B6E-AF72-8132-10CDD52C502F}"/>
              </a:ext>
            </a:extLst>
          </p:cNvPr>
          <p:cNvSpPr txBox="1"/>
          <p:nvPr/>
        </p:nvSpPr>
        <p:spPr>
          <a:xfrm>
            <a:off x="6280605" y="2987871"/>
            <a:ext cx="2578755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Generacion de Residuos</a:t>
            </a:r>
            <a:endParaRPr sz="1800" dirty="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5607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>
            <a:spLocks noGrp="1"/>
          </p:cNvSpPr>
          <p:nvPr>
            <p:ph type="title"/>
          </p:nvPr>
        </p:nvSpPr>
        <p:spPr>
          <a:xfrm>
            <a:off x="714176" y="822082"/>
            <a:ext cx="4121400" cy="66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sz="4000" dirty="0"/>
          </a:p>
        </p:txBody>
      </p:sp>
      <p:sp>
        <p:nvSpPr>
          <p:cNvPr id="309" name="Google Shape;309;p32"/>
          <p:cNvSpPr txBox="1">
            <a:spLocks noGrp="1"/>
          </p:cNvSpPr>
          <p:nvPr>
            <p:ph type="subTitle" idx="1"/>
          </p:nvPr>
        </p:nvSpPr>
        <p:spPr>
          <a:xfrm>
            <a:off x="198304" y="1525135"/>
            <a:ext cx="4637271" cy="146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180340" algn="just">
              <a:lnSpc>
                <a:spcPct val="150000"/>
              </a:lnSpc>
              <a:spcAft>
                <a:spcPts val="1000"/>
              </a:spcAft>
            </a:pPr>
            <a:r>
              <a:rPr lang="es-HN" sz="1600" dirty="0">
                <a:effectLst/>
                <a:latin typeface="Jost" panose="020B0604020202020204" charset="0"/>
                <a:ea typeface="Jost" panose="020B0604020202020204" charset="0"/>
                <a:cs typeface="Times New Roman" panose="02020603050405020304" pitchFamily="18" charset="0"/>
              </a:rPr>
              <a:t>La IoT promete abrir la puerta a un mundo revolucionario, un mundo “inteligente” totalmente interconectado , la perspectiva de la Internet de las Cosas como una matriz omnipresente de dispositivos conectados a Internet podría cambiar radicalmente la definición de lo que significa estar “en línea”</a:t>
            </a:r>
          </a:p>
        </p:txBody>
      </p:sp>
      <p:cxnSp>
        <p:nvCxnSpPr>
          <p:cNvPr id="310" name="Google Shape;310;p32"/>
          <p:cNvCxnSpPr/>
          <p:nvPr/>
        </p:nvCxnSpPr>
        <p:spPr>
          <a:xfrm>
            <a:off x="2091175" y="1485382"/>
            <a:ext cx="274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1" name="Google Shape;311;p32"/>
          <p:cNvPicPr preferRelativeResize="0"/>
          <p:nvPr/>
        </p:nvPicPr>
        <p:blipFill rotWithShape="1">
          <a:blip r:embed="rId3">
            <a:alphaModFix/>
          </a:blip>
          <a:srcRect l="20363" r="13134"/>
          <a:stretch/>
        </p:blipFill>
        <p:spPr>
          <a:xfrm>
            <a:off x="5834224" y="959035"/>
            <a:ext cx="2595600" cy="2595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13" name="Google Shape;313;p32"/>
          <p:cNvSpPr/>
          <p:nvPr/>
        </p:nvSpPr>
        <p:spPr>
          <a:xfrm rot="979531">
            <a:off x="5461579" y="2521839"/>
            <a:ext cx="1149924" cy="114992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Google Shape;317;p32"/>
          <p:cNvSpPr txBox="1">
            <a:spLocks noGrp="1"/>
          </p:cNvSpPr>
          <p:nvPr>
            <p:ph type="subTitle" idx="1"/>
          </p:nvPr>
        </p:nvSpPr>
        <p:spPr>
          <a:xfrm rot="-542917">
            <a:off x="6261567" y="3268058"/>
            <a:ext cx="1857921" cy="438364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Interaccion</a:t>
            </a:r>
            <a:endParaRPr sz="1900" dirty="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83AA55-34D4-481C-839D-094214FBB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457" y="2627570"/>
            <a:ext cx="946168" cy="94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1488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>
            <a:spLocks noGrp="1"/>
          </p:cNvSpPr>
          <p:nvPr>
            <p:ph type="title"/>
          </p:nvPr>
        </p:nvSpPr>
        <p:spPr>
          <a:xfrm>
            <a:off x="714176" y="822082"/>
            <a:ext cx="4121400" cy="66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Introduccion</a:t>
            </a:r>
            <a:endParaRPr sz="4000" dirty="0"/>
          </a:p>
        </p:txBody>
      </p:sp>
      <p:sp>
        <p:nvSpPr>
          <p:cNvPr id="309" name="Google Shape;309;p32"/>
          <p:cNvSpPr txBox="1">
            <a:spLocks noGrp="1"/>
          </p:cNvSpPr>
          <p:nvPr>
            <p:ph type="subTitle" idx="1"/>
          </p:nvPr>
        </p:nvSpPr>
        <p:spPr>
          <a:xfrm>
            <a:off x="198304" y="1839850"/>
            <a:ext cx="4637271" cy="146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180340" algn="just">
              <a:lnSpc>
                <a:spcPct val="150000"/>
              </a:lnSpc>
              <a:spcAft>
                <a:spcPts val="1000"/>
              </a:spcAft>
            </a:pPr>
            <a:r>
              <a:rPr lang="es-HN" sz="1600" dirty="0">
                <a:effectLst/>
                <a:latin typeface="Jost" panose="020B0604020202020204" charset="0"/>
                <a:ea typeface="Jost" panose="020B0604020202020204" charset="0"/>
                <a:cs typeface="Times New Roman" panose="02020603050405020304" pitchFamily="18" charset="0"/>
              </a:rPr>
              <a:t>Esta tecnología se encarna en una amplia gama de productos, sistemas y sensores en red, que aprovechan los avances en la potencia de cálculo, la miniaturización de los componentes electrónicos y las interconexiones de red para ofrecer nuevas capacidades que antes no eran posibles. </a:t>
            </a:r>
          </a:p>
        </p:txBody>
      </p:sp>
      <p:cxnSp>
        <p:nvCxnSpPr>
          <p:cNvPr id="310" name="Google Shape;310;p32"/>
          <p:cNvCxnSpPr/>
          <p:nvPr/>
        </p:nvCxnSpPr>
        <p:spPr>
          <a:xfrm>
            <a:off x="2091175" y="1485382"/>
            <a:ext cx="274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1" name="Google Shape;311;p32"/>
          <p:cNvPicPr preferRelativeResize="0"/>
          <p:nvPr/>
        </p:nvPicPr>
        <p:blipFill rotWithShape="1">
          <a:blip r:embed="rId3">
            <a:alphaModFix/>
          </a:blip>
          <a:srcRect l="20363" r="13134"/>
          <a:stretch/>
        </p:blipFill>
        <p:spPr>
          <a:xfrm>
            <a:off x="5834224" y="959035"/>
            <a:ext cx="2595600" cy="2595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13" name="Google Shape;313;p32"/>
          <p:cNvSpPr/>
          <p:nvPr/>
        </p:nvSpPr>
        <p:spPr>
          <a:xfrm rot="979531">
            <a:off x="5461579" y="2521839"/>
            <a:ext cx="1149924" cy="114992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Google Shape;317;p32"/>
          <p:cNvSpPr txBox="1">
            <a:spLocks noGrp="1"/>
          </p:cNvSpPr>
          <p:nvPr>
            <p:ph type="subTitle" idx="1"/>
          </p:nvPr>
        </p:nvSpPr>
        <p:spPr>
          <a:xfrm rot="-542917">
            <a:off x="6261567" y="3268058"/>
            <a:ext cx="1857921" cy="438364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Conectividad</a:t>
            </a:r>
            <a:endParaRPr sz="1900" dirty="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83AA55-34D4-481C-839D-094214FBB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457" y="2627570"/>
            <a:ext cx="946168" cy="94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2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¿Que es el Internet de las Cosas ?</a:t>
            </a:r>
            <a:endParaRPr dirty="0"/>
          </a:p>
        </p:txBody>
      </p:sp>
      <p:sp>
        <p:nvSpPr>
          <p:cNvPr id="537" name="Google Shape;537;p42"/>
          <p:cNvSpPr txBox="1">
            <a:spLocks noGrp="1"/>
          </p:cNvSpPr>
          <p:nvPr>
            <p:ph type="subTitle" idx="1"/>
          </p:nvPr>
        </p:nvSpPr>
        <p:spPr>
          <a:xfrm flipH="1">
            <a:off x="714125" y="2028075"/>
            <a:ext cx="7715700" cy="16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-HN" sz="1800" dirty="0">
                <a:latin typeface="Arial" panose="020B0604020202020204" pitchFamily="34" charset="0"/>
                <a:ea typeface="Calibri" panose="020F0502020204030204" pitchFamily="34" charset="0"/>
              </a:rPr>
              <a:t>E</a:t>
            </a:r>
            <a:r>
              <a:rPr lang="es-HN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 término “Internet de las Cosas” es relativamente nuevo, el concepto de combinar computadoras y redes para monitorear y controlar diferentes dispositivos ha existido durante décadas.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-HN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Llevan incorporados sensores, software y otras tecnologías con el fin de conectarse e intercambiar datos con otros dispositivos y sistemas a través de Internet.</a:t>
            </a:r>
            <a:endParaRPr lang="es-HN" dirty="0"/>
          </a:p>
        </p:txBody>
      </p:sp>
      <p:sp>
        <p:nvSpPr>
          <p:cNvPr id="538" name="Google Shape;538;p42"/>
          <p:cNvSpPr txBox="1">
            <a:spLocks noGrp="1"/>
          </p:cNvSpPr>
          <p:nvPr>
            <p:ph type="subTitle" idx="2"/>
          </p:nvPr>
        </p:nvSpPr>
        <p:spPr>
          <a:xfrm flipH="1">
            <a:off x="714074" y="1490725"/>
            <a:ext cx="7715700" cy="3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 de Objetos Fisicos “Cosas”</a:t>
            </a:r>
            <a:endParaRPr dirty="0"/>
          </a:p>
        </p:txBody>
      </p:sp>
      <p:cxnSp>
        <p:nvCxnSpPr>
          <p:cNvPr id="539" name="Google Shape;539;p42"/>
          <p:cNvCxnSpPr/>
          <p:nvPr/>
        </p:nvCxnSpPr>
        <p:spPr>
          <a:xfrm>
            <a:off x="3141450" y="1033750"/>
            <a:ext cx="2861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1" name="Google Shape;541;p42"/>
          <p:cNvSpPr txBox="1"/>
          <p:nvPr/>
        </p:nvSpPr>
        <p:spPr>
          <a:xfrm rot="-457733" flipH="1">
            <a:off x="-247136" y="264239"/>
            <a:ext cx="1459821" cy="43832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IoT</a:t>
            </a:r>
            <a:endParaRPr sz="1900" dirty="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453E62-7103-E62E-8AC0-2108C1F0D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428" y="3815525"/>
            <a:ext cx="1071593" cy="107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DATOS</a:t>
            </a:r>
            <a:endParaRPr dirty="0"/>
          </a:p>
        </p:txBody>
      </p:sp>
      <p:sp>
        <p:nvSpPr>
          <p:cNvPr id="253" name="Google Shape;253;p30"/>
          <p:cNvSpPr txBox="1">
            <a:spLocks noGrp="1"/>
          </p:cNvSpPr>
          <p:nvPr>
            <p:ph type="title" idx="2"/>
          </p:nvPr>
        </p:nvSpPr>
        <p:spPr>
          <a:xfrm rot="-60218" flipH="1">
            <a:off x="718248" y="1822889"/>
            <a:ext cx="1661355" cy="48877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254" name="Google Shape;254;p30"/>
          <p:cNvSpPr txBox="1">
            <a:spLocks noGrp="1"/>
          </p:cNvSpPr>
          <p:nvPr>
            <p:ph type="subTitle" idx="1"/>
          </p:nvPr>
        </p:nvSpPr>
        <p:spPr>
          <a:xfrm>
            <a:off x="572080" y="3067450"/>
            <a:ext cx="1793548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Sistemas para monitorear los medidores</a:t>
            </a:r>
            <a:endParaRPr lang="es-ES" dirty="0"/>
          </a:p>
        </p:txBody>
      </p:sp>
      <p:sp>
        <p:nvSpPr>
          <p:cNvPr id="255" name="Google Shape;255;p30"/>
          <p:cNvSpPr txBox="1">
            <a:spLocks noGrp="1"/>
          </p:cNvSpPr>
          <p:nvPr>
            <p:ph type="subTitle" idx="3"/>
          </p:nvPr>
        </p:nvSpPr>
        <p:spPr>
          <a:xfrm>
            <a:off x="731425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1970</a:t>
            </a:r>
            <a:endParaRPr dirty="0"/>
          </a:p>
        </p:txBody>
      </p:sp>
      <p:sp>
        <p:nvSpPr>
          <p:cNvPr id="256" name="Google Shape;256;p30"/>
          <p:cNvSpPr txBox="1">
            <a:spLocks noGrp="1"/>
          </p:cNvSpPr>
          <p:nvPr>
            <p:ph type="subTitle" idx="4"/>
          </p:nvPr>
        </p:nvSpPr>
        <p:spPr>
          <a:xfrm>
            <a:off x="2666937" y="3067450"/>
            <a:ext cx="1793548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Difusión de soluciones corporativas e industriales </a:t>
            </a:r>
            <a:endParaRPr lang="es-ES" dirty="0"/>
          </a:p>
        </p:txBody>
      </p:sp>
      <p:sp>
        <p:nvSpPr>
          <p:cNvPr id="257" name="Google Shape;257;p30"/>
          <p:cNvSpPr txBox="1">
            <a:spLocks noGrp="1"/>
          </p:cNvSpPr>
          <p:nvPr>
            <p:ph type="subTitle" idx="5"/>
          </p:nvPr>
        </p:nvSpPr>
        <p:spPr>
          <a:xfrm>
            <a:off x="2746410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1990</a:t>
            </a: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subTitle" idx="6"/>
          </p:nvPr>
        </p:nvSpPr>
        <p:spPr>
          <a:xfrm>
            <a:off x="4761993" y="3097475"/>
            <a:ext cx="16350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 primer “dispositivo” para Internet </a:t>
            </a:r>
            <a:endParaRPr dirty="0"/>
          </a:p>
        </p:txBody>
      </p:sp>
      <p:sp>
        <p:nvSpPr>
          <p:cNvPr id="259" name="Google Shape;259;p30"/>
          <p:cNvSpPr txBox="1">
            <a:spLocks noGrp="1"/>
          </p:cNvSpPr>
          <p:nvPr>
            <p:ph type="subTitle" idx="7"/>
          </p:nvPr>
        </p:nvSpPr>
        <p:spPr>
          <a:xfrm>
            <a:off x="4761993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1990</a:t>
            </a:r>
            <a:endParaRPr dirty="0"/>
          </a:p>
        </p:txBody>
      </p:sp>
      <p:sp>
        <p:nvSpPr>
          <p:cNvPr id="260" name="Google Shape;260;p30"/>
          <p:cNvSpPr txBox="1">
            <a:spLocks noGrp="1"/>
          </p:cNvSpPr>
          <p:nvPr>
            <p:ph type="subTitle" idx="8"/>
          </p:nvPr>
        </p:nvSpPr>
        <p:spPr>
          <a:xfrm>
            <a:off x="6794907" y="3097475"/>
            <a:ext cx="1635000" cy="7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+mj-lt"/>
              </a:rPr>
              <a:t>Maquina de Refrescos y cafetera </a:t>
            </a:r>
            <a:endParaRPr sz="1800" dirty="0">
              <a:latin typeface="+mj-lt"/>
            </a:endParaRPr>
          </a:p>
        </p:txBody>
      </p:sp>
      <p:sp>
        <p:nvSpPr>
          <p:cNvPr id="261" name="Google Shape;261;p30"/>
          <p:cNvSpPr txBox="1">
            <a:spLocks noGrp="1"/>
          </p:cNvSpPr>
          <p:nvPr>
            <p:ph type="subTitle" idx="9"/>
          </p:nvPr>
        </p:nvSpPr>
        <p:spPr>
          <a:xfrm>
            <a:off x="6777575" y="2486675"/>
            <a:ext cx="1635000" cy="6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2001</a:t>
            </a:r>
            <a:endParaRPr dirty="0"/>
          </a:p>
        </p:txBody>
      </p:sp>
      <p:sp>
        <p:nvSpPr>
          <p:cNvPr id="262" name="Google Shape;262;p30"/>
          <p:cNvSpPr txBox="1">
            <a:spLocks noGrp="1"/>
          </p:cNvSpPr>
          <p:nvPr>
            <p:ph type="title" idx="13"/>
          </p:nvPr>
        </p:nvSpPr>
        <p:spPr>
          <a:xfrm rot="60218">
            <a:off x="2733631" y="1822889"/>
            <a:ext cx="1661355" cy="48877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63" name="Google Shape;263;p30"/>
          <p:cNvSpPr txBox="1">
            <a:spLocks noGrp="1"/>
          </p:cNvSpPr>
          <p:nvPr>
            <p:ph type="title" idx="14"/>
          </p:nvPr>
        </p:nvSpPr>
        <p:spPr>
          <a:xfrm rot="-60218" flipH="1">
            <a:off x="4749014" y="1822889"/>
            <a:ext cx="1661355" cy="48877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264" name="Google Shape;264;p30"/>
          <p:cNvSpPr txBox="1">
            <a:spLocks noGrp="1"/>
          </p:cNvSpPr>
          <p:nvPr>
            <p:ph type="title" idx="15"/>
          </p:nvPr>
        </p:nvSpPr>
        <p:spPr>
          <a:xfrm rot="60218">
            <a:off x="6764398" y="1822889"/>
            <a:ext cx="1661355" cy="48877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cxnSp>
        <p:nvCxnSpPr>
          <p:cNvPr id="265" name="Google Shape;265;p30"/>
          <p:cNvCxnSpPr/>
          <p:nvPr/>
        </p:nvCxnSpPr>
        <p:spPr>
          <a:xfrm>
            <a:off x="1392225" y="1033750"/>
            <a:ext cx="6359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3"/>
          <p:cNvSpPr txBox="1">
            <a:spLocks noGrp="1"/>
          </p:cNvSpPr>
          <p:nvPr>
            <p:ph type="title"/>
          </p:nvPr>
        </p:nvSpPr>
        <p:spPr>
          <a:xfrm>
            <a:off x="865350" y="275953"/>
            <a:ext cx="74133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2400" dirty="0">
                <a:effectLst/>
                <a:latin typeface="Jost SemiBold" panose="020B0604020202020204" charset="0"/>
                <a:ea typeface="Jost SemiBold" panose="020B0604020202020204" charset="0"/>
              </a:rPr>
              <a:t>Tendencias tecnológicas y de mercado que están impulsando la </a:t>
            </a:r>
            <a:r>
              <a:rPr lang="es-HN" sz="2400" dirty="0">
                <a:latin typeface="Jost SemiBold" panose="020B0604020202020204" charset="0"/>
                <a:ea typeface="Jost SemiBold" panose="020B0604020202020204" charset="0"/>
              </a:rPr>
              <a:t>IoT</a:t>
            </a:r>
            <a:endParaRPr sz="3600" dirty="0">
              <a:latin typeface="Jost SemiBold" panose="020B0604020202020204" charset="0"/>
              <a:ea typeface="Jost SemiBold" panose="020B0604020202020204" charset="0"/>
            </a:endParaRPr>
          </a:p>
        </p:txBody>
      </p:sp>
      <p:sp>
        <p:nvSpPr>
          <p:cNvPr id="554" name="Google Shape;554;p43"/>
          <p:cNvSpPr txBox="1"/>
          <p:nvPr/>
        </p:nvSpPr>
        <p:spPr>
          <a:xfrm>
            <a:off x="790800" y="2063098"/>
            <a:ext cx="2029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rPr>
              <a:t>Conectividad Ambigua</a:t>
            </a:r>
            <a:endParaRPr sz="2000" dirty="0">
              <a:solidFill>
                <a:schemeClr val="accen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555" name="Google Shape;555;p43"/>
          <p:cNvSpPr txBox="1"/>
          <p:nvPr/>
        </p:nvSpPr>
        <p:spPr>
          <a:xfrm rot="-50329">
            <a:off x="989919" y="1520907"/>
            <a:ext cx="1639376" cy="353486"/>
          </a:xfrm>
          <a:prstGeom prst="rect">
            <a:avLst/>
          </a:prstGeom>
          <a:solidFill>
            <a:srgbClr val="F5747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01</a:t>
            </a:r>
            <a:endParaRPr sz="2000" dirty="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557" name="Google Shape;557;p43"/>
          <p:cNvSpPr txBox="1"/>
          <p:nvPr/>
        </p:nvSpPr>
        <p:spPr>
          <a:xfrm rot="50329" flipH="1">
            <a:off x="3752319" y="1520907"/>
            <a:ext cx="1639376" cy="3534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02</a:t>
            </a:r>
            <a:endParaRPr sz="2000" dirty="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559" name="Google Shape;559;p43"/>
          <p:cNvSpPr txBox="1"/>
          <p:nvPr/>
        </p:nvSpPr>
        <p:spPr>
          <a:xfrm rot="-50329">
            <a:off x="6514719" y="1520907"/>
            <a:ext cx="1639376" cy="35348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03</a:t>
            </a:r>
            <a:endParaRPr sz="2000" dirty="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563" name="Google Shape;563;p43"/>
          <p:cNvSpPr txBox="1"/>
          <p:nvPr/>
        </p:nvSpPr>
        <p:spPr>
          <a:xfrm rot="-50329">
            <a:off x="3752319" y="3303032"/>
            <a:ext cx="1639376" cy="35348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05</a:t>
            </a:r>
            <a:endParaRPr sz="2000" dirty="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565" name="Google Shape;565;p43"/>
          <p:cNvSpPr txBox="1"/>
          <p:nvPr/>
        </p:nvSpPr>
        <p:spPr>
          <a:xfrm rot="50329" flipH="1">
            <a:off x="6514719" y="3303032"/>
            <a:ext cx="1639376" cy="35348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04</a:t>
            </a:r>
            <a:endParaRPr sz="2000" dirty="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cxnSp>
        <p:nvCxnSpPr>
          <p:cNvPr id="566" name="Google Shape;566;p43"/>
          <p:cNvCxnSpPr>
            <a:stCxn id="555" idx="3"/>
            <a:endCxn id="557" idx="3"/>
          </p:cNvCxnSpPr>
          <p:nvPr/>
        </p:nvCxnSpPr>
        <p:spPr>
          <a:xfrm>
            <a:off x="2629207" y="1685650"/>
            <a:ext cx="1123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43"/>
          <p:cNvCxnSpPr>
            <a:stCxn id="557" idx="1"/>
            <a:endCxn id="559" idx="1"/>
          </p:cNvCxnSpPr>
          <p:nvPr/>
        </p:nvCxnSpPr>
        <p:spPr>
          <a:xfrm>
            <a:off x="5391607" y="1709650"/>
            <a:ext cx="1123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43"/>
          <p:cNvCxnSpPr>
            <a:cxnSpLocks/>
            <a:endCxn id="565" idx="0"/>
          </p:cNvCxnSpPr>
          <p:nvPr/>
        </p:nvCxnSpPr>
        <p:spPr>
          <a:xfrm>
            <a:off x="7334400" y="2715575"/>
            <a:ext cx="3900" cy="587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9" name="Google Shape;569;p43"/>
          <p:cNvCxnSpPr>
            <a:stCxn id="565" idx="3"/>
            <a:endCxn id="563" idx="3"/>
          </p:cNvCxnSpPr>
          <p:nvPr/>
        </p:nvCxnSpPr>
        <p:spPr>
          <a:xfrm rot="10800000">
            <a:off x="5391607" y="3467775"/>
            <a:ext cx="1123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1" name="Google Shape;571;p43"/>
          <p:cNvCxnSpPr/>
          <p:nvPr/>
        </p:nvCxnSpPr>
        <p:spPr>
          <a:xfrm>
            <a:off x="3141450" y="1033750"/>
            <a:ext cx="2861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554;p43">
            <a:extLst>
              <a:ext uri="{FF2B5EF4-FFF2-40B4-BE49-F238E27FC236}">
                <a16:creationId xmlns:a16="http://schemas.microsoft.com/office/drawing/2014/main" id="{58ADAAAB-FB68-CBC7-2144-6C26781CA67F}"/>
              </a:ext>
            </a:extLst>
          </p:cNvPr>
          <p:cNvSpPr txBox="1"/>
          <p:nvPr/>
        </p:nvSpPr>
        <p:spPr>
          <a:xfrm>
            <a:off x="3349275" y="2063098"/>
            <a:ext cx="244545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800" dirty="0">
                <a:solidFill>
                  <a:schemeClr val="accent1"/>
                </a:solidFill>
                <a:effectLst/>
                <a:latin typeface="Jost" panose="020B0604020202020204" charset="0"/>
                <a:ea typeface="Jost" panose="020B0604020202020204" charset="0"/>
              </a:rPr>
              <a:t>Adopción generalizada de redes basadas en el protocolo ip</a:t>
            </a:r>
            <a:endParaRPr sz="2000" dirty="0">
              <a:solidFill>
                <a:schemeClr val="accent1"/>
              </a:solidFill>
              <a:latin typeface="Jost" panose="020B0604020202020204" charset="0"/>
              <a:ea typeface="Jost" panose="020B0604020202020204" charset="0"/>
              <a:cs typeface="Jost"/>
              <a:sym typeface="Jost"/>
            </a:endParaRPr>
          </a:p>
        </p:txBody>
      </p:sp>
      <p:sp>
        <p:nvSpPr>
          <p:cNvPr id="23" name="Google Shape;554;p43">
            <a:extLst>
              <a:ext uri="{FF2B5EF4-FFF2-40B4-BE49-F238E27FC236}">
                <a16:creationId xmlns:a16="http://schemas.microsoft.com/office/drawing/2014/main" id="{FBA00337-0F5D-04F4-CA10-F4C3E36B29AC}"/>
              </a:ext>
            </a:extLst>
          </p:cNvPr>
          <p:cNvSpPr txBox="1"/>
          <p:nvPr/>
        </p:nvSpPr>
        <p:spPr>
          <a:xfrm>
            <a:off x="6111675" y="2063097"/>
            <a:ext cx="244545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800" dirty="0">
                <a:solidFill>
                  <a:schemeClr val="accent1"/>
                </a:solidFill>
                <a:effectLst/>
                <a:latin typeface="Jost" panose="020B0604020202020204" charset="0"/>
                <a:ea typeface="Jost" panose="020B0604020202020204" charset="0"/>
              </a:rPr>
              <a:t>Economías en la capacidad de cómputo</a:t>
            </a:r>
            <a:endParaRPr sz="2000" dirty="0">
              <a:solidFill>
                <a:schemeClr val="accent1"/>
              </a:solidFill>
              <a:latin typeface="Jost" panose="020B0604020202020204" charset="0"/>
              <a:ea typeface="Jost" panose="020B0604020202020204" charset="0"/>
              <a:cs typeface="Jost"/>
              <a:sym typeface="Jost"/>
            </a:endParaRPr>
          </a:p>
        </p:txBody>
      </p:sp>
      <p:sp>
        <p:nvSpPr>
          <p:cNvPr id="24" name="Google Shape;554;p43">
            <a:extLst>
              <a:ext uri="{FF2B5EF4-FFF2-40B4-BE49-F238E27FC236}">
                <a16:creationId xmlns:a16="http://schemas.microsoft.com/office/drawing/2014/main" id="{42FCBFCC-BEB6-C592-F81A-BF98B54AAEC7}"/>
              </a:ext>
            </a:extLst>
          </p:cNvPr>
          <p:cNvSpPr txBox="1"/>
          <p:nvPr/>
        </p:nvSpPr>
        <p:spPr>
          <a:xfrm>
            <a:off x="6319500" y="3784053"/>
            <a:ext cx="2029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rPr>
              <a:t>Avances en el analisis de datos</a:t>
            </a:r>
            <a:endParaRPr sz="2000" dirty="0">
              <a:solidFill>
                <a:schemeClr val="accen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5" name="Google Shape;554;p43">
            <a:extLst>
              <a:ext uri="{FF2B5EF4-FFF2-40B4-BE49-F238E27FC236}">
                <a16:creationId xmlns:a16="http://schemas.microsoft.com/office/drawing/2014/main" id="{1D0DF788-DA53-A8BA-39F5-30A3DC8B9BA4}"/>
              </a:ext>
            </a:extLst>
          </p:cNvPr>
          <p:cNvSpPr txBox="1"/>
          <p:nvPr/>
        </p:nvSpPr>
        <p:spPr>
          <a:xfrm>
            <a:off x="3423825" y="3869221"/>
            <a:ext cx="244545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1800" dirty="0">
                <a:solidFill>
                  <a:schemeClr val="accent1"/>
                </a:solidFill>
                <a:effectLst/>
                <a:latin typeface="Jost" panose="020B0604020202020204" charset="0"/>
                <a:ea typeface="Jost" panose="020B0604020202020204" charset="0"/>
              </a:rPr>
              <a:t>Surgimiento Computación en la nube</a:t>
            </a:r>
            <a:endParaRPr sz="2000" dirty="0">
              <a:solidFill>
                <a:schemeClr val="accent1"/>
              </a:solidFill>
              <a:latin typeface="Jost" panose="020B0604020202020204" charset="0"/>
              <a:ea typeface="Jost" panose="020B0604020202020204" charset="0"/>
              <a:cs typeface="Jost"/>
              <a:sym typeface="Jost"/>
            </a:endParaRPr>
          </a:p>
        </p:txBody>
      </p:sp>
      <p:sp>
        <p:nvSpPr>
          <p:cNvPr id="26" name="Google Shape;554;p43">
            <a:extLst>
              <a:ext uri="{FF2B5EF4-FFF2-40B4-BE49-F238E27FC236}">
                <a16:creationId xmlns:a16="http://schemas.microsoft.com/office/drawing/2014/main" id="{F1A8739B-638A-6200-4A86-F5983C9344DC}"/>
              </a:ext>
            </a:extLst>
          </p:cNvPr>
          <p:cNvSpPr txBox="1"/>
          <p:nvPr/>
        </p:nvSpPr>
        <p:spPr>
          <a:xfrm>
            <a:off x="6111675" y="3869221"/>
            <a:ext cx="244545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Jost" panose="020B0604020202020204" charset="0"/>
              <a:ea typeface="Jost" panose="020B0604020202020204" charset="0"/>
              <a:cs typeface="Jost"/>
              <a:sym typeface="Jos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1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Dispositivos Inteligentes</a:t>
            </a:r>
            <a:endParaRPr dirty="0"/>
          </a:p>
        </p:txBody>
      </p:sp>
      <p:cxnSp>
        <p:nvCxnSpPr>
          <p:cNvPr id="494" name="Google Shape;494;p41"/>
          <p:cNvCxnSpPr/>
          <p:nvPr/>
        </p:nvCxnSpPr>
        <p:spPr>
          <a:xfrm>
            <a:off x="1392225" y="1033750"/>
            <a:ext cx="6359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41"/>
          <p:cNvSpPr txBox="1"/>
          <p:nvPr/>
        </p:nvSpPr>
        <p:spPr>
          <a:xfrm>
            <a:off x="3455202" y="1609989"/>
            <a:ext cx="2233546" cy="46537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496" name="Google Shape;496;p41"/>
          <p:cNvSpPr txBox="1"/>
          <p:nvPr/>
        </p:nvSpPr>
        <p:spPr>
          <a:xfrm>
            <a:off x="4737855" y="3824850"/>
            <a:ext cx="1661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rPr>
              <a:t>Entorno urbano que aplica la tecnologia</a:t>
            </a:r>
            <a:endParaRPr sz="1600" dirty="0">
              <a:solidFill>
                <a:schemeClr val="accen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97" name="Google Shape;497;p41"/>
          <p:cNvSpPr txBox="1"/>
          <p:nvPr/>
        </p:nvSpPr>
        <p:spPr>
          <a:xfrm>
            <a:off x="4737855" y="3458925"/>
            <a:ext cx="1661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Ciudades</a:t>
            </a:r>
            <a:endParaRPr sz="2000" dirty="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498" name="Google Shape;498;p41"/>
          <p:cNvSpPr/>
          <p:nvPr/>
        </p:nvSpPr>
        <p:spPr>
          <a:xfrm>
            <a:off x="7095294" y="2509675"/>
            <a:ext cx="793800" cy="793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505" name="Google Shape;505;p41"/>
          <p:cNvSpPr txBox="1"/>
          <p:nvPr/>
        </p:nvSpPr>
        <p:spPr>
          <a:xfrm>
            <a:off x="6707612" y="3824850"/>
            <a:ext cx="1803445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rPr>
              <a:t>Combinadas con IA y tecnologias analiticas avanzadas</a:t>
            </a:r>
            <a:endParaRPr sz="1600" dirty="0">
              <a:solidFill>
                <a:schemeClr val="accen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506" name="Google Shape;506;p41"/>
          <p:cNvSpPr txBox="1"/>
          <p:nvPr/>
        </p:nvSpPr>
        <p:spPr>
          <a:xfrm>
            <a:off x="6707613" y="3458925"/>
            <a:ext cx="1661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Redes</a:t>
            </a:r>
            <a:endParaRPr sz="2000" dirty="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507" name="Google Shape;507;p41"/>
          <p:cNvSpPr/>
          <p:nvPr/>
        </p:nvSpPr>
        <p:spPr>
          <a:xfrm>
            <a:off x="5148528" y="2509663"/>
            <a:ext cx="793800" cy="79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508" name="Google Shape;508;p41"/>
          <p:cNvSpPr txBox="1"/>
          <p:nvPr/>
        </p:nvSpPr>
        <p:spPr>
          <a:xfrm>
            <a:off x="2768098" y="3824850"/>
            <a:ext cx="1661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rPr>
              <a:t>Sistemas de Automatizacion</a:t>
            </a:r>
            <a:endParaRPr sz="1600" dirty="0">
              <a:solidFill>
                <a:schemeClr val="accen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509" name="Google Shape;509;p41"/>
          <p:cNvSpPr txBox="1"/>
          <p:nvPr/>
        </p:nvSpPr>
        <p:spPr>
          <a:xfrm>
            <a:off x="2768098" y="3458925"/>
            <a:ext cx="1661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Hogares</a:t>
            </a:r>
            <a:endParaRPr sz="2000" dirty="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510" name="Google Shape;510;p41"/>
          <p:cNvSpPr/>
          <p:nvPr/>
        </p:nvSpPr>
        <p:spPr>
          <a:xfrm>
            <a:off x="3201761" y="2509675"/>
            <a:ext cx="793800" cy="793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511" name="Google Shape;511;p41"/>
          <p:cNvSpPr txBox="1"/>
          <p:nvPr/>
        </p:nvSpPr>
        <p:spPr>
          <a:xfrm>
            <a:off x="821332" y="3824850"/>
            <a:ext cx="1661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rPr>
              <a:t>Redes IoT y los datos</a:t>
            </a:r>
            <a:endParaRPr sz="1600" dirty="0">
              <a:solidFill>
                <a:schemeClr val="accen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512" name="Google Shape;512;p41"/>
          <p:cNvSpPr txBox="1"/>
          <p:nvPr/>
        </p:nvSpPr>
        <p:spPr>
          <a:xfrm>
            <a:off x="821332" y="3458925"/>
            <a:ext cx="1661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Uso del IoT</a:t>
            </a:r>
            <a:endParaRPr sz="2000" dirty="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513" name="Google Shape;513;p41"/>
          <p:cNvSpPr/>
          <p:nvPr/>
        </p:nvSpPr>
        <p:spPr>
          <a:xfrm>
            <a:off x="1254982" y="2509663"/>
            <a:ext cx="793800" cy="79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2"/>
              </a:solidFill>
              <a:latin typeface="Jost"/>
              <a:ea typeface="Jost"/>
              <a:cs typeface="Jost"/>
              <a:sym typeface="Jost"/>
            </a:endParaRPr>
          </a:p>
        </p:txBody>
      </p:sp>
      <p:cxnSp>
        <p:nvCxnSpPr>
          <p:cNvPr id="525" name="Google Shape;525;p41"/>
          <p:cNvCxnSpPr>
            <a:stCxn id="495" idx="3"/>
            <a:endCxn id="498" idx="0"/>
          </p:cNvCxnSpPr>
          <p:nvPr/>
        </p:nvCxnSpPr>
        <p:spPr>
          <a:xfrm>
            <a:off x="5688748" y="1842674"/>
            <a:ext cx="1803446" cy="667001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p41"/>
          <p:cNvCxnSpPr>
            <a:stCxn id="495" idx="1"/>
            <a:endCxn id="513" idx="0"/>
          </p:cNvCxnSpPr>
          <p:nvPr/>
        </p:nvCxnSpPr>
        <p:spPr>
          <a:xfrm rot="10800000" flipV="1">
            <a:off x="1651882" y="1842673"/>
            <a:ext cx="1803320" cy="666989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527;p41"/>
          <p:cNvCxnSpPr>
            <a:stCxn id="495" idx="2"/>
            <a:endCxn id="507" idx="2"/>
          </p:cNvCxnSpPr>
          <p:nvPr/>
        </p:nvCxnSpPr>
        <p:spPr>
          <a:xfrm rot="16200000" flipH="1">
            <a:off x="4444649" y="2202684"/>
            <a:ext cx="831204" cy="576553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41"/>
          <p:cNvCxnSpPr>
            <a:stCxn id="495" idx="2"/>
            <a:endCxn id="510" idx="6"/>
          </p:cNvCxnSpPr>
          <p:nvPr/>
        </p:nvCxnSpPr>
        <p:spPr>
          <a:xfrm rot="5400000">
            <a:off x="3868160" y="2202760"/>
            <a:ext cx="831216" cy="576414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A32B2EFD-19FF-E806-AEC9-C7722B9BE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046" y="2633838"/>
            <a:ext cx="613669" cy="61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BA986DE-DDA1-3A42-5E73-19245CC0C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128" y="2509662"/>
            <a:ext cx="793801" cy="79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3921185-DA5C-DB9D-5E2C-12CB31F58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335" y="2470138"/>
            <a:ext cx="911056" cy="91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F35FCD46-AE81-5309-4BD0-F750C1242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545" y="2615083"/>
            <a:ext cx="587297" cy="58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1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Dispositivos Inteligentes</a:t>
            </a:r>
            <a:endParaRPr dirty="0"/>
          </a:p>
        </p:txBody>
      </p:sp>
      <p:cxnSp>
        <p:nvCxnSpPr>
          <p:cNvPr id="494" name="Google Shape;494;p41"/>
          <p:cNvCxnSpPr/>
          <p:nvPr/>
        </p:nvCxnSpPr>
        <p:spPr>
          <a:xfrm>
            <a:off x="1392225" y="1033750"/>
            <a:ext cx="6359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41"/>
          <p:cNvSpPr txBox="1"/>
          <p:nvPr/>
        </p:nvSpPr>
        <p:spPr>
          <a:xfrm>
            <a:off x="3455202" y="1609989"/>
            <a:ext cx="2233546" cy="46537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496" name="Google Shape;496;p41"/>
          <p:cNvSpPr txBox="1"/>
          <p:nvPr/>
        </p:nvSpPr>
        <p:spPr>
          <a:xfrm>
            <a:off x="4737855" y="3824850"/>
            <a:ext cx="1661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rPr>
              <a:t>Dispositivos medicos inteligentes</a:t>
            </a:r>
            <a:endParaRPr sz="1600" dirty="0">
              <a:solidFill>
                <a:schemeClr val="accen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97" name="Google Shape;497;p41"/>
          <p:cNvSpPr txBox="1"/>
          <p:nvPr/>
        </p:nvSpPr>
        <p:spPr>
          <a:xfrm>
            <a:off x="4737855" y="3458925"/>
            <a:ext cx="1661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Telesalud</a:t>
            </a:r>
            <a:endParaRPr sz="2000" dirty="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498" name="Google Shape;498;p41"/>
          <p:cNvSpPr/>
          <p:nvPr/>
        </p:nvSpPr>
        <p:spPr>
          <a:xfrm>
            <a:off x="7095294" y="2509675"/>
            <a:ext cx="793800" cy="793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505" name="Google Shape;505;p41"/>
          <p:cNvSpPr txBox="1"/>
          <p:nvPr/>
        </p:nvSpPr>
        <p:spPr>
          <a:xfrm>
            <a:off x="6707612" y="3824850"/>
            <a:ext cx="1803445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rPr>
              <a:t>Red de sensores , camaras y optar por nuevas rutas</a:t>
            </a:r>
            <a:endParaRPr sz="1600" dirty="0">
              <a:solidFill>
                <a:schemeClr val="accen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506" name="Google Shape;506;p41"/>
          <p:cNvSpPr txBox="1"/>
          <p:nvPr/>
        </p:nvSpPr>
        <p:spPr>
          <a:xfrm>
            <a:off x="6433744" y="3458925"/>
            <a:ext cx="2116898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Gestion Transito</a:t>
            </a:r>
            <a:endParaRPr sz="2000" dirty="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507" name="Google Shape;507;p41"/>
          <p:cNvSpPr/>
          <p:nvPr/>
        </p:nvSpPr>
        <p:spPr>
          <a:xfrm>
            <a:off x="5148528" y="2509663"/>
            <a:ext cx="793800" cy="79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508" name="Google Shape;508;p41"/>
          <p:cNvSpPr txBox="1"/>
          <p:nvPr/>
        </p:nvSpPr>
        <p:spPr>
          <a:xfrm>
            <a:off x="2768098" y="3824850"/>
            <a:ext cx="1661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rPr>
              <a:t>Soluciones orientadas al atencion al cliente</a:t>
            </a:r>
            <a:endParaRPr sz="1600" dirty="0">
              <a:solidFill>
                <a:schemeClr val="accen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509" name="Google Shape;509;p41"/>
          <p:cNvSpPr txBox="1"/>
          <p:nvPr/>
        </p:nvSpPr>
        <p:spPr>
          <a:xfrm>
            <a:off x="2768098" y="3458925"/>
            <a:ext cx="1661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Comercio </a:t>
            </a:r>
            <a:endParaRPr sz="2000" dirty="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510" name="Google Shape;510;p41"/>
          <p:cNvSpPr/>
          <p:nvPr/>
        </p:nvSpPr>
        <p:spPr>
          <a:xfrm>
            <a:off x="3201761" y="2509675"/>
            <a:ext cx="793800" cy="793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511" name="Google Shape;511;p41"/>
          <p:cNvSpPr txBox="1"/>
          <p:nvPr/>
        </p:nvSpPr>
        <p:spPr>
          <a:xfrm>
            <a:off x="821332" y="3824850"/>
            <a:ext cx="1661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rPr>
              <a:t>Sistemas con funcionalidades inteligenes</a:t>
            </a:r>
            <a:endParaRPr sz="1600" dirty="0">
              <a:solidFill>
                <a:schemeClr val="accen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512" name="Google Shape;512;p41"/>
          <p:cNvSpPr txBox="1"/>
          <p:nvPr/>
        </p:nvSpPr>
        <p:spPr>
          <a:xfrm>
            <a:off x="821332" y="3458925"/>
            <a:ext cx="1661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Autos</a:t>
            </a:r>
            <a:endParaRPr sz="2000" dirty="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513" name="Google Shape;513;p41"/>
          <p:cNvSpPr/>
          <p:nvPr/>
        </p:nvSpPr>
        <p:spPr>
          <a:xfrm>
            <a:off x="1254982" y="2509663"/>
            <a:ext cx="793800" cy="79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2"/>
              </a:solidFill>
              <a:latin typeface="Jost"/>
              <a:ea typeface="Jost"/>
              <a:cs typeface="Jost"/>
              <a:sym typeface="Jost"/>
            </a:endParaRPr>
          </a:p>
        </p:txBody>
      </p:sp>
      <p:cxnSp>
        <p:nvCxnSpPr>
          <p:cNvPr id="525" name="Google Shape;525;p41"/>
          <p:cNvCxnSpPr>
            <a:stCxn id="495" idx="3"/>
            <a:endCxn id="498" idx="0"/>
          </p:cNvCxnSpPr>
          <p:nvPr/>
        </p:nvCxnSpPr>
        <p:spPr>
          <a:xfrm>
            <a:off x="5688748" y="1842674"/>
            <a:ext cx="1803446" cy="667001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p41"/>
          <p:cNvCxnSpPr>
            <a:stCxn id="495" idx="1"/>
            <a:endCxn id="513" idx="0"/>
          </p:cNvCxnSpPr>
          <p:nvPr/>
        </p:nvCxnSpPr>
        <p:spPr>
          <a:xfrm rot="10800000" flipV="1">
            <a:off x="1651882" y="1842673"/>
            <a:ext cx="1803320" cy="666989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527;p41"/>
          <p:cNvCxnSpPr>
            <a:stCxn id="495" idx="2"/>
            <a:endCxn id="507" idx="2"/>
          </p:cNvCxnSpPr>
          <p:nvPr/>
        </p:nvCxnSpPr>
        <p:spPr>
          <a:xfrm rot="16200000" flipH="1">
            <a:off x="4444649" y="2202684"/>
            <a:ext cx="831204" cy="576553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41"/>
          <p:cNvCxnSpPr>
            <a:stCxn id="495" idx="2"/>
            <a:endCxn id="510" idx="6"/>
          </p:cNvCxnSpPr>
          <p:nvPr/>
        </p:nvCxnSpPr>
        <p:spPr>
          <a:xfrm rot="5400000">
            <a:off x="3868160" y="2202760"/>
            <a:ext cx="831216" cy="576414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2272B294-6215-98C2-23EF-492965694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386" y="2549188"/>
            <a:ext cx="666990" cy="66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0220F3-6AFF-0803-4BA2-BFE137C41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434" y="2584349"/>
            <a:ext cx="644428" cy="64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2B5FB405-763A-C656-6731-6AAA26C86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948" y="2552675"/>
            <a:ext cx="724960" cy="72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D2960732-6777-F45A-E7D5-3E585CBE1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296" y="2549188"/>
            <a:ext cx="691793" cy="69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08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Funcionamiento del IoT</a:t>
            </a:r>
            <a:endParaRPr dirty="0"/>
          </a:p>
        </p:txBody>
      </p:sp>
      <p:cxnSp>
        <p:nvCxnSpPr>
          <p:cNvPr id="444" name="Google Shape;444;p39"/>
          <p:cNvCxnSpPr/>
          <p:nvPr/>
        </p:nvCxnSpPr>
        <p:spPr>
          <a:xfrm>
            <a:off x="1392225" y="1033750"/>
            <a:ext cx="6359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5" name="Google Shape;445;p39"/>
          <p:cNvSpPr txBox="1">
            <a:spLocks noGrp="1"/>
          </p:cNvSpPr>
          <p:nvPr>
            <p:ph type="subTitle" idx="4294967295"/>
          </p:nvPr>
        </p:nvSpPr>
        <p:spPr>
          <a:xfrm>
            <a:off x="730800" y="1261100"/>
            <a:ext cx="7682400" cy="597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/>
              <a:t>El IoT funciona gracias a cuatro etapas</a:t>
            </a:r>
            <a:endParaRPr dirty="0"/>
          </a:p>
        </p:txBody>
      </p:sp>
      <p:sp>
        <p:nvSpPr>
          <p:cNvPr id="446" name="Google Shape;446;p39"/>
          <p:cNvSpPr/>
          <p:nvPr/>
        </p:nvSpPr>
        <p:spPr>
          <a:xfrm>
            <a:off x="959019" y="2853300"/>
            <a:ext cx="1095900" cy="1095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48" name="Google Shape;448;p39"/>
          <p:cNvSpPr txBox="1"/>
          <p:nvPr/>
        </p:nvSpPr>
        <p:spPr>
          <a:xfrm>
            <a:off x="720819" y="2086350"/>
            <a:ext cx="157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Capturar Datos</a:t>
            </a:r>
            <a:endParaRPr sz="2000" dirty="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450" name="Google Shape;450;p39"/>
          <p:cNvSpPr/>
          <p:nvPr/>
        </p:nvSpPr>
        <p:spPr>
          <a:xfrm>
            <a:off x="3002388" y="2853300"/>
            <a:ext cx="1095900" cy="109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52" name="Google Shape;452;p39"/>
          <p:cNvSpPr txBox="1"/>
          <p:nvPr/>
        </p:nvSpPr>
        <p:spPr>
          <a:xfrm>
            <a:off x="2764188" y="2086350"/>
            <a:ext cx="157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Compartir Datos</a:t>
            </a:r>
            <a:endParaRPr sz="2000" dirty="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454" name="Google Shape;454;p39"/>
          <p:cNvSpPr/>
          <p:nvPr/>
        </p:nvSpPr>
        <p:spPr>
          <a:xfrm>
            <a:off x="5045713" y="2853300"/>
            <a:ext cx="1095900" cy="1095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56" name="Google Shape;456;p39"/>
          <p:cNvSpPr txBox="1"/>
          <p:nvPr/>
        </p:nvSpPr>
        <p:spPr>
          <a:xfrm>
            <a:off x="4807513" y="2086350"/>
            <a:ext cx="157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Procesar Datos</a:t>
            </a:r>
            <a:endParaRPr sz="2000" dirty="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458" name="Google Shape;458;p39"/>
          <p:cNvSpPr/>
          <p:nvPr/>
        </p:nvSpPr>
        <p:spPr>
          <a:xfrm>
            <a:off x="7089038" y="2853300"/>
            <a:ext cx="1095900" cy="1095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60" name="Google Shape;460;p39"/>
          <p:cNvSpPr txBox="1"/>
          <p:nvPr/>
        </p:nvSpPr>
        <p:spPr>
          <a:xfrm>
            <a:off x="6721575" y="2089045"/>
            <a:ext cx="1830825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rPr>
              <a:t>Actuar a partir de Datos</a:t>
            </a:r>
            <a:endParaRPr sz="2000" dirty="0">
              <a:solidFill>
                <a:schemeClr val="accen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DDEAB0D7-0323-9F42-58AC-9A7949238F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2" r="71924" b="18401"/>
          <a:stretch/>
        </p:blipFill>
        <p:spPr bwMode="auto">
          <a:xfrm>
            <a:off x="1082954" y="2996241"/>
            <a:ext cx="879409" cy="80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483B56B7-F46A-F0B1-F41A-49ADBAA953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56" t="15819" r="52357" b="24231"/>
          <a:stretch/>
        </p:blipFill>
        <p:spPr bwMode="auto">
          <a:xfrm>
            <a:off x="3195094" y="2996241"/>
            <a:ext cx="710487" cy="80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10C4D9B-B048-C6DD-4D74-76B042ABCB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972" r="27067" b="18401"/>
          <a:stretch/>
        </p:blipFill>
        <p:spPr bwMode="auto">
          <a:xfrm>
            <a:off x="5241076" y="2975693"/>
            <a:ext cx="693786" cy="85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CA063E6-1869-EF23-A502-9EEAD3D413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282" t="13857" r="6702" b="19923"/>
          <a:stretch/>
        </p:blipFill>
        <p:spPr bwMode="auto">
          <a:xfrm>
            <a:off x="7376845" y="2975693"/>
            <a:ext cx="575354" cy="82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2"/>
          <p:cNvSpPr txBox="1">
            <a:spLocks noGrp="1"/>
          </p:cNvSpPr>
          <p:nvPr>
            <p:ph type="title"/>
          </p:nvPr>
        </p:nvSpPr>
        <p:spPr>
          <a:xfrm>
            <a:off x="730825" y="535650"/>
            <a:ext cx="76824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Medios de Comunicacion en el IoT</a:t>
            </a:r>
            <a:endParaRPr dirty="0"/>
          </a:p>
        </p:txBody>
      </p:sp>
      <p:sp>
        <p:nvSpPr>
          <p:cNvPr id="537" name="Google Shape;537;p42"/>
          <p:cNvSpPr txBox="1">
            <a:spLocks noGrp="1"/>
          </p:cNvSpPr>
          <p:nvPr>
            <p:ph type="subTitle" idx="1"/>
          </p:nvPr>
        </p:nvSpPr>
        <p:spPr>
          <a:xfrm flipH="1">
            <a:off x="714150" y="1763850"/>
            <a:ext cx="7715700" cy="161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 útil pensar en cómo se conectan y comunican los dispositivos de la IoT en términos de sus modelos de comunicación.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 comité de arquitectura de internet  dio a conocer un documento para guiar la creación de redes de objetos inteligentes, que describe un marco de cuatro modelos de comunicación comunes que utilizan los dispositivos de la IoT.</a:t>
            </a:r>
            <a:endParaRPr lang="es-HN" dirty="0"/>
          </a:p>
        </p:txBody>
      </p:sp>
      <p:cxnSp>
        <p:nvCxnSpPr>
          <p:cNvPr id="539" name="Google Shape;539;p42"/>
          <p:cNvCxnSpPr/>
          <p:nvPr/>
        </p:nvCxnSpPr>
        <p:spPr>
          <a:xfrm>
            <a:off x="3141450" y="1033750"/>
            <a:ext cx="2861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1" name="Google Shape;541;p42"/>
          <p:cNvSpPr txBox="1"/>
          <p:nvPr/>
        </p:nvSpPr>
        <p:spPr>
          <a:xfrm rot="-457733" flipH="1">
            <a:off x="-247136" y="264239"/>
            <a:ext cx="1459821" cy="43832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IoT</a:t>
            </a:r>
            <a:endParaRPr sz="1900" dirty="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453E62-7103-E62E-8AC0-2108C1F0D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428" y="3815525"/>
            <a:ext cx="1071593" cy="107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3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roduction to Cloud Computing Workshop by Slidesgo">
  <a:themeElements>
    <a:clrScheme name="Simple Light">
      <a:dk1>
        <a:srgbClr val="F57474"/>
      </a:dk1>
      <a:lt1>
        <a:srgbClr val="F9D923"/>
      </a:lt1>
      <a:dk2>
        <a:srgbClr val="36AE7C"/>
      </a:dk2>
      <a:lt2>
        <a:srgbClr val="187498"/>
      </a:lt2>
      <a:accent1>
        <a:srgbClr val="06253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625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559</Words>
  <Application>Microsoft Office PowerPoint</Application>
  <PresentationFormat>Presentación en pantalla (16:9)</PresentationFormat>
  <Paragraphs>95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Jost</vt:lpstr>
      <vt:lpstr>Arial</vt:lpstr>
      <vt:lpstr>Jost SemiBold</vt:lpstr>
      <vt:lpstr>Introduction to Cloud Computing Workshop by Slidesgo</vt:lpstr>
      <vt:lpstr>Internet De Las Cosas</vt:lpstr>
      <vt:lpstr>Introduccion</vt:lpstr>
      <vt:lpstr>¿Que es el Internet de las Cosas ?</vt:lpstr>
      <vt:lpstr>DATOS</vt:lpstr>
      <vt:lpstr>Tendencias tecnológicas y de mercado que están impulsando la IoT</vt:lpstr>
      <vt:lpstr>Dispositivos Inteligentes</vt:lpstr>
      <vt:lpstr>Dispositivos Inteligentes</vt:lpstr>
      <vt:lpstr>Funcionamiento del IoT</vt:lpstr>
      <vt:lpstr>Medios de Comunicacion en el IoT</vt:lpstr>
      <vt:lpstr>Caracteristicas de Cada Modelo</vt:lpstr>
      <vt:lpstr>Caracteristicas de Cada Modelo</vt:lpstr>
      <vt:lpstr>Ventajas</vt:lpstr>
      <vt:lpstr>Desventajas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De Las Cosas</dc:title>
  <dc:creator>Ede Mercado</dc:creator>
  <cp:lastModifiedBy>Edeivy Paola Mercado Palma</cp:lastModifiedBy>
  <cp:revision>21</cp:revision>
  <dcterms:modified xsi:type="dcterms:W3CDTF">2022-09-30T04:51:58Z</dcterms:modified>
</cp:coreProperties>
</file>