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9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9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1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tIns="91440" bIns="91440" anchor="ctr"/>
          <a:p>
            <a:r>
              <a:rPr b="0" lang="fr-FR" sz="46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 flipH="1" rot="5400000">
            <a:off x="6177600" y="-42120"/>
            <a:ext cx="3687840" cy="224568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rot="5400000">
            <a:off x="-698400" y="3247200"/>
            <a:ext cx="3573720" cy="21769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flipH="1" rot="16200000">
            <a:off x="-428400" y="2831040"/>
            <a:ext cx="2194920" cy="13377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flipH="1" rot="16200000">
            <a:off x="563400" y="2068560"/>
            <a:ext cx="1518480" cy="92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 rot="5400000">
            <a:off x="-253080" y="2260440"/>
            <a:ext cx="1296720" cy="78948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 rot="16200000">
            <a:off x="-192240" y="1951200"/>
            <a:ext cx="985320" cy="60012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 flipH="1" rot="5400000">
            <a:off x="7217640" y="1269720"/>
            <a:ext cx="2394360" cy="14587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 rot="16200000">
            <a:off x="7922520" y="2744640"/>
            <a:ext cx="1518120" cy="9252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 flipH="1" rot="16200000">
            <a:off x="7315920" y="2802600"/>
            <a:ext cx="1027440" cy="62568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 flipH="1" rot="16200000">
            <a:off x="6337800" y="578880"/>
            <a:ext cx="1519920" cy="92592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 flipH="1" rot="5400000">
            <a:off x="7987320" y="280440"/>
            <a:ext cx="1436400" cy="875160"/>
          </a:xfrm>
          <a:prstGeom prst="parallelogram">
            <a:avLst>
              <a:gd name="adj" fmla="val 81897"/>
            </a:avLst>
          </a:prstGeom>
          <a:solidFill>
            <a:srgbClr val="ffffff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2"/>
          <p:cNvSpPr/>
          <p:nvPr/>
        </p:nvSpPr>
        <p:spPr>
          <a:xfrm flipH="1" rot="5400000">
            <a:off x="7711560" y="1152000"/>
            <a:ext cx="1779480" cy="1083960"/>
          </a:xfrm>
          <a:prstGeom prst="parallelogram">
            <a:avLst>
              <a:gd name="adj" fmla="val 81897"/>
            </a:avLst>
          </a:prstGeom>
          <a:solidFill>
            <a:srgbClr val="ffffff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3"/>
          <p:cNvSpPr/>
          <p:nvPr/>
        </p:nvSpPr>
        <p:spPr>
          <a:xfrm rot="16200000">
            <a:off x="8367120" y="1879560"/>
            <a:ext cx="965160" cy="58788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4"/>
          <p:cNvSpPr/>
          <p:nvPr/>
        </p:nvSpPr>
        <p:spPr>
          <a:xfrm rot="16200000">
            <a:off x="7784640" y="375480"/>
            <a:ext cx="767520" cy="46764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5"/>
          <p:cNvSpPr/>
          <p:nvPr/>
        </p:nvSpPr>
        <p:spPr>
          <a:xfrm flipH="1" rot="16200000">
            <a:off x="8520120" y="2338200"/>
            <a:ext cx="542160" cy="330120"/>
          </a:xfrm>
          <a:prstGeom prst="parallelogram">
            <a:avLst>
              <a:gd name="adj" fmla="val 81897"/>
            </a:avLst>
          </a:prstGeom>
          <a:solidFill>
            <a:srgbClr val="ffffff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6"/>
          <p:cNvSpPr/>
          <p:nvPr/>
        </p:nvSpPr>
        <p:spPr>
          <a:xfrm flipH="1" rot="5400000">
            <a:off x="-279720" y="2947680"/>
            <a:ext cx="1435320" cy="874080"/>
          </a:xfrm>
          <a:prstGeom prst="parallelogram">
            <a:avLst>
              <a:gd name="adj" fmla="val 81897"/>
            </a:avLst>
          </a:prstGeom>
          <a:solidFill>
            <a:srgbClr val="ffffff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7"/>
          <p:cNvSpPr/>
          <p:nvPr/>
        </p:nvSpPr>
        <p:spPr>
          <a:xfrm rot="5400000">
            <a:off x="-191160" y="2611800"/>
            <a:ext cx="978840" cy="595800"/>
          </a:xfrm>
          <a:prstGeom prst="parallelogram">
            <a:avLst>
              <a:gd name="adj" fmla="val 81897"/>
            </a:avLst>
          </a:prstGeom>
          <a:solidFill>
            <a:srgbClr val="ffffff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8"/>
          <p:cNvSpPr/>
          <p:nvPr/>
        </p:nvSpPr>
        <p:spPr>
          <a:xfrm flipH="1" rot="16200000">
            <a:off x="-210600" y="4278960"/>
            <a:ext cx="1074600" cy="654840"/>
          </a:xfrm>
          <a:prstGeom prst="parallelogram">
            <a:avLst>
              <a:gd name="adj" fmla="val 81897"/>
            </a:avLst>
          </a:prstGeom>
          <a:solidFill>
            <a:srgbClr val="ffffff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9"/>
          <p:cNvSpPr/>
          <p:nvPr/>
        </p:nvSpPr>
        <p:spPr>
          <a:xfrm rot="16200000">
            <a:off x="-145440" y="2377800"/>
            <a:ext cx="744120" cy="45288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10"/>
          <p:cNvSpPr/>
          <p:nvPr/>
        </p:nvSpPr>
        <p:spPr>
          <a:xfrm flipH="1" rot="16200000">
            <a:off x="275760" y="3816000"/>
            <a:ext cx="743400" cy="45288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PlaceHolder 11"/>
          <p:cNvSpPr>
            <a:spLocks noGrp="1"/>
          </p:cNvSpPr>
          <p:nvPr>
            <p:ph type="sldNum"/>
          </p:nvPr>
        </p:nvSpPr>
        <p:spPr>
          <a:xfrm>
            <a:off x="8556840" y="4812480"/>
            <a:ext cx="586800" cy="330480"/>
          </a:xfrm>
          <a:prstGeom prst="rect">
            <a:avLst/>
          </a:prstGeom>
        </p:spPr>
        <p:txBody>
          <a:bodyPr tIns="91440" bIns="91440"/>
          <a:p>
            <a:pPr algn="r">
              <a:lnSpc>
                <a:spcPct val="100000"/>
              </a:lnSpc>
            </a:pPr>
            <a:fld id="{D81B1A6F-D0E0-42DC-9058-7EDC71FF671F}" type="slidenum">
              <a:rPr b="0" lang="fr-FR" sz="1100" spc="-1" strike="noStrike">
                <a:solidFill>
                  <a:srgbClr val="ffffff"/>
                </a:solidFill>
                <a:latin typeface="Hind"/>
                <a:ea typeface="Hind"/>
              </a:rPr>
              <a:t>1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453" name="PlaceHolder 1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1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CustomShape 1"/>
          <p:cNvSpPr/>
          <p:nvPr/>
        </p:nvSpPr>
        <p:spPr>
          <a:xfrm flipH="1" rot="5400000">
            <a:off x="7987320" y="280440"/>
            <a:ext cx="1436400" cy="875160"/>
          </a:xfrm>
          <a:prstGeom prst="parallelogram">
            <a:avLst>
              <a:gd name="adj" fmla="val 81897"/>
            </a:avLst>
          </a:prstGeom>
          <a:solidFill>
            <a:srgbClr val="ffffff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2"/>
          <p:cNvSpPr/>
          <p:nvPr/>
        </p:nvSpPr>
        <p:spPr>
          <a:xfrm flipH="1" rot="5400000">
            <a:off x="7711560" y="1152000"/>
            <a:ext cx="1779480" cy="1083960"/>
          </a:xfrm>
          <a:prstGeom prst="parallelogram">
            <a:avLst>
              <a:gd name="adj" fmla="val 81897"/>
            </a:avLst>
          </a:prstGeom>
          <a:solidFill>
            <a:srgbClr val="ffffff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3"/>
          <p:cNvSpPr/>
          <p:nvPr/>
        </p:nvSpPr>
        <p:spPr>
          <a:xfrm rot="16200000">
            <a:off x="8367120" y="1879560"/>
            <a:ext cx="965160" cy="58788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4"/>
          <p:cNvSpPr/>
          <p:nvPr/>
        </p:nvSpPr>
        <p:spPr>
          <a:xfrm rot="16200000">
            <a:off x="7784640" y="375480"/>
            <a:ext cx="767520" cy="46764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5"/>
          <p:cNvSpPr/>
          <p:nvPr/>
        </p:nvSpPr>
        <p:spPr>
          <a:xfrm flipH="1" rot="16200000">
            <a:off x="8520120" y="2338200"/>
            <a:ext cx="542160" cy="330120"/>
          </a:xfrm>
          <a:prstGeom prst="parallelogram">
            <a:avLst>
              <a:gd name="adj" fmla="val 81897"/>
            </a:avLst>
          </a:prstGeom>
          <a:solidFill>
            <a:srgbClr val="ffffff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6"/>
          <p:cNvSpPr/>
          <p:nvPr/>
        </p:nvSpPr>
        <p:spPr>
          <a:xfrm flipH="1" rot="5400000">
            <a:off x="-279720" y="2947680"/>
            <a:ext cx="1435320" cy="874080"/>
          </a:xfrm>
          <a:prstGeom prst="parallelogram">
            <a:avLst>
              <a:gd name="adj" fmla="val 81897"/>
            </a:avLst>
          </a:prstGeom>
          <a:solidFill>
            <a:srgbClr val="ffffff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7"/>
          <p:cNvSpPr/>
          <p:nvPr/>
        </p:nvSpPr>
        <p:spPr>
          <a:xfrm rot="5400000">
            <a:off x="-191160" y="2611800"/>
            <a:ext cx="978840" cy="595800"/>
          </a:xfrm>
          <a:prstGeom prst="parallelogram">
            <a:avLst>
              <a:gd name="adj" fmla="val 81897"/>
            </a:avLst>
          </a:prstGeom>
          <a:solidFill>
            <a:srgbClr val="ffffff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8"/>
          <p:cNvSpPr/>
          <p:nvPr/>
        </p:nvSpPr>
        <p:spPr>
          <a:xfrm flipH="1" rot="16200000">
            <a:off x="-210600" y="4278960"/>
            <a:ext cx="1074600" cy="654840"/>
          </a:xfrm>
          <a:prstGeom prst="parallelogram">
            <a:avLst>
              <a:gd name="adj" fmla="val 81897"/>
            </a:avLst>
          </a:prstGeom>
          <a:solidFill>
            <a:srgbClr val="ffffff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9"/>
          <p:cNvSpPr/>
          <p:nvPr/>
        </p:nvSpPr>
        <p:spPr>
          <a:xfrm rot="16200000">
            <a:off x="-145440" y="2377800"/>
            <a:ext cx="744120" cy="45288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10"/>
          <p:cNvSpPr/>
          <p:nvPr/>
        </p:nvSpPr>
        <p:spPr>
          <a:xfrm flipH="1" rot="16200000">
            <a:off x="275760" y="3816000"/>
            <a:ext cx="743400" cy="45288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PlaceHolder 11"/>
          <p:cNvSpPr>
            <a:spLocks noGrp="1"/>
          </p:cNvSpPr>
          <p:nvPr>
            <p:ph type="sldNum"/>
          </p:nvPr>
        </p:nvSpPr>
        <p:spPr>
          <a:xfrm>
            <a:off x="8556840" y="4812480"/>
            <a:ext cx="586800" cy="330480"/>
          </a:xfrm>
          <a:prstGeom prst="rect">
            <a:avLst/>
          </a:prstGeom>
        </p:spPr>
        <p:txBody>
          <a:bodyPr tIns="91440" bIns="91440"/>
          <a:p>
            <a:pPr algn="r">
              <a:lnSpc>
                <a:spcPct val="100000"/>
              </a:lnSpc>
            </a:pPr>
            <a:fld id="{6189B83E-5527-4AF6-A8AE-E8DFD9FB1F17}" type="slidenum">
              <a:rPr b="0" lang="fr-FR" sz="1100" spc="-1" strike="noStrike">
                <a:solidFill>
                  <a:srgbClr val="ffffff"/>
                </a:solidFill>
                <a:latin typeface="Hind"/>
                <a:ea typeface="Hind"/>
              </a:rPr>
              <a:t>1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502" name="PlaceHolder 1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1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1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067040" y="912960"/>
            <a:ext cx="5971680" cy="635760"/>
          </a:xfrm>
          <a:prstGeom prst="rect">
            <a:avLst/>
          </a:prstGeom>
        </p:spPr>
        <p:txBody>
          <a:bodyPr tIns="91440" bIns="91440" anchor="b"/>
          <a:p>
            <a:r>
              <a:rPr b="0" lang="fr-FR" sz="30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067040" y="1707120"/>
            <a:ext cx="2977560" cy="321840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224240" y="1707120"/>
            <a:ext cx="2977560" cy="321840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 flipH="1" rot="5400000">
            <a:off x="7472160" y="406080"/>
            <a:ext cx="2077920" cy="12657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 flipH="1" rot="5400000">
            <a:off x="7072200" y="1666080"/>
            <a:ext cx="2574000" cy="1567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 rot="16200000">
            <a:off x="8020440" y="2718360"/>
            <a:ext cx="1395720" cy="8503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7"/>
          <p:cNvSpPr/>
          <p:nvPr/>
        </p:nvSpPr>
        <p:spPr>
          <a:xfrm rot="16200000">
            <a:off x="7178040" y="542880"/>
            <a:ext cx="1110600" cy="67644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8"/>
          <p:cNvSpPr/>
          <p:nvPr/>
        </p:nvSpPr>
        <p:spPr>
          <a:xfrm flipH="1" rot="16200000">
            <a:off x="8242200" y="3381840"/>
            <a:ext cx="784080" cy="47772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9"/>
          <p:cNvSpPr/>
          <p:nvPr/>
        </p:nvSpPr>
        <p:spPr>
          <a:xfrm flipH="1" rot="5400000">
            <a:off x="-231120" y="3329280"/>
            <a:ext cx="1185480" cy="7221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0"/>
          <p:cNvSpPr/>
          <p:nvPr/>
        </p:nvSpPr>
        <p:spPr>
          <a:xfrm rot="5400000">
            <a:off x="-157680" y="3052080"/>
            <a:ext cx="808560" cy="4921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1"/>
          <p:cNvSpPr/>
          <p:nvPr/>
        </p:nvSpPr>
        <p:spPr>
          <a:xfrm flipH="1" rot="16200000">
            <a:off x="-173520" y="4429080"/>
            <a:ext cx="887760" cy="5407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2"/>
          <p:cNvSpPr/>
          <p:nvPr/>
        </p:nvSpPr>
        <p:spPr>
          <a:xfrm rot="16200000">
            <a:off x="-119880" y="2859120"/>
            <a:ext cx="614520" cy="37404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13"/>
          <p:cNvSpPr/>
          <p:nvPr/>
        </p:nvSpPr>
        <p:spPr>
          <a:xfrm flipH="1" rot="16200000">
            <a:off x="227160" y="4046760"/>
            <a:ext cx="614160" cy="37404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PlaceHolder 14"/>
          <p:cNvSpPr>
            <a:spLocks noGrp="1"/>
          </p:cNvSpPr>
          <p:nvPr>
            <p:ph type="sldNum"/>
          </p:nvPr>
        </p:nvSpPr>
        <p:spPr>
          <a:xfrm>
            <a:off x="8556840" y="4812480"/>
            <a:ext cx="586800" cy="330480"/>
          </a:xfrm>
          <a:prstGeom prst="rect">
            <a:avLst/>
          </a:prstGeom>
        </p:spPr>
        <p:txBody>
          <a:bodyPr tIns="91440" bIns="91440"/>
          <a:p>
            <a:pPr algn="r">
              <a:lnSpc>
                <a:spcPct val="100000"/>
              </a:lnSpc>
            </a:pPr>
            <a:fld id="{D4656A36-73F9-4260-ADA5-2B316FF63362}" type="slidenum">
              <a:rPr b="0" lang="fr-FR" sz="1100" spc="-1" strike="noStrike">
                <a:solidFill>
                  <a:srgbClr val="ffffff"/>
                </a:solidFill>
                <a:latin typeface="Hind"/>
                <a:ea typeface="Hind"/>
              </a:rPr>
              <a:t>1</a:t>
            </a:fld>
            <a:endParaRPr b="0" lang="fr-FR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1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 flipH="1" rot="5400000">
            <a:off x="7988400" y="280800"/>
            <a:ext cx="1436400" cy="874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"/>
          <p:cNvSpPr/>
          <p:nvPr/>
        </p:nvSpPr>
        <p:spPr>
          <a:xfrm flipH="1" rot="5400000">
            <a:off x="7711560" y="1152000"/>
            <a:ext cx="1779480" cy="10839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3"/>
          <p:cNvSpPr/>
          <p:nvPr/>
        </p:nvSpPr>
        <p:spPr>
          <a:xfrm rot="16200000">
            <a:off x="8367120" y="1879560"/>
            <a:ext cx="964800" cy="58788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4"/>
          <p:cNvSpPr/>
          <p:nvPr/>
        </p:nvSpPr>
        <p:spPr>
          <a:xfrm rot="16200000">
            <a:off x="7784640" y="375480"/>
            <a:ext cx="767880" cy="46764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5"/>
          <p:cNvSpPr/>
          <p:nvPr/>
        </p:nvSpPr>
        <p:spPr>
          <a:xfrm flipH="1" rot="16200000">
            <a:off x="8520120" y="2338200"/>
            <a:ext cx="542160" cy="33012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6"/>
          <p:cNvSpPr/>
          <p:nvPr/>
        </p:nvSpPr>
        <p:spPr>
          <a:xfrm flipH="1" rot="5400000">
            <a:off x="-279720" y="2948040"/>
            <a:ext cx="1435320" cy="87408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7"/>
          <p:cNvSpPr/>
          <p:nvPr/>
        </p:nvSpPr>
        <p:spPr>
          <a:xfrm rot="5400000">
            <a:off x="-190800" y="2611800"/>
            <a:ext cx="978840" cy="59544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8"/>
          <p:cNvSpPr/>
          <p:nvPr/>
        </p:nvSpPr>
        <p:spPr>
          <a:xfrm flipH="1" rot="16200000">
            <a:off x="-210600" y="4278960"/>
            <a:ext cx="1074600" cy="65484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9"/>
          <p:cNvSpPr/>
          <p:nvPr/>
        </p:nvSpPr>
        <p:spPr>
          <a:xfrm rot="16200000">
            <a:off x="-145080" y="2378160"/>
            <a:ext cx="743760" cy="45288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0"/>
          <p:cNvSpPr/>
          <p:nvPr/>
        </p:nvSpPr>
        <p:spPr>
          <a:xfrm flipH="1" rot="16200000">
            <a:off x="275760" y="3816000"/>
            <a:ext cx="743400" cy="45288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PlaceHolder 11"/>
          <p:cNvSpPr>
            <a:spLocks noGrp="1"/>
          </p:cNvSpPr>
          <p:nvPr>
            <p:ph type="sldNum"/>
          </p:nvPr>
        </p:nvSpPr>
        <p:spPr>
          <a:xfrm>
            <a:off x="8556840" y="4812480"/>
            <a:ext cx="586800" cy="330480"/>
          </a:xfrm>
          <a:prstGeom prst="rect">
            <a:avLst/>
          </a:prstGeom>
        </p:spPr>
        <p:txBody>
          <a:bodyPr tIns="91440" bIns="91440"/>
          <a:p>
            <a:pPr algn="r">
              <a:lnSpc>
                <a:spcPct val="100000"/>
              </a:lnSpc>
            </a:pPr>
            <a:fld id="{F2C5B24B-E334-42DF-A284-70DB376F34B5}" type="slidenum">
              <a:rPr b="0" lang="fr-FR" sz="1100" spc="-1" strike="noStrike">
                <a:solidFill>
                  <a:srgbClr val="ffffff"/>
                </a:solidFill>
                <a:latin typeface="Hind"/>
                <a:ea typeface="Hind"/>
              </a:rPr>
              <a:t>1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109" name="PlaceHolder 1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1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1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2647800" y="1659600"/>
            <a:ext cx="3847680" cy="1159560"/>
          </a:xfrm>
          <a:prstGeom prst="rect">
            <a:avLst/>
          </a:prstGeom>
        </p:spPr>
        <p:txBody>
          <a:bodyPr tIns="91440" bIns="91440" anchor="b"/>
          <a:p>
            <a:r>
              <a:rPr b="0" lang="fr-FR" sz="30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 flipH="1" rot="5400000">
            <a:off x="6177600" y="-42120"/>
            <a:ext cx="3687840" cy="224568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3"/>
          <p:cNvSpPr/>
          <p:nvPr/>
        </p:nvSpPr>
        <p:spPr>
          <a:xfrm flipH="1" rot="5400000">
            <a:off x="-698400" y="3247200"/>
            <a:ext cx="3573720" cy="21769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4"/>
          <p:cNvSpPr/>
          <p:nvPr/>
        </p:nvSpPr>
        <p:spPr>
          <a:xfrm flipH="1" rot="16200000">
            <a:off x="-428400" y="2831040"/>
            <a:ext cx="2194920" cy="13377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5"/>
          <p:cNvSpPr/>
          <p:nvPr/>
        </p:nvSpPr>
        <p:spPr>
          <a:xfrm flipH="1" rot="16200000">
            <a:off x="563400" y="2068560"/>
            <a:ext cx="1518480" cy="92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6"/>
          <p:cNvSpPr/>
          <p:nvPr/>
        </p:nvSpPr>
        <p:spPr>
          <a:xfrm rot="5400000">
            <a:off x="-253080" y="2260440"/>
            <a:ext cx="1296720" cy="78948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7"/>
          <p:cNvSpPr/>
          <p:nvPr/>
        </p:nvSpPr>
        <p:spPr>
          <a:xfrm rot="16200000">
            <a:off x="-192240" y="1951200"/>
            <a:ext cx="985320" cy="60012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8"/>
          <p:cNvSpPr/>
          <p:nvPr/>
        </p:nvSpPr>
        <p:spPr>
          <a:xfrm flipH="1" rot="5400000">
            <a:off x="7217640" y="1269720"/>
            <a:ext cx="2394360" cy="14587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9"/>
          <p:cNvSpPr/>
          <p:nvPr/>
        </p:nvSpPr>
        <p:spPr>
          <a:xfrm rot="16200000">
            <a:off x="7922520" y="2744640"/>
            <a:ext cx="1518120" cy="9252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0"/>
          <p:cNvSpPr/>
          <p:nvPr/>
        </p:nvSpPr>
        <p:spPr>
          <a:xfrm flipH="1" rot="16200000">
            <a:off x="7315920" y="2802600"/>
            <a:ext cx="1027440" cy="62568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1"/>
          <p:cNvSpPr/>
          <p:nvPr/>
        </p:nvSpPr>
        <p:spPr>
          <a:xfrm flipH="1" rot="16200000">
            <a:off x="6337800" y="578880"/>
            <a:ext cx="1519920" cy="92592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1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2225520" y="2161800"/>
            <a:ext cx="4692240" cy="819720"/>
          </a:xfrm>
          <a:prstGeom prst="rect">
            <a:avLst/>
          </a:prstGeom>
        </p:spPr>
        <p:txBody>
          <a:bodyPr tIns="91440" bIns="91440" anchor="ctr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 flipH="1" rot="5400000">
            <a:off x="7472160" y="406080"/>
            <a:ext cx="2077920" cy="12657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3"/>
          <p:cNvSpPr/>
          <p:nvPr/>
        </p:nvSpPr>
        <p:spPr>
          <a:xfrm flipH="1" rot="5400000">
            <a:off x="7072200" y="1666080"/>
            <a:ext cx="2574000" cy="1567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4"/>
          <p:cNvSpPr/>
          <p:nvPr/>
        </p:nvSpPr>
        <p:spPr>
          <a:xfrm rot="16200000">
            <a:off x="8020440" y="2718360"/>
            <a:ext cx="1395720" cy="8503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5"/>
          <p:cNvSpPr/>
          <p:nvPr/>
        </p:nvSpPr>
        <p:spPr>
          <a:xfrm rot="16200000">
            <a:off x="7178040" y="542880"/>
            <a:ext cx="1110600" cy="67644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6"/>
          <p:cNvSpPr/>
          <p:nvPr/>
        </p:nvSpPr>
        <p:spPr>
          <a:xfrm flipH="1" rot="16200000">
            <a:off x="8242200" y="3381840"/>
            <a:ext cx="784080" cy="47772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7"/>
          <p:cNvSpPr/>
          <p:nvPr/>
        </p:nvSpPr>
        <p:spPr>
          <a:xfrm flipH="1" rot="5400000">
            <a:off x="-479160" y="1845000"/>
            <a:ext cx="2454840" cy="149544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8"/>
          <p:cNvSpPr/>
          <p:nvPr/>
        </p:nvSpPr>
        <p:spPr>
          <a:xfrm rot="5400000">
            <a:off x="-261720" y="1526760"/>
            <a:ext cx="1340280" cy="8161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9"/>
          <p:cNvSpPr/>
          <p:nvPr/>
        </p:nvSpPr>
        <p:spPr>
          <a:xfrm flipH="1" rot="16200000">
            <a:off x="-358920" y="3664080"/>
            <a:ext cx="1838160" cy="11203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10"/>
          <p:cNvSpPr/>
          <p:nvPr/>
        </p:nvSpPr>
        <p:spPr>
          <a:xfrm rot="16200000">
            <a:off x="-198720" y="1206720"/>
            <a:ext cx="1018440" cy="62028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11"/>
          <p:cNvSpPr/>
          <p:nvPr/>
        </p:nvSpPr>
        <p:spPr>
          <a:xfrm flipH="1" rot="16200000">
            <a:off x="471960" y="3025080"/>
            <a:ext cx="1271520" cy="77472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PlaceHolder 12"/>
          <p:cNvSpPr>
            <a:spLocks noGrp="1"/>
          </p:cNvSpPr>
          <p:nvPr>
            <p:ph type="sldNum"/>
          </p:nvPr>
        </p:nvSpPr>
        <p:spPr>
          <a:xfrm>
            <a:off x="8556840" y="4812480"/>
            <a:ext cx="586800" cy="330480"/>
          </a:xfrm>
          <a:prstGeom prst="rect">
            <a:avLst/>
          </a:prstGeom>
        </p:spPr>
        <p:txBody>
          <a:bodyPr tIns="91440" bIns="91440"/>
          <a:p>
            <a:pPr algn="r">
              <a:lnSpc>
                <a:spcPct val="100000"/>
              </a:lnSpc>
            </a:pPr>
            <a:fld id="{339B4EE8-05D9-4246-BF42-7485E2A2C1D0}" type="slidenum">
              <a:rPr b="0" lang="fr-FR" sz="1100" spc="-1" strike="noStrike">
                <a:solidFill>
                  <a:srgbClr val="ffffff"/>
                </a:solidFill>
                <a:latin typeface="Hind"/>
                <a:ea typeface="Hind"/>
              </a:rPr>
              <a:t>1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207" name="PlaceHolder 1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1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067040" y="912960"/>
            <a:ext cx="5971680" cy="635760"/>
          </a:xfrm>
          <a:prstGeom prst="rect">
            <a:avLst/>
          </a:prstGeom>
        </p:spPr>
        <p:txBody>
          <a:bodyPr tIns="91440" bIns="91440" anchor="b"/>
          <a:p>
            <a:r>
              <a:rPr b="0" lang="fr-FR" sz="30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1067040" y="1650600"/>
            <a:ext cx="5971680" cy="276408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 flipH="1" rot="5400000">
            <a:off x="7472160" y="406080"/>
            <a:ext cx="2077920" cy="12657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4"/>
          <p:cNvSpPr/>
          <p:nvPr/>
        </p:nvSpPr>
        <p:spPr>
          <a:xfrm flipH="1" rot="5400000">
            <a:off x="7072200" y="1666080"/>
            <a:ext cx="2574000" cy="1567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5"/>
          <p:cNvSpPr/>
          <p:nvPr/>
        </p:nvSpPr>
        <p:spPr>
          <a:xfrm rot="16200000">
            <a:off x="8020440" y="2718360"/>
            <a:ext cx="1395720" cy="8503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6"/>
          <p:cNvSpPr/>
          <p:nvPr/>
        </p:nvSpPr>
        <p:spPr>
          <a:xfrm rot="16200000">
            <a:off x="7178040" y="542880"/>
            <a:ext cx="1110600" cy="67644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7"/>
          <p:cNvSpPr/>
          <p:nvPr/>
        </p:nvSpPr>
        <p:spPr>
          <a:xfrm flipH="1" rot="16200000">
            <a:off x="8242200" y="3381840"/>
            <a:ext cx="784080" cy="47772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8"/>
          <p:cNvSpPr/>
          <p:nvPr/>
        </p:nvSpPr>
        <p:spPr>
          <a:xfrm flipH="1" rot="5400000">
            <a:off x="-231120" y="3329280"/>
            <a:ext cx="1185480" cy="7221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9"/>
          <p:cNvSpPr/>
          <p:nvPr/>
        </p:nvSpPr>
        <p:spPr>
          <a:xfrm rot="5400000">
            <a:off x="-157680" y="3052080"/>
            <a:ext cx="808560" cy="4921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0"/>
          <p:cNvSpPr/>
          <p:nvPr/>
        </p:nvSpPr>
        <p:spPr>
          <a:xfrm flipH="1" rot="16200000">
            <a:off x="-173520" y="4429080"/>
            <a:ext cx="887760" cy="5407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11"/>
          <p:cNvSpPr/>
          <p:nvPr/>
        </p:nvSpPr>
        <p:spPr>
          <a:xfrm rot="16200000">
            <a:off x="-119880" y="2859120"/>
            <a:ext cx="614520" cy="37404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2"/>
          <p:cNvSpPr/>
          <p:nvPr/>
        </p:nvSpPr>
        <p:spPr>
          <a:xfrm flipH="1" rot="16200000">
            <a:off x="227160" y="4046760"/>
            <a:ext cx="614160" cy="37404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PlaceHolder 13"/>
          <p:cNvSpPr>
            <a:spLocks noGrp="1"/>
          </p:cNvSpPr>
          <p:nvPr>
            <p:ph type="sldNum"/>
          </p:nvPr>
        </p:nvSpPr>
        <p:spPr>
          <a:xfrm>
            <a:off x="8556840" y="4812480"/>
            <a:ext cx="586800" cy="330480"/>
          </a:xfrm>
          <a:prstGeom prst="rect">
            <a:avLst/>
          </a:prstGeom>
        </p:spPr>
        <p:txBody>
          <a:bodyPr tIns="91440" bIns="91440"/>
          <a:p>
            <a:pPr algn="r">
              <a:lnSpc>
                <a:spcPct val="100000"/>
              </a:lnSpc>
            </a:pPr>
            <a:fld id="{A0A62195-900E-41DB-9E00-A3694A1F1C62}" type="slidenum">
              <a:rPr b="0" lang="fr-FR" sz="1100" spc="-1" strike="noStrike">
                <a:solidFill>
                  <a:srgbClr val="ffffff"/>
                </a:solidFill>
                <a:latin typeface="Hind"/>
                <a:ea typeface="Hind"/>
              </a:rPr>
              <a:t>1</a:t>
            </a:fld>
            <a:endParaRPr b="0" lang="fr-FR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1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1067040" y="912960"/>
            <a:ext cx="5971680" cy="635760"/>
          </a:xfrm>
          <a:prstGeom prst="rect">
            <a:avLst/>
          </a:prstGeom>
        </p:spPr>
        <p:txBody>
          <a:bodyPr tIns="91440" bIns="91440" anchor="b"/>
          <a:p>
            <a:r>
              <a:rPr b="0" lang="fr-FR" sz="30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1067040" y="1676880"/>
            <a:ext cx="2023920" cy="32486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3194640" y="1676880"/>
            <a:ext cx="2023920" cy="32486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5322600" y="1676880"/>
            <a:ext cx="2023920" cy="32486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CustomShape 5"/>
          <p:cNvSpPr/>
          <p:nvPr/>
        </p:nvSpPr>
        <p:spPr>
          <a:xfrm flipH="1" rot="5400000">
            <a:off x="7472160" y="406080"/>
            <a:ext cx="2077920" cy="12657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6"/>
          <p:cNvSpPr/>
          <p:nvPr/>
        </p:nvSpPr>
        <p:spPr>
          <a:xfrm flipH="1" rot="5400000">
            <a:off x="7072200" y="1666080"/>
            <a:ext cx="2574000" cy="1567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7"/>
          <p:cNvSpPr/>
          <p:nvPr/>
        </p:nvSpPr>
        <p:spPr>
          <a:xfrm rot="16200000">
            <a:off x="8020440" y="2718360"/>
            <a:ext cx="1395720" cy="8503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8"/>
          <p:cNvSpPr/>
          <p:nvPr/>
        </p:nvSpPr>
        <p:spPr>
          <a:xfrm rot="16200000">
            <a:off x="7178040" y="542880"/>
            <a:ext cx="1110600" cy="67644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9"/>
          <p:cNvSpPr/>
          <p:nvPr/>
        </p:nvSpPr>
        <p:spPr>
          <a:xfrm flipH="1" rot="16200000">
            <a:off x="8242200" y="3381840"/>
            <a:ext cx="784080" cy="47772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10"/>
          <p:cNvSpPr/>
          <p:nvPr/>
        </p:nvSpPr>
        <p:spPr>
          <a:xfrm flipH="1" rot="5400000">
            <a:off x="-231120" y="3329280"/>
            <a:ext cx="1185480" cy="7221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11"/>
          <p:cNvSpPr/>
          <p:nvPr/>
        </p:nvSpPr>
        <p:spPr>
          <a:xfrm rot="5400000">
            <a:off x="-157680" y="3052080"/>
            <a:ext cx="808560" cy="4921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12"/>
          <p:cNvSpPr/>
          <p:nvPr/>
        </p:nvSpPr>
        <p:spPr>
          <a:xfrm flipH="1" rot="16200000">
            <a:off x="-173520" y="4429080"/>
            <a:ext cx="887760" cy="5407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13"/>
          <p:cNvSpPr/>
          <p:nvPr/>
        </p:nvSpPr>
        <p:spPr>
          <a:xfrm rot="16200000">
            <a:off x="-119880" y="2859120"/>
            <a:ext cx="614520" cy="37404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14"/>
          <p:cNvSpPr/>
          <p:nvPr/>
        </p:nvSpPr>
        <p:spPr>
          <a:xfrm flipH="1" rot="16200000">
            <a:off x="227160" y="4046760"/>
            <a:ext cx="614160" cy="37404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PlaceHolder 15"/>
          <p:cNvSpPr>
            <a:spLocks noGrp="1"/>
          </p:cNvSpPr>
          <p:nvPr>
            <p:ph type="sldNum"/>
          </p:nvPr>
        </p:nvSpPr>
        <p:spPr>
          <a:xfrm>
            <a:off x="8556840" y="4812480"/>
            <a:ext cx="586800" cy="330480"/>
          </a:xfrm>
          <a:prstGeom prst="rect">
            <a:avLst/>
          </a:prstGeom>
        </p:spPr>
        <p:txBody>
          <a:bodyPr tIns="91440" bIns="91440"/>
          <a:p>
            <a:pPr algn="r">
              <a:lnSpc>
                <a:spcPct val="100000"/>
              </a:lnSpc>
            </a:pPr>
            <a:fld id="{12744308-764D-4E8A-BAC2-2BCA4F676B74}" type="slidenum">
              <a:rPr b="0" lang="fr-FR" sz="1100" spc="-1" strike="noStrike">
                <a:solidFill>
                  <a:srgbClr val="ffffff"/>
                </a:solidFill>
                <a:latin typeface="Hind"/>
                <a:ea typeface="Hind"/>
              </a:rPr>
              <a:t>1</a:t>
            </a:fld>
            <a:endParaRPr b="0" lang="fr-FR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1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1067040" y="912960"/>
            <a:ext cx="5971680" cy="635760"/>
          </a:xfrm>
          <a:prstGeom prst="rect">
            <a:avLst/>
          </a:prstGeom>
        </p:spPr>
        <p:txBody>
          <a:bodyPr tIns="91440" bIns="91440" anchor="b"/>
          <a:p>
            <a:r>
              <a:rPr b="0" lang="fr-FR" sz="30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 flipH="1" rot="5400000">
            <a:off x="7472160" y="406080"/>
            <a:ext cx="2077920" cy="12657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3"/>
          <p:cNvSpPr/>
          <p:nvPr/>
        </p:nvSpPr>
        <p:spPr>
          <a:xfrm flipH="1" rot="5400000">
            <a:off x="7072200" y="1666080"/>
            <a:ext cx="2574000" cy="1567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4"/>
          <p:cNvSpPr/>
          <p:nvPr/>
        </p:nvSpPr>
        <p:spPr>
          <a:xfrm rot="16200000">
            <a:off x="8020440" y="2718360"/>
            <a:ext cx="1395720" cy="8503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5"/>
          <p:cNvSpPr/>
          <p:nvPr/>
        </p:nvSpPr>
        <p:spPr>
          <a:xfrm rot="16200000">
            <a:off x="7178040" y="542880"/>
            <a:ext cx="1110600" cy="67644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6"/>
          <p:cNvSpPr/>
          <p:nvPr/>
        </p:nvSpPr>
        <p:spPr>
          <a:xfrm flipH="1" rot="16200000">
            <a:off x="8242200" y="3381840"/>
            <a:ext cx="784080" cy="47772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7"/>
          <p:cNvSpPr/>
          <p:nvPr/>
        </p:nvSpPr>
        <p:spPr>
          <a:xfrm flipH="1" rot="5400000">
            <a:off x="-231120" y="3329280"/>
            <a:ext cx="1185480" cy="7221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8"/>
          <p:cNvSpPr/>
          <p:nvPr/>
        </p:nvSpPr>
        <p:spPr>
          <a:xfrm rot="5400000">
            <a:off x="-157680" y="3052080"/>
            <a:ext cx="808560" cy="4921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9"/>
          <p:cNvSpPr/>
          <p:nvPr/>
        </p:nvSpPr>
        <p:spPr>
          <a:xfrm flipH="1" rot="16200000">
            <a:off x="-173520" y="4429080"/>
            <a:ext cx="887760" cy="5407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10"/>
          <p:cNvSpPr/>
          <p:nvPr/>
        </p:nvSpPr>
        <p:spPr>
          <a:xfrm rot="16200000">
            <a:off x="-119880" y="2859120"/>
            <a:ext cx="614520" cy="37404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11"/>
          <p:cNvSpPr/>
          <p:nvPr/>
        </p:nvSpPr>
        <p:spPr>
          <a:xfrm flipH="1" rot="16200000">
            <a:off x="227160" y="4046760"/>
            <a:ext cx="614160" cy="37404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PlaceHolder 12"/>
          <p:cNvSpPr>
            <a:spLocks noGrp="1"/>
          </p:cNvSpPr>
          <p:nvPr>
            <p:ph type="sldNum"/>
          </p:nvPr>
        </p:nvSpPr>
        <p:spPr>
          <a:xfrm>
            <a:off x="8556840" y="4812480"/>
            <a:ext cx="586800" cy="330480"/>
          </a:xfrm>
          <a:prstGeom prst="rect">
            <a:avLst/>
          </a:prstGeom>
        </p:spPr>
        <p:txBody>
          <a:bodyPr tIns="91440" bIns="91440"/>
          <a:p>
            <a:pPr algn="r">
              <a:lnSpc>
                <a:spcPct val="100000"/>
              </a:lnSpc>
            </a:pPr>
            <a:fld id="{405DEBDC-449E-494A-B9F9-EDEDBFF05EA3}" type="slidenum">
              <a:rPr b="0" lang="fr-FR" sz="1100" spc="-1" strike="noStrike">
                <a:solidFill>
                  <a:srgbClr val="ffffff"/>
                </a:solidFill>
                <a:latin typeface="Hind"/>
                <a:ea typeface="Hind"/>
              </a:rPr>
              <a:t>1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356" name="PlaceHolder 1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1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body"/>
          </p:nvPr>
        </p:nvSpPr>
        <p:spPr>
          <a:xfrm>
            <a:off x="1236600" y="4406400"/>
            <a:ext cx="6670800" cy="51912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 flipH="1" rot="5400000">
            <a:off x="7472160" y="406080"/>
            <a:ext cx="2077920" cy="12657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3"/>
          <p:cNvSpPr/>
          <p:nvPr/>
        </p:nvSpPr>
        <p:spPr>
          <a:xfrm flipH="1" rot="5400000">
            <a:off x="7072200" y="1666080"/>
            <a:ext cx="2574000" cy="1567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4"/>
          <p:cNvSpPr/>
          <p:nvPr/>
        </p:nvSpPr>
        <p:spPr>
          <a:xfrm rot="16200000">
            <a:off x="8020440" y="2718360"/>
            <a:ext cx="1395720" cy="8503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5"/>
          <p:cNvSpPr/>
          <p:nvPr/>
        </p:nvSpPr>
        <p:spPr>
          <a:xfrm rot="16200000">
            <a:off x="7178040" y="542880"/>
            <a:ext cx="1110600" cy="67644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6"/>
          <p:cNvSpPr/>
          <p:nvPr/>
        </p:nvSpPr>
        <p:spPr>
          <a:xfrm flipH="1" rot="16200000">
            <a:off x="8242200" y="3381840"/>
            <a:ext cx="784080" cy="47772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7"/>
          <p:cNvSpPr/>
          <p:nvPr/>
        </p:nvSpPr>
        <p:spPr>
          <a:xfrm flipH="1" rot="5400000">
            <a:off x="-231120" y="3329280"/>
            <a:ext cx="1185480" cy="7221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8"/>
          <p:cNvSpPr/>
          <p:nvPr/>
        </p:nvSpPr>
        <p:spPr>
          <a:xfrm rot="5400000">
            <a:off x="-157680" y="3052080"/>
            <a:ext cx="808560" cy="4921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9"/>
          <p:cNvSpPr/>
          <p:nvPr/>
        </p:nvSpPr>
        <p:spPr>
          <a:xfrm flipH="1" rot="16200000">
            <a:off x="-173520" y="4429080"/>
            <a:ext cx="887760" cy="5407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10"/>
          <p:cNvSpPr/>
          <p:nvPr/>
        </p:nvSpPr>
        <p:spPr>
          <a:xfrm rot="16200000">
            <a:off x="-119880" y="2859120"/>
            <a:ext cx="614520" cy="37404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11"/>
          <p:cNvSpPr/>
          <p:nvPr/>
        </p:nvSpPr>
        <p:spPr>
          <a:xfrm flipH="1" rot="16200000">
            <a:off x="227160" y="4046760"/>
            <a:ext cx="614160" cy="37404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PlaceHolder 12"/>
          <p:cNvSpPr>
            <a:spLocks noGrp="1"/>
          </p:cNvSpPr>
          <p:nvPr>
            <p:ph type="sldNum"/>
          </p:nvPr>
        </p:nvSpPr>
        <p:spPr>
          <a:xfrm>
            <a:off x="8556840" y="4812480"/>
            <a:ext cx="586800" cy="330480"/>
          </a:xfrm>
          <a:prstGeom prst="rect">
            <a:avLst/>
          </a:prstGeom>
        </p:spPr>
        <p:txBody>
          <a:bodyPr tIns="91440" bIns="91440"/>
          <a:p>
            <a:pPr algn="r">
              <a:lnSpc>
                <a:spcPct val="100000"/>
              </a:lnSpc>
            </a:pPr>
            <a:fld id="{6B5BE38D-BDC7-468A-ADBE-9EEC581681B6}" type="slidenum">
              <a:rPr b="0" lang="fr-FR" sz="1100" spc="-1" strike="noStrike">
                <a:solidFill>
                  <a:srgbClr val="ffffff"/>
                </a:solidFill>
                <a:latin typeface="Hind"/>
                <a:ea typeface="Hind"/>
              </a:rPr>
              <a:t>1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405" name="PlaceHolder 1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7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7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7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7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7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7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7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7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7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7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TextShape 1"/>
          <p:cNvSpPr txBox="1"/>
          <p:nvPr/>
        </p:nvSpPr>
        <p:spPr>
          <a:xfrm>
            <a:off x="2328120" y="1991880"/>
            <a:ext cx="44874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fr-FR" sz="4600" spc="-1" strike="noStrike">
                <a:solidFill>
                  <a:srgbClr val="ffffff"/>
                </a:solidFill>
                <a:latin typeface="Hind"/>
                <a:ea typeface="Hind"/>
              </a:rPr>
              <a:t>Présentation du Projet 3</a:t>
            </a:r>
            <a:endParaRPr b="0" lang="fr-FR" sz="4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CustomShape 1"/>
          <p:cNvSpPr/>
          <p:nvPr/>
        </p:nvSpPr>
        <p:spPr>
          <a:xfrm>
            <a:off x="4787640" y="824040"/>
            <a:ext cx="2879280" cy="4071960"/>
          </a:xfrm>
          <a:custGeom>
            <a:avLst/>
            <a:gdLst/>
            <a:ahLst/>
            <a:rect l="l" t="t" r="r" b="b"/>
            <a:pathLst>
              <a:path w="60958" h="8621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9360">
            <a:solidFill>
              <a:srgbClr val="ff00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TextShape 2"/>
          <p:cNvSpPr txBox="1"/>
          <p:nvPr/>
        </p:nvSpPr>
        <p:spPr>
          <a:xfrm>
            <a:off x="1296000" y="2664000"/>
            <a:ext cx="3239640" cy="648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fr-FR" sz="1800" spc="-1" strike="noStrike">
                <a:solidFill>
                  <a:srgbClr val="00a65d"/>
                </a:solidFill>
                <a:latin typeface="Hind"/>
                <a:ea typeface="Hind"/>
              </a:rPr>
              <a:t>Adapté au format : </a:t>
            </a:r>
            <a:r>
              <a:rPr b="1" lang="fr-FR" sz="1800" spc="-1" strike="noStrike">
                <a:solidFill>
                  <a:srgbClr val="ff0066"/>
                </a:solidFill>
                <a:latin typeface="Hind"/>
                <a:ea typeface="Hind"/>
              </a:rPr>
              <a:t>TABLETTE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fld id="{3693DA8B-5333-461B-9C6C-1335B2709FF3}" type="slidenum">
              <a:rPr b="0" lang="fr-FR" sz="1100" spc="-1" strike="noStrike">
                <a:solidFill>
                  <a:srgbClr val="ffffff"/>
                </a:solidFill>
                <a:latin typeface="Hind"/>
                <a:ea typeface="Hind"/>
              </a:rPr>
              <a:t>1</a:t>
            </a:fld>
            <a:endParaRPr b="0" lang="fr-FR" sz="1100" spc="-1" strike="noStrike">
              <a:latin typeface="Times New Roman"/>
            </a:endParaRPr>
          </a:p>
        </p:txBody>
      </p:sp>
      <p:pic>
        <p:nvPicPr>
          <p:cNvPr id="583" name="" descr=""/>
          <p:cNvPicPr/>
          <p:nvPr/>
        </p:nvPicPr>
        <p:blipFill>
          <a:blip r:embed="rId1"/>
          <a:stretch/>
        </p:blipFill>
        <p:spPr>
          <a:xfrm>
            <a:off x="4995000" y="1202760"/>
            <a:ext cx="2493000" cy="3333240"/>
          </a:xfrm>
          <a:prstGeom prst="rect">
            <a:avLst/>
          </a:prstGeom>
          <a:ln>
            <a:noFill/>
          </a:ln>
        </p:spPr>
      </p:pic>
      <p:sp>
        <p:nvSpPr>
          <p:cNvPr id="584" name="TextShape 4"/>
          <p:cNvSpPr txBox="1"/>
          <p:nvPr/>
        </p:nvSpPr>
        <p:spPr>
          <a:xfrm>
            <a:off x="1588320" y="144000"/>
            <a:ext cx="597168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fr-FR" sz="3000" spc="-1" strike="noStrike">
                <a:solidFill>
                  <a:srgbClr val="ffffff"/>
                </a:solidFill>
                <a:latin typeface="Hind"/>
                <a:ea typeface="Hind"/>
              </a:rPr>
              <a:t>2. Projet : OhMyFood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CustomShape 1"/>
          <p:cNvSpPr/>
          <p:nvPr/>
        </p:nvSpPr>
        <p:spPr>
          <a:xfrm>
            <a:off x="3076560" y="896760"/>
            <a:ext cx="4596480" cy="3578400"/>
          </a:xfrm>
          <a:custGeom>
            <a:avLst/>
            <a:gdLst/>
            <a:ahLst/>
            <a:rect l="l" t="t" r="r" b="b"/>
            <a:pathLst>
              <a:path w="143434" h="111665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360">
            <a:solidFill>
              <a:srgbClr val="6699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2"/>
          <p:cNvSpPr/>
          <p:nvPr/>
        </p:nvSpPr>
        <p:spPr>
          <a:xfrm>
            <a:off x="3269160" y="1086840"/>
            <a:ext cx="4211640" cy="2689200"/>
          </a:xfrm>
          <a:prstGeom prst="rect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TextShape 3"/>
          <p:cNvSpPr txBox="1"/>
          <p:nvPr/>
        </p:nvSpPr>
        <p:spPr>
          <a:xfrm>
            <a:off x="288000" y="864000"/>
            <a:ext cx="2558520" cy="748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fr-FR" sz="1800" spc="-1" strike="noStrike">
                <a:solidFill>
                  <a:srgbClr val="00a65d"/>
                </a:solidFill>
                <a:latin typeface="Hind"/>
                <a:ea typeface="Hind"/>
              </a:rPr>
              <a:t>Adapté au format : </a:t>
            </a:r>
            <a:r>
              <a:rPr b="1" lang="fr-FR" sz="1800" spc="-1" strike="noStrike">
                <a:solidFill>
                  <a:srgbClr val="6699ff"/>
                </a:solidFill>
                <a:latin typeface="Hind"/>
                <a:ea typeface="Hind"/>
              </a:rPr>
              <a:t>DESKTOP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TextShape 4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fld id="{D3FA8F4E-2E15-4FD1-AEEF-55F63A3C3CE2}" type="slidenum">
              <a:rPr b="0" lang="fr-FR" sz="1100" spc="-1" strike="noStrike">
                <a:solidFill>
                  <a:srgbClr val="ffffff"/>
                </a:solidFill>
                <a:latin typeface="Hind"/>
                <a:ea typeface="Hind"/>
              </a:rPr>
              <a:t>1</a:t>
            </a:fld>
            <a:endParaRPr b="0" lang="fr-FR" sz="1100" spc="-1" strike="noStrike">
              <a:latin typeface="Times New Roman"/>
            </a:endParaRPr>
          </a:p>
        </p:txBody>
      </p:sp>
      <p:pic>
        <p:nvPicPr>
          <p:cNvPr id="589" name="" descr=""/>
          <p:cNvPicPr/>
          <p:nvPr/>
        </p:nvPicPr>
        <p:blipFill>
          <a:blip r:embed="rId1"/>
          <a:stretch/>
        </p:blipFill>
        <p:spPr>
          <a:xfrm>
            <a:off x="3269160" y="1086840"/>
            <a:ext cx="4211640" cy="2689200"/>
          </a:xfrm>
          <a:prstGeom prst="rect">
            <a:avLst/>
          </a:prstGeom>
          <a:ln>
            <a:noFill/>
          </a:ln>
        </p:spPr>
      </p:pic>
      <p:sp>
        <p:nvSpPr>
          <p:cNvPr id="590" name="TextShape 5"/>
          <p:cNvSpPr txBox="1"/>
          <p:nvPr/>
        </p:nvSpPr>
        <p:spPr>
          <a:xfrm>
            <a:off x="1588320" y="144000"/>
            <a:ext cx="597168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fr-FR" sz="3000" spc="-1" strike="noStrike">
                <a:solidFill>
                  <a:srgbClr val="ffffff"/>
                </a:solidFill>
                <a:latin typeface="Hind"/>
                <a:ea typeface="Hind"/>
              </a:rPr>
              <a:t>2. Projet : OhMyFood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TextShape 1"/>
          <p:cNvSpPr txBox="1"/>
          <p:nvPr/>
        </p:nvSpPr>
        <p:spPr>
          <a:xfrm>
            <a:off x="1584000" y="144000"/>
            <a:ext cx="597168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fr-FR" sz="3000" spc="-1" strike="noStrike">
                <a:solidFill>
                  <a:srgbClr val="ffffff"/>
                </a:solidFill>
                <a:latin typeface="Hind"/>
                <a:ea typeface="Hind"/>
              </a:rPr>
              <a:t>3. Outils utilisés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TextShape 2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fld id="{DCD16A6A-79A2-4842-B5F1-514F7516D52F}" type="slidenum">
              <a:rPr b="0" lang="fr-FR" sz="1100" spc="-1" strike="noStrike">
                <a:solidFill>
                  <a:srgbClr val="ffffff"/>
                </a:solidFill>
                <a:latin typeface="Hind"/>
                <a:ea typeface="Hind"/>
              </a:rPr>
              <a:t>1</a:t>
            </a:fld>
            <a:endParaRPr b="0" lang="fr-FR" sz="1100" spc="-1" strike="noStrike">
              <a:latin typeface="Times New Roman"/>
            </a:endParaRPr>
          </a:p>
        </p:txBody>
      </p:sp>
      <p:pic>
        <p:nvPicPr>
          <p:cNvPr id="593" name="" descr=""/>
          <p:cNvPicPr/>
          <p:nvPr/>
        </p:nvPicPr>
        <p:blipFill>
          <a:blip r:embed="rId1"/>
          <a:stretch/>
        </p:blipFill>
        <p:spPr>
          <a:xfrm>
            <a:off x="1188000" y="1460880"/>
            <a:ext cx="6768000" cy="3507120"/>
          </a:xfrm>
          <a:prstGeom prst="rect">
            <a:avLst/>
          </a:prstGeom>
          <a:ln>
            <a:noFill/>
          </a:ln>
        </p:spPr>
      </p:pic>
      <p:sp>
        <p:nvSpPr>
          <p:cNvPr id="594" name="TextShape 3"/>
          <p:cNvSpPr txBox="1"/>
          <p:nvPr/>
        </p:nvSpPr>
        <p:spPr>
          <a:xfrm>
            <a:off x="3672000" y="1008000"/>
            <a:ext cx="180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1800" spc="-1" strike="noStrike" u="sng">
                <a:uFillTx/>
                <a:latin typeface="Arial"/>
              </a:rPr>
              <a:t>Sublim text 3 :</a:t>
            </a:r>
            <a:endParaRPr b="1" lang="fr-FR" sz="1800" spc="-1" strike="noStrike" u="sng">
              <a:uFillTx/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TextShape 1"/>
          <p:cNvSpPr txBox="1"/>
          <p:nvPr/>
        </p:nvSpPr>
        <p:spPr>
          <a:xfrm>
            <a:off x="1584000" y="144000"/>
            <a:ext cx="597168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fr-FR" sz="3000" spc="-1" strike="noStrike">
                <a:solidFill>
                  <a:srgbClr val="ffffff"/>
                </a:solidFill>
                <a:latin typeface="Hind"/>
                <a:ea typeface="Hind"/>
              </a:rPr>
              <a:t>3. Outils utilisés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TextShape 2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fld id="{635C2B6D-AE4C-4F8E-BAFD-3CCB736A4DE5}" type="slidenum">
              <a:rPr b="0" lang="fr-FR" sz="1100" spc="-1" strike="noStrike">
                <a:solidFill>
                  <a:srgbClr val="ffffff"/>
                </a:solidFill>
                <a:latin typeface="Hind"/>
                <a:ea typeface="Hind"/>
              </a:rPr>
              <a:t>1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597" name="TextShape 3"/>
          <p:cNvSpPr txBox="1"/>
          <p:nvPr/>
        </p:nvSpPr>
        <p:spPr>
          <a:xfrm>
            <a:off x="3672000" y="1008000"/>
            <a:ext cx="180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1800" spc="-1" strike="noStrike" u="sng">
                <a:uFillTx/>
                <a:latin typeface="Arial"/>
              </a:rPr>
              <a:t>Ruby / Sass :</a:t>
            </a:r>
            <a:endParaRPr b="1" lang="fr-FR" sz="1800" spc="-1" strike="noStrike" u="sng">
              <a:uFillTx/>
              <a:latin typeface="Arial"/>
            </a:endParaRPr>
          </a:p>
        </p:txBody>
      </p:sp>
      <p:pic>
        <p:nvPicPr>
          <p:cNvPr id="598" name="" descr=""/>
          <p:cNvPicPr/>
          <p:nvPr/>
        </p:nvPicPr>
        <p:blipFill>
          <a:blip r:embed="rId1"/>
          <a:srcRect l="0" t="0" r="17949" b="0"/>
          <a:stretch/>
        </p:blipFill>
        <p:spPr>
          <a:xfrm>
            <a:off x="2268360" y="1800000"/>
            <a:ext cx="4607640" cy="292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TextShape 1"/>
          <p:cNvSpPr txBox="1"/>
          <p:nvPr/>
        </p:nvSpPr>
        <p:spPr>
          <a:xfrm>
            <a:off x="1584000" y="144000"/>
            <a:ext cx="597168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fr-FR" sz="3000" spc="-1" strike="noStrike">
                <a:solidFill>
                  <a:srgbClr val="ffffff"/>
                </a:solidFill>
                <a:latin typeface="Hind"/>
                <a:ea typeface="Hind"/>
              </a:rPr>
              <a:t>3. Outils utilisés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TextShape 2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fld id="{E7A410FE-C7E6-4517-815D-4E8F995B5ED9}" type="slidenum">
              <a:rPr b="0" lang="fr-FR" sz="1100" spc="-1" strike="noStrike">
                <a:solidFill>
                  <a:srgbClr val="ffffff"/>
                </a:solidFill>
                <a:latin typeface="Hind"/>
                <a:ea typeface="Hind"/>
              </a:rPr>
              <a:t>1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601" name="TextShape 3"/>
          <p:cNvSpPr txBox="1"/>
          <p:nvPr/>
        </p:nvSpPr>
        <p:spPr>
          <a:xfrm>
            <a:off x="3672000" y="1008000"/>
            <a:ext cx="180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1800" spc="-1" strike="noStrike" u="sng">
                <a:uFillTx/>
                <a:latin typeface="Arial"/>
              </a:rPr>
              <a:t>Système 7-1 :</a:t>
            </a:r>
            <a:endParaRPr b="1" lang="fr-FR" sz="1800" spc="-1" strike="noStrike" u="sng">
              <a:uFillTx/>
              <a:latin typeface="Arial"/>
            </a:endParaRPr>
          </a:p>
        </p:txBody>
      </p:sp>
      <p:pic>
        <p:nvPicPr>
          <p:cNvPr id="602" name="" descr=""/>
          <p:cNvPicPr/>
          <p:nvPr/>
        </p:nvPicPr>
        <p:blipFill>
          <a:blip r:embed="rId1"/>
          <a:stretch/>
        </p:blipFill>
        <p:spPr>
          <a:xfrm>
            <a:off x="2281320" y="1954440"/>
            <a:ext cx="4581720" cy="135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TextShape 1"/>
          <p:cNvSpPr txBox="1"/>
          <p:nvPr/>
        </p:nvSpPr>
        <p:spPr>
          <a:xfrm>
            <a:off x="1584000" y="144000"/>
            <a:ext cx="597168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fr-FR" sz="3000" spc="-1" strike="noStrike">
                <a:solidFill>
                  <a:srgbClr val="ffffff"/>
                </a:solidFill>
                <a:latin typeface="Hind"/>
                <a:ea typeface="Hind"/>
              </a:rPr>
              <a:t>3. Outils utilisés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TextShape 2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fld id="{D628934B-DF01-4CE9-A0C5-87E9B4396030}" type="slidenum">
              <a:rPr b="0" lang="fr-FR" sz="1100" spc="-1" strike="noStrike">
                <a:solidFill>
                  <a:srgbClr val="ffffff"/>
                </a:solidFill>
                <a:latin typeface="Hind"/>
                <a:ea typeface="Hind"/>
              </a:rPr>
              <a:t>1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605" name="TextShape 3"/>
          <p:cNvSpPr txBox="1"/>
          <p:nvPr/>
        </p:nvSpPr>
        <p:spPr>
          <a:xfrm>
            <a:off x="3384000" y="936000"/>
            <a:ext cx="2376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1800" spc="-1" strike="noStrike" u="sng">
                <a:uFillTx/>
                <a:latin typeface="Arial"/>
              </a:rPr>
              <a:t>Git bash / Git Hub :</a:t>
            </a:r>
            <a:endParaRPr b="1" lang="fr-FR" sz="1800" spc="-1" strike="noStrike" u="sng">
              <a:uFillTx/>
              <a:latin typeface="Arial"/>
            </a:endParaRPr>
          </a:p>
        </p:txBody>
      </p:sp>
      <p:pic>
        <p:nvPicPr>
          <p:cNvPr id="606" name="" descr=""/>
          <p:cNvPicPr/>
          <p:nvPr/>
        </p:nvPicPr>
        <p:blipFill>
          <a:blip r:embed="rId1"/>
          <a:stretch/>
        </p:blipFill>
        <p:spPr>
          <a:xfrm>
            <a:off x="583200" y="1400040"/>
            <a:ext cx="3232800" cy="2055960"/>
          </a:xfrm>
          <a:prstGeom prst="rect">
            <a:avLst/>
          </a:prstGeom>
          <a:ln>
            <a:noFill/>
          </a:ln>
        </p:spPr>
      </p:pic>
      <p:pic>
        <p:nvPicPr>
          <p:cNvPr id="607" name="" descr=""/>
          <p:cNvPicPr/>
          <p:nvPr/>
        </p:nvPicPr>
        <p:blipFill>
          <a:blip r:embed="rId2"/>
          <a:stretch/>
        </p:blipFill>
        <p:spPr>
          <a:xfrm>
            <a:off x="2160000" y="1757880"/>
            <a:ext cx="6220800" cy="313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nodeType="mainSeq">
                <p:childTnLst>
                  <p:par>
                    <p:cTn id="67" fill="freeze">
                      <p:stCondLst>
                        <p:cond delay="0"/>
                      </p:stCondLst>
                      <p:childTnLst>
                        <p:par>
                          <p:cTn id="68" fill="freeze">
                            <p:stCondLst>
                              <p:cond delay="0"/>
                            </p:stCondLst>
                            <p:childTnLst>
                              <p:par>
                                <p:cTn id="69" nodeType="afterEffect" fill="hold" presetClass="entr" presetID="5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10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10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10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5"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freeze">
                      <p:stCondLst>
                        <p:cond delay="indefinite"/>
                      </p:stCondLst>
                      <p:childTnLst>
                        <p:par>
                          <p:cTn id="77" fill="freeze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5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0" dur="10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" dur="10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10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10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TextShape 1"/>
          <p:cNvSpPr txBox="1"/>
          <p:nvPr/>
        </p:nvSpPr>
        <p:spPr>
          <a:xfrm>
            <a:off x="1584000" y="144000"/>
            <a:ext cx="597168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fr-FR" sz="3000" spc="-1" strike="noStrike">
                <a:solidFill>
                  <a:srgbClr val="ffffff"/>
                </a:solidFill>
                <a:latin typeface="Hind"/>
                <a:ea typeface="Hind"/>
              </a:rPr>
              <a:t>3. Outils utilisés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TextShape 2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fld id="{51DB6CAF-0883-4478-87D8-310514A2C6F4}" type="slidenum">
              <a:rPr b="0" lang="fr-FR" sz="1100" spc="-1" strike="noStrike">
                <a:solidFill>
                  <a:srgbClr val="ffffff"/>
                </a:solidFill>
                <a:latin typeface="Hind"/>
                <a:ea typeface="Hind"/>
              </a:rPr>
              <a:t>1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610" name="TextShape 3"/>
          <p:cNvSpPr txBox="1"/>
          <p:nvPr/>
        </p:nvSpPr>
        <p:spPr>
          <a:xfrm>
            <a:off x="2880000" y="792000"/>
            <a:ext cx="338400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1800" spc="-1" strike="noStrike" u="sng">
                <a:uFillTx/>
                <a:latin typeface="Arial"/>
              </a:rPr>
              <a:t>Font Squirrel / Google fonts :</a:t>
            </a:r>
            <a:endParaRPr b="1" lang="fr-FR" sz="1800" spc="-1" strike="noStrike" u="sng">
              <a:uFillTx/>
              <a:latin typeface="Arial"/>
            </a:endParaRPr>
          </a:p>
        </p:txBody>
      </p:sp>
      <p:pic>
        <p:nvPicPr>
          <p:cNvPr id="611" name="" descr=""/>
          <p:cNvPicPr/>
          <p:nvPr/>
        </p:nvPicPr>
        <p:blipFill>
          <a:blip r:embed="rId1"/>
          <a:stretch/>
        </p:blipFill>
        <p:spPr>
          <a:xfrm>
            <a:off x="845640" y="1352160"/>
            <a:ext cx="4554360" cy="3615840"/>
          </a:xfrm>
          <a:prstGeom prst="rect">
            <a:avLst/>
          </a:prstGeom>
          <a:ln>
            <a:noFill/>
          </a:ln>
        </p:spPr>
      </p:pic>
      <p:pic>
        <p:nvPicPr>
          <p:cNvPr id="612" name="" descr=""/>
          <p:cNvPicPr/>
          <p:nvPr/>
        </p:nvPicPr>
        <p:blipFill>
          <a:blip r:embed="rId2"/>
          <a:stretch/>
        </p:blipFill>
        <p:spPr>
          <a:xfrm>
            <a:off x="2304360" y="1640880"/>
            <a:ext cx="5687640" cy="282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5" dur="indefinite" restart="never" nodeType="tmRoot">
          <p:childTnLst>
            <p:seq>
              <p:cTn id="86" nodeType="mainSeq">
                <p:childTnLst>
                  <p:par>
                    <p:cTn id="87" fill="freeze">
                      <p:stCondLst>
                        <p:cond delay="0"/>
                      </p:stCondLst>
                      <p:childTnLst>
                        <p:par>
                          <p:cTn id="88" fill="freeze">
                            <p:stCondLst>
                              <p:cond delay="0"/>
                            </p:stCondLst>
                            <p:childTnLst>
                              <p:par>
                                <p:cTn id="89" nodeType="afterEffect" fill="hold" presetClass="entr" presetID="5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5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5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freeze">
                      <p:stCondLst>
                        <p:cond delay="indefinite"/>
                      </p:stCondLst>
                      <p:childTnLst>
                        <p:par>
                          <p:cTn id="97" fill="freeze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ntr" presetID="5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4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TextShape 1"/>
          <p:cNvSpPr txBox="1"/>
          <p:nvPr/>
        </p:nvSpPr>
        <p:spPr>
          <a:xfrm>
            <a:off x="1584000" y="144000"/>
            <a:ext cx="597168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fr-FR" sz="3000" spc="-1" strike="noStrike">
                <a:solidFill>
                  <a:srgbClr val="ffffff"/>
                </a:solidFill>
                <a:latin typeface="Hind"/>
                <a:ea typeface="Hind"/>
              </a:rPr>
              <a:t>3. Outils utilisés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TextShape 2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fld id="{60D20B42-341C-43F1-B900-978755644831}" type="slidenum">
              <a:rPr b="0" lang="fr-FR" sz="1100" spc="-1" strike="noStrike">
                <a:solidFill>
                  <a:srgbClr val="ffffff"/>
                </a:solidFill>
                <a:latin typeface="Hind"/>
                <a:ea typeface="Hind"/>
              </a:rPr>
              <a:t>1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615" name="TextShape 3"/>
          <p:cNvSpPr txBox="1"/>
          <p:nvPr/>
        </p:nvSpPr>
        <p:spPr>
          <a:xfrm>
            <a:off x="3600000" y="936000"/>
            <a:ext cx="194400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1800" spc="-1" strike="noStrike" u="sng">
                <a:uFillTx/>
                <a:latin typeface="Arial"/>
              </a:rPr>
              <a:t>Font Awesome :</a:t>
            </a:r>
            <a:endParaRPr b="1" lang="fr-FR" sz="1800" spc="-1" strike="noStrike" u="sng">
              <a:uFillTx/>
              <a:latin typeface="Arial"/>
            </a:endParaRPr>
          </a:p>
        </p:txBody>
      </p:sp>
      <p:pic>
        <p:nvPicPr>
          <p:cNvPr id="616" name="" descr=""/>
          <p:cNvPicPr/>
          <p:nvPr/>
        </p:nvPicPr>
        <p:blipFill>
          <a:blip r:embed="rId1"/>
          <a:stretch/>
        </p:blipFill>
        <p:spPr>
          <a:xfrm>
            <a:off x="1530360" y="1656000"/>
            <a:ext cx="6083280" cy="28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TextShape 1"/>
          <p:cNvSpPr txBox="1"/>
          <p:nvPr/>
        </p:nvSpPr>
        <p:spPr>
          <a:xfrm>
            <a:off x="1584000" y="144000"/>
            <a:ext cx="597168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fr-FR" sz="3000" spc="-1" strike="noStrike">
                <a:solidFill>
                  <a:srgbClr val="ffffff"/>
                </a:solidFill>
                <a:latin typeface="Hind"/>
                <a:ea typeface="Hind"/>
              </a:rPr>
              <a:t>3. Outils utilisés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TextShape 2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fld id="{7E85C037-1519-406D-8B0B-6DC823E9B4B7}" type="slidenum">
              <a:rPr b="0" lang="fr-FR" sz="1100" spc="-1" strike="noStrike">
                <a:solidFill>
                  <a:srgbClr val="ffffff"/>
                </a:solidFill>
                <a:latin typeface="Hind"/>
                <a:ea typeface="Hind"/>
              </a:rPr>
              <a:t>1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619" name="TextShape 3"/>
          <p:cNvSpPr txBox="1"/>
          <p:nvPr/>
        </p:nvSpPr>
        <p:spPr>
          <a:xfrm>
            <a:off x="3600000" y="936000"/>
            <a:ext cx="194400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1800" spc="-1" strike="noStrike" u="sng">
                <a:uFillTx/>
                <a:latin typeface="Arial"/>
              </a:rPr>
              <a:t>Cubic bezier :</a:t>
            </a:r>
            <a:endParaRPr b="1" lang="fr-FR" sz="1800" spc="-1" strike="noStrike" u="sng">
              <a:uFillTx/>
              <a:latin typeface="Arial"/>
            </a:endParaRPr>
          </a:p>
        </p:txBody>
      </p:sp>
      <p:pic>
        <p:nvPicPr>
          <p:cNvPr id="620" name="" descr=""/>
          <p:cNvPicPr/>
          <p:nvPr/>
        </p:nvPicPr>
        <p:blipFill>
          <a:blip r:embed="rId1"/>
          <a:stretch/>
        </p:blipFill>
        <p:spPr>
          <a:xfrm>
            <a:off x="2160000" y="1713600"/>
            <a:ext cx="4824000" cy="296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1" name="Google Shape;1174;p44" descr=""/>
          <p:cNvPicPr/>
          <p:nvPr/>
        </p:nvPicPr>
        <p:blipFill>
          <a:blip r:embed="rId1"/>
          <a:stretch/>
        </p:blipFill>
        <p:spPr>
          <a:xfrm>
            <a:off x="3426480" y="1451160"/>
            <a:ext cx="2290680" cy="550080"/>
          </a:xfrm>
          <a:prstGeom prst="rect">
            <a:avLst/>
          </a:prstGeom>
          <a:ln>
            <a:noFill/>
          </a:ln>
        </p:spPr>
      </p:pic>
      <p:sp>
        <p:nvSpPr>
          <p:cNvPr id="622" name="CustomShape 1"/>
          <p:cNvSpPr/>
          <p:nvPr/>
        </p:nvSpPr>
        <p:spPr>
          <a:xfrm>
            <a:off x="1106280" y="2209680"/>
            <a:ext cx="6931440" cy="26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434343"/>
                </a:solidFill>
                <a:latin typeface="Montserrat"/>
                <a:ea typeface="Montserrat"/>
              </a:rPr>
              <a:t>Free templates for all your presentation needs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23" name="CustomShape 2"/>
          <p:cNvSpPr/>
          <p:nvPr/>
        </p:nvSpPr>
        <p:spPr>
          <a:xfrm>
            <a:off x="4735080" y="3545640"/>
            <a:ext cx="169560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434343"/>
                </a:solidFill>
                <a:latin typeface="Montserrat"/>
                <a:ea typeface="Montserrat"/>
              </a:rPr>
              <a:t>Ready to use, professional and customizable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624" name="CustomShape 3"/>
          <p:cNvSpPr/>
          <p:nvPr/>
        </p:nvSpPr>
        <p:spPr>
          <a:xfrm>
            <a:off x="5492880" y="3290040"/>
            <a:ext cx="180360" cy="180720"/>
          </a:xfrm>
          <a:custGeom>
            <a:avLst/>
            <a:gdLst/>
            <a:ahLst/>
            <a:rect l="l" t="t" r="r" b="b"/>
            <a:pathLst>
              <a:path w="5929" h="5947">
                <a:moveTo>
                  <a:pt x="4679" y="0"/>
                </a:moveTo>
                <a:lnTo>
                  <a:pt x="4567" y="19"/>
                </a:lnTo>
                <a:lnTo>
                  <a:pt x="4474" y="37"/>
                </a:lnTo>
                <a:lnTo>
                  <a:pt x="4381" y="93"/>
                </a:lnTo>
                <a:lnTo>
                  <a:pt x="4288" y="168"/>
                </a:lnTo>
                <a:lnTo>
                  <a:pt x="3747" y="690"/>
                </a:lnTo>
                <a:lnTo>
                  <a:pt x="3729" y="746"/>
                </a:lnTo>
                <a:lnTo>
                  <a:pt x="3710" y="802"/>
                </a:lnTo>
                <a:lnTo>
                  <a:pt x="3729" y="857"/>
                </a:lnTo>
                <a:lnTo>
                  <a:pt x="3747" y="895"/>
                </a:lnTo>
                <a:lnTo>
                  <a:pt x="5033" y="2181"/>
                </a:lnTo>
                <a:lnTo>
                  <a:pt x="5089" y="2218"/>
                </a:lnTo>
                <a:lnTo>
                  <a:pt x="5182" y="2218"/>
                </a:lnTo>
                <a:lnTo>
                  <a:pt x="5238" y="2181"/>
                </a:lnTo>
                <a:lnTo>
                  <a:pt x="5779" y="1640"/>
                </a:lnTo>
                <a:lnTo>
                  <a:pt x="5835" y="1566"/>
                </a:lnTo>
                <a:lnTo>
                  <a:pt x="5891" y="1473"/>
                </a:lnTo>
                <a:lnTo>
                  <a:pt x="5928" y="1361"/>
                </a:lnTo>
                <a:lnTo>
                  <a:pt x="5928" y="1249"/>
                </a:lnTo>
                <a:lnTo>
                  <a:pt x="5928" y="1156"/>
                </a:lnTo>
                <a:lnTo>
                  <a:pt x="5891" y="1044"/>
                </a:lnTo>
                <a:lnTo>
                  <a:pt x="5835" y="951"/>
                </a:lnTo>
                <a:lnTo>
                  <a:pt x="5779" y="857"/>
                </a:lnTo>
                <a:lnTo>
                  <a:pt x="5071" y="168"/>
                </a:lnTo>
                <a:lnTo>
                  <a:pt x="4977" y="93"/>
                </a:lnTo>
                <a:lnTo>
                  <a:pt x="4884" y="37"/>
                </a:lnTo>
                <a:lnTo>
                  <a:pt x="4791" y="19"/>
                </a:lnTo>
                <a:lnTo>
                  <a:pt x="4679" y="0"/>
                </a:lnTo>
                <a:close/>
                <a:moveTo>
                  <a:pt x="3393" y="1883"/>
                </a:moveTo>
                <a:lnTo>
                  <a:pt x="3449" y="1920"/>
                </a:lnTo>
                <a:lnTo>
                  <a:pt x="3486" y="1976"/>
                </a:lnTo>
                <a:lnTo>
                  <a:pt x="3505" y="2050"/>
                </a:lnTo>
                <a:lnTo>
                  <a:pt x="3486" y="2106"/>
                </a:lnTo>
                <a:lnTo>
                  <a:pt x="3449" y="2162"/>
                </a:lnTo>
                <a:lnTo>
                  <a:pt x="1660" y="3952"/>
                </a:lnTo>
                <a:lnTo>
                  <a:pt x="1604" y="3970"/>
                </a:lnTo>
                <a:lnTo>
                  <a:pt x="1548" y="3989"/>
                </a:lnTo>
                <a:lnTo>
                  <a:pt x="1492" y="3970"/>
                </a:lnTo>
                <a:lnTo>
                  <a:pt x="1436" y="3952"/>
                </a:lnTo>
                <a:lnTo>
                  <a:pt x="1399" y="3896"/>
                </a:lnTo>
                <a:lnTo>
                  <a:pt x="1380" y="3821"/>
                </a:lnTo>
                <a:lnTo>
                  <a:pt x="1399" y="3765"/>
                </a:lnTo>
                <a:lnTo>
                  <a:pt x="1436" y="3709"/>
                </a:lnTo>
                <a:lnTo>
                  <a:pt x="3225" y="1920"/>
                </a:lnTo>
                <a:lnTo>
                  <a:pt x="3281" y="1883"/>
                </a:lnTo>
                <a:close/>
                <a:moveTo>
                  <a:pt x="1007" y="4362"/>
                </a:moveTo>
                <a:lnTo>
                  <a:pt x="1007" y="4921"/>
                </a:lnTo>
                <a:lnTo>
                  <a:pt x="1566" y="4921"/>
                </a:lnTo>
                <a:lnTo>
                  <a:pt x="1566" y="5331"/>
                </a:lnTo>
                <a:lnTo>
                  <a:pt x="821" y="5462"/>
                </a:lnTo>
                <a:lnTo>
                  <a:pt x="467" y="5107"/>
                </a:lnTo>
                <a:lnTo>
                  <a:pt x="597" y="4362"/>
                </a:lnTo>
                <a:close/>
                <a:moveTo>
                  <a:pt x="3337" y="1118"/>
                </a:moveTo>
                <a:lnTo>
                  <a:pt x="3300" y="1156"/>
                </a:lnTo>
                <a:lnTo>
                  <a:pt x="243" y="4213"/>
                </a:lnTo>
                <a:lnTo>
                  <a:pt x="1" y="5611"/>
                </a:lnTo>
                <a:lnTo>
                  <a:pt x="1" y="5685"/>
                </a:lnTo>
                <a:lnTo>
                  <a:pt x="1" y="5741"/>
                </a:lnTo>
                <a:lnTo>
                  <a:pt x="38" y="5816"/>
                </a:lnTo>
                <a:lnTo>
                  <a:pt x="75" y="5853"/>
                </a:lnTo>
                <a:lnTo>
                  <a:pt x="131" y="5890"/>
                </a:lnTo>
                <a:lnTo>
                  <a:pt x="187" y="5928"/>
                </a:lnTo>
                <a:lnTo>
                  <a:pt x="243" y="5946"/>
                </a:lnTo>
                <a:lnTo>
                  <a:pt x="317" y="5928"/>
                </a:lnTo>
                <a:lnTo>
                  <a:pt x="1734" y="5685"/>
                </a:lnTo>
                <a:lnTo>
                  <a:pt x="4772" y="2647"/>
                </a:lnTo>
                <a:lnTo>
                  <a:pt x="4810" y="2591"/>
                </a:lnTo>
                <a:lnTo>
                  <a:pt x="4810" y="2535"/>
                </a:lnTo>
                <a:lnTo>
                  <a:pt x="4810" y="2498"/>
                </a:lnTo>
                <a:lnTo>
                  <a:pt x="4772" y="2442"/>
                </a:lnTo>
                <a:lnTo>
                  <a:pt x="3486" y="1156"/>
                </a:lnTo>
                <a:lnTo>
                  <a:pt x="3449" y="11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CustomShape 4"/>
          <p:cNvSpPr/>
          <p:nvPr/>
        </p:nvSpPr>
        <p:spPr>
          <a:xfrm>
            <a:off x="2712960" y="3545640"/>
            <a:ext cx="169560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434343"/>
                </a:solidFill>
                <a:latin typeface="Montserrat"/>
                <a:ea typeface="Montserrat"/>
              </a:rPr>
              <a:t>100% free for personal or commercial use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626" name="CustomShape 5"/>
          <p:cNvSpPr/>
          <p:nvPr/>
        </p:nvSpPr>
        <p:spPr>
          <a:xfrm>
            <a:off x="3459240" y="3290400"/>
            <a:ext cx="203040" cy="180360"/>
          </a:xfrm>
          <a:custGeom>
            <a:avLst/>
            <a:gdLst/>
            <a:ahLst/>
            <a:rect l="l" t="t" r="r" b="b"/>
            <a:pathLst>
              <a:path w="6674" h="5928">
                <a:moveTo>
                  <a:pt x="2443" y="0"/>
                </a:moveTo>
                <a:lnTo>
                  <a:pt x="2275" y="37"/>
                </a:lnTo>
                <a:lnTo>
                  <a:pt x="2126" y="93"/>
                </a:lnTo>
                <a:lnTo>
                  <a:pt x="1995" y="187"/>
                </a:lnTo>
                <a:lnTo>
                  <a:pt x="1846" y="336"/>
                </a:lnTo>
                <a:lnTo>
                  <a:pt x="1753" y="503"/>
                </a:lnTo>
                <a:lnTo>
                  <a:pt x="1697" y="690"/>
                </a:lnTo>
                <a:lnTo>
                  <a:pt x="1660" y="876"/>
                </a:lnTo>
                <a:lnTo>
                  <a:pt x="1678" y="1063"/>
                </a:lnTo>
                <a:lnTo>
                  <a:pt x="1716" y="1249"/>
                </a:lnTo>
                <a:lnTo>
                  <a:pt x="1809" y="1417"/>
                </a:lnTo>
                <a:lnTo>
                  <a:pt x="1921" y="1566"/>
                </a:lnTo>
                <a:lnTo>
                  <a:pt x="3188" y="2889"/>
                </a:lnTo>
                <a:lnTo>
                  <a:pt x="3263" y="2945"/>
                </a:lnTo>
                <a:lnTo>
                  <a:pt x="3337" y="2964"/>
                </a:lnTo>
                <a:lnTo>
                  <a:pt x="3412" y="2945"/>
                </a:lnTo>
                <a:lnTo>
                  <a:pt x="3487" y="2889"/>
                </a:lnTo>
                <a:lnTo>
                  <a:pt x="4754" y="1566"/>
                </a:lnTo>
                <a:lnTo>
                  <a:pt x="4866" y="1417"/>
                </a:lnTo>
                <a:lnTo>
                  <a:pt x="4940" y="1249"/>
                </a:lnTo>
                <a:lnTo>
                  <a:pt x="4996" y="1063"/>
                </a:lnTo>
                <a:lnTo>
                  <a:pt x="5015" y="876"/>
                </a:lnTo>
                <a:lnTo>
                  <a:pt x="4978" y="690"/>
                </a:lnTo>
                <a:lnTo>
                  <a:pt x="4922" y="503"/>
                </a:lnTo>
                <a:lnTo>
                  <a:pt x="4810" y="336"/>
                </a:lnTo>
                <a:lnTo>
                  <a:pt x="4679" y="187"/>
                </a:lnTo>
                <a:lnTo>
                  <a:pt x="4549" y="93"/>
                </a:lnTo>
                <a:lnTo>
                  <a:pt x="4381" y="37"/>
                </a:lnTo>
                <a:lnTo>
                  <a:pt x="4232" y="0"/>
                </a:lnTo>
                <a:lnTo>
                  <a:pt x="4064" y="0"/>
                </a:lnTo>
                <a:lnTo>
                  <a:pt x="3897" y="19"/>
                </a:lnTo>
                <a:lnTo>
                  <a:pt x="3747" y="75"/>
                </a:lnTo>
                <a:lnTo>
                  <a:pt x="3598" y="168"/>
                </a:lnTo>
                <a:lnTo>
                  <a:pt x="3468" y="280"/>
                </a:lnTo>
                <a:lnTo>
                  <a:pt x="3337" y="429"/>
                </a:lnTo>
                <a:lnTo>
                  <a:pt x="3207" y="280"/>
                </a:lnTo>
                <a:lnTo>
                  <a:pt x="3076" y="168"/>
                </a:lnTo>
                <a:lnTo>
                  <a:pt x="2927" y="75"/>
                </a:lnTo>
                <a:lnTo>
                  <a:pt x="2778" y="19"/>
                </a:lnTo>
                <a:lnTo>
                  <a:pt x="2610" y="0"/>
                </a:lnTo>
                <a:close/>
                <a:moveTo>
                  <a:pt x="2219" y="3691"/>
                </a:moveTo>
                <a:lnTo>
                  <a:pt x="1995" y="3728"/>
                </a:lnTo>
                <a:lnTo>
                  <a:pt x="1772" y="3784"/>
                </a:lnTo>
                <a:lnTo>
                  <a:pt x="1548" y="3877"/>
                </a:lnTo>
                <a:lnTo>
                  <a:pt x="1362" y="4008"/>
                </a:lnTo>
                <a:lnTo>
                  <a:pt x="821" y="4436"/>
                </a:lnTo>
                <a:lnTo>
                  <a:pt x="187" y="4436"/>
                </a:lnTo>
                <a:lnTo>
                  <a:pt x="113" y="4455"/>
                </a:lnTo>
                <a:lnTo>
                  <a:pt x="57" y="4492"/>
                </a:lnTo>
                <a:lnTo>
                  <a:pt x="1" y="4548"/>
                </a:lnTo>
                <a:lnTo>
                  <a:pt x="1" y="4623"/>
                </a:lnTo>
                <a:lnTo>
                  <a:pt x="1" y="5741"/>
                </a:lnTo>
                <a:lnTo>
                  <a:pt x="1" y="5816"/>
                </a:lnTo>
                <a:lnTo>
                  <a:pt x="57" y="5872"/>
                </a:lnTo>
                <a:lnTo>
                  <a:pt x="113" y="5909"/>
                </a:lnTo>
                <a:lnTo>
                  <a:pt x="187" y="5928"/>
                </a:lnTo>
                <a:lnTo>
                  <a:pt x="4325" y="5928"/>
                </a:lnTo>
                <a:lnTo>
                  <a:pt x="4437" y="5909"/>
                </a:lnTo>
                <a:lnTo>
                  <a:pt x="4568" y="5890"/>
                </a:lnTo>
                <a:lnTo>
                  <a:pt x="4679" y="5834"/>
                </a:lnTo>
                <a:lnTo>
                  <a:pt x="4791" y="5760"/>
                </a:lnTo>
                <a:lnTo>
                  <a:pt x="6543" y="4362"/>
                </a:lnTo>
                <a:lnTo>
                  <a:pt x="6599" y="4306"/>
                </a:lnTo>
                <a:lnTo>
                  <a:pt x="6637" y="4231"/>
                </a:lnTo>
                <a:lnTo>
                  <a:pt x="6674" y="4157"/>
                </a:lnTo>
                <a:lnTo>
                  <a:pt x="6674" y="4082"/>
                </a:lnTo>
                <a:lnTo>
                  <a:pt x="6674" y="4008"/>
                </a:lnTo>
                <a:lnTo>
                  <a:pt x="6655" y="3933"/>
                </a:lnTo>
                <a:lnTo>
                  <a:pt x="6618" y="3859"/>
                </a:lnTo>
                <a:lnTo>
                  <a:pt x="6543" y="3784"/>
                </a:lnTo>
                <a:lnTo>
                  <a:pt x="6506" y="3747"/>
                </a:lnTo>
                <a:lnTo>
                  <a:pt x="6432" y="3728"/>
                </a:lnTo>
                <a:lnTo>
                  <a:pt x="6376" y="3709"/>
                </a:lnTo>
                <a:lnTo>
                  <a:pt x="6301" y="3709"/>
                </a:lnTo>
                <a:lnTo>
                  <a:pt x="6171" y="3728"/>
                </a:lnTo>
                <a:lnTo>
                  <a:pt x="6115" y="3747"/>
                </a:lnTo>
                <a:lnTo>
                  <a:pt x="6059" y="3784"/>
                </a:lnTo>
                <a:lnTo>
                  <a:pt x="4978" y="4641"/>
                </a:lnTo>
                <a:lnTo>
                  <a:pt x="4885" y="4716"/>
                </a:lnTo>
                <a:lnTo>
                  <a:pt x="4773" y="4772"/>
                </a:lnTo>
                <a:lnTo>
                  <a:pt x="4642" y="4809"/>
                </a:lnTo>
                <a:lnTo>
                  <a:pt x="3095" y="4809"/>
                </a:lnTo>
                <a:lnTo>
                  <a:pt x="3039" y="4772"/>
                </a:lnTo>
                <a:lnTo>
                  <a:pt x="2983" y="4716"/>
                </a:lnTo>
                <a:lnTo>
                  <a:pt x="2965" y="4660"/>
                </a:lnTo>
                <a:lnTo>
                  <a:pt x="2965" y="4586"/>
                </a:lnTo>
                <a:lnTo>
                  <a:pt x="3002" y="4511"/>
                </a:lnTo>
                <a:lnTo>
                  <a:pt x="3076" y="4455"/>
                </a:lnTo>
                <a:lnTo>
                  <a:pt x="3151" y="4436"/>
                </a:lnTo>
                <a:lnTo>
                  <a:pt x="4120" y="4436"/>
                </a:lnTo>
                <a:lnTo>
                  <a:pt x="4195" y="4418"/>
                </a:lnTo>
                <a:lnTo>
                  <a:pt x="4307" y="4362"/>
                </a:lnTo>
                <a:lnTo>
                  <a:pt x="4363" y="4306"/>
                </a:lnTo>
                <a:lnTo>
                  <a:pt x="4400" y="4250"/>
                </a:lnTo>
                <a:lnTo>
                  <a:pt x="4419" y="4194"/>
                </a:lnTo>
                <a:lnTo>
                  <a:pt x="4437" y="4138"/>
                </a:lnTo>
                <a:lnTo>
                  <a:pt x="4456" y="4045"/>
                </a:lnTo>
                <a:lnTo>
                  <a:pt x="4437" y="3970"/>
                </a:lnTo>
                <a:lnTo>
                  <a:pt x="4400" y="3896"/>
                </a:lnTo>
                <a:lnTo>
                  <a:pt x="4363" y="3821"/>
                </a:lnTo>
                <a:lnTo>
                  <a:pt x="4307" y="3784"/>
                </a:lnTo>
                <a:lnTo>
                  <a:pt x="4232" y="3728"/>
                </a:lnTo>
                <a:lnTo>
                  <a:pt x="4158" y="3709"/>
                </a:lnTo>
                <a:lnTo>
                  <a:pt x="4083" y="36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CustomShape 6"/>
          <p:cNvSpPr/>
          <p:nvPr/>
        </p:nvSpPr>
        <p:spPr>
          <a:xfrm>
            <a:off x="6757560" y="3545640"/>
            <a:ext cx="169560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434343"/>
                </a:solidFill>
                <a:latin typeface="Montserrat"/>
                <a:ea typeface="Montserrat"/>
              </a:rPr>
              <a:t>Blow your audience away with attractive visuals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628" name="CustomShape 7"/>
          <p:cNvSpPr/>
          <p:nvPr/>
        </p:nvSpPr>
        <p:spPr>
          <a:xfrm>
            <a:off x="7515000" y="3290040"/>
            <a:ext cx="180360" cy="180720"/>
          </a:xfrm>
          <a:custGeom>
            <a:avLst/>
            <a:gdLst/>
            <a:ahLst/>
            <a:rect l="l" t="t" r="r" b="b"/>
            <a:pathLst>
              <a:path w="5929" h="5947">
                <a:moveTo>
                  <a:pt x="784" y="4940"/>
                </a:moveTo>
                <a:lnTo>
                  <a:pt x="839" y="4958"/>
                </a:lnTo>
                <a:lnTo>
                  <a:pt x="933" y="5014"/>
                </a:lnTo>
                <a:lnTo>
                  <a:pt x="989" y="5107"/>
                </a:lnTo>
                <a:lnTo>
                  <a:pt x="1007" y="5145"/>
                </a:lnTo>
                <a:lnTo>
                  <a:pt x="1007" y="5201"/>
                </a:lnTo>
                <a:lnTo>
                  <a:pt x="1007" y="5257"/>
                </a:lnTo>
                <a:lnTo>
                  <a:pt x="989" y="5313"/>
                </a:lnTo>
                <a:lnTo>
                  <a:pt x="933" y="5406"/>
                </a:lnTo>
                <a:lnTo>
                  <a:pt x="839" y="5462"/>
                </a:lnTo>
                <a:lnTo>
                  <a:pt x="784" y="5480"/>
                </a:lnTo>
                <a:lnTo>
                  <a:pt x="672" y="5480"/>
                </a:lnTo>
                <a:lnTo>
                  <a:pt x="634" y="5462"/>
                </a:lnTo>
                <a:lnTo>
                  <a:pt x="541" y="5406"/>
                </a:lnTo>
                <a:lnTo>
                  <a:pt x="485" y="5313"/>
                </a:lnTo>
                <a:lnTo>
                  <a:pt x="467" y="5257"/>
                </a:lnTo>
                <a:lnTo>
                  <a:pt x="448" y="5201"/>
                </a:lnTo>
                <a:lnTo>
                  <a:pt x="467" y="5145"/>
                </a:lnTo>
                <a:lnTo>
                  <a:pt x="485" y="5107"/>
                </a:lnTo>
                <a:lnTo>
                  <a:pt x="541" y="5014"/>
                </a:lnTo>
                <a:lnTo>
                  <a:pt x="634" y="4958"/>
                </a:lnTo>
                <a:lnTo>
                  <a:pt x="672" y="4940"/>
                </a:lnTo>
                <a:close/>
                <a:moveTo>
                  <a:pt x="206" y="2610"/>
                </a:moveTo>
                <a:lnTo>
                  <a:pt x="168" y="2628"/>
                </a:lnTo>
                <a:lnTo>
                  <a:pt x="75" y="2684"/>
                </a:lnTo>
                <a:lnTo>
                  <a:pt x="19" y="2777"/>
                </a:lnTo>
                <a:lnTo>
                  <a:pt x="1" y="2833"/>
                </a:lnTo>
                <a:lnTo>
                  <a:pt x="1" y="2889"/>
                </a:lnTo>
                <a:lnTo>
                  <a:pt x="1" y="5667"/>
                </a:lnTo>
                <a:lnTo>
                  <a:pt x="1" y="5723"/>
                </a:lnTo>
                <a:lnTo>
                  <a:pt x="19" y="5779"/>
                </a:lnTo>
                <a:lnTo>
                  <a:pt x="75" y="5872"/>
                </a:lnTo>
                <a:lnTo>
                  <a:pt x="168" y="5928"/>
                </a:lnTo>
                <a:lnTo>
                  <a:pt x="206" y="5946"/>
                </a:lnTo>
                <a:lnTo>
                  <a:pt x="1250" y="5946"/>
                </a:lnTo>
                <a:lnTo>
                  <a:pt x="1305" y="5928"/>
                </a:lnTo>
                <a:lnTo>
                  <a:pt x="1399" y="5872"/>
                </a:lnTo>
                <a:lnTo>
                  <a:pt x="1455" y="5779"/>
                </a:lnTo>
                <a:lnTo>
                  <a:pt x="1473" y="5723"/>
                </a:lnTo>
                <a:lnTo>
                  <a:pt x="1473" y="5667"/>
                </a:lnTo>
                <a:lnTo>
                  <a:pt x="1473" y="2889"/>
                </a:lnTo>
                <a:lnTo>
                  <a:pt x="1473" y="2833"/>
                </a:lnTo>
                <a:lnTo>
                  <a:pt x="1455" y="2777"/>
                </a:lnTo>
                <a:lnTo>
                  <a:pt x="1399" y="2684"/>
                </a:lnTo>
                <a:lnTo>
                  <a:pt x="1305" y="2628"/>
                </a:lnTo>
                <a:lnTo>
                  <a:pt x="1250" y="2610"/>
                </a:lnTo>
                <a:close/>
                <a:moveTo>
                  <a:pt x="3617" y="0"/>
                </a:moveTo>
                <a:lnTo>
                  <a:pt x="3524" y="19"/>
                </a:lnTo>
                <a:lnTo>
                  <a:pt x="3468" y="75"/>
                </a:lnTo>
                <a:lnTo>
                  <a:pt x="3393" y="168"/>
                </a:lnTo>
                <a:lnTo>
                  <a:pt x="3337" y="261"/>
                </a:lnTo>
                <a:lnTo>
                  <a:pt x="3263" y="485"/>
                </a:lnTo>
                <a:lnTo>
                  <a:pt x="3225" y="671"/>
                </a:lnTo>
                <a:lnTo>
                  <a:pt x="3169" y="858"/>
                </a:lnTo>
                <a:lnTo>
                  <a:pt x="3114" y="1044"/>
                </a:lnTo>
                <a:lnTo>
                  <a:pt x="3039" y="1212"/>
                </a:lnTo>
                <a:lnTo>
                  <a:pt x="2983" y="1286"/>
                </a:lnTo>
                <a:lnTo>
                  <a:pt x="2927" y="1361"/>
                </a:lnTo>
                <a:lnTo>
                  <a:pt x="2797" y="1510"/>
                </a:lnTo>
                <a:lnTo>
                  <a:pt x="2666" y="1659"/>
                </a:lnTo>
                <a:lnTo>
                  <a:pt x="2442" y="1995"/>
                </a:lnTo>
                <a:lnTo>
                  <a:pt x="2200" y="2330"/>
                </a:lnTo>
                <a:lnTo>
                  <a:pt x="2051" y="2498"/>
                </a:lnTo>
                <a:lnTo>
                  <a:pt x="1883" y="2666"/>
                </a:lnTo>
                <a:lnTo>
                  <a:pt x="1865" y="2722"/>
                </a:lnTo>
                <a:lnTo>
                  <a:pt x="1846" y="2777"/>
                </a:lnTo>
                <a:lnTo>
                  <a:pt x="1846" y="5257"/>
                </a:lnTo>
                <a:lnTo>
                  <a:pt x="1865" y="5313"/>
                </a:lnTo>
                <a:lnTo>
                  <a:pt x="1883" y="5350"/>
                </a:lnTo>
                <a:lnTo>
                  <a:pt x="1939" y="5387"/>
                </a:lnTo>
                <a:lnTo>
                  <a:pt x="1995" y="5387"/>
                </a:lnTo>
                <a:lnTo>
                  <a:pt x="2126" y="5406"/>
                </a:lnTo>
                <a:lnTo>
                  <a:pt x="2293" y="5462"/>
                </a:lnTo>
                <a:lnTo>
                  <a:pt x="2592" y="5573"/>
                </a:lnTo>
                <a:lnTo>
                  <a:pt x="2890" y="5704"/>
                </a:lnTo>
                <a:lnTo>
                  <a:pt x="3225" y="5816"/>
                </a:lnTo>
                <a:lnTo>
                  <a:pt x="3393" y="5872"/>
                </a:lnTo>
                <a:lnTo>
                  <a:pt x="3580" y="5909"/>
                </a:lnTo>
                <a:lnTo>
                  <a:pt x="3785" y="5946"/>
                </a:lnTo>
                <a:lnTo>
                  <a:pt x="4400" y="5946"/>
                </a:lnTo>
                <a:lnTo>
                  <a:pt x="4586" y="5928"/>
                </a:lnTo>
                <a:lnTo>
                  <a:pt x="4772" y="5909"/>
                </a:lnTo>
                <a:lnTo>
                  <a:pt x="4940" y="5853"/>
                </a:lnTo>
                <a:lnTo>
                  <a:pt x="5108" y="5797"/>
                </a:lnTo>
                <a:lnTo>
                  <a:pt x="5238" y="5723"/>
                </a:lnTo>
                <a:lnTo>
                  <a:pt x="5332" y="5611"/>
                </a:lnTo>
                <a:lnTo>
                  <a:pt x="5388" y="5499"/>
                </a:lnTo>
                <a:lnTo>
                  <a:pt x="5425" y="5368"/>
                </a:lnTo>
                <a:lnTo>
                  <a:pt x="5425" y="5238"/>
                </a:lnTo>
                <a:lnTo>
                  <a:pt x="5406" y="5089"/>
                </a:lnTo>
                <a:lnTo>
                  <a:pt x="5481" y="4996"/>
                </a:lnTo>
                <a:lnTo>
                  <a:pt x="5537" y="4902"/>
                </a:lnTo>
                <a:lnTo>
                  <a:pt x="5574" y="4809"/>
                </a:lnTo>
                <a:lnTo>
                  <a:pt x="5611" y="4697"/>
                </a:lnTo>
                <a:lnTo>
                  <a:pt x="5630" y="4567"/>
                </a:lnTo>
                <a:lnTo>
                  <a:pt x="5630" y="4455"/>
                </a:lnTo>
                <a:lnTo>
                  <a:pt x="5630" y="4325"/>
                </a:lnTo>
                <a:lnTo>
                  <a:pt x="5593" y="4213"/>
                </a:lnTo>
                <a:lnTo>
                  <a:pt x="5667" y="4101"/>
                </a:lnTo>
                <a:lnTo>
                  <a:pt x="5723" y="3989"/>
                </a:lnTo>
                <a:lnTo>
                  <a:pt x="5742" y="3877"/>
                </a:lnTo>
                <a:lnTo>
                  <a:pt x="5779" y="3747"/>
                </a:lnTo>
                <a:lnTo>
                  <a:pt x="5779" y="3635"/>
                </a:lnTo>
                <a:lnTo>
                  <a:pt x="5760" y="3523"/>
                </a:lnTo>
                <a:lnTo>
                  <a:pt x="5742" y="3393"/>
                </a:lnTo>
                <a:lnTo>
                  <a:pt x="5704" y="3299"/>
                </a:lnTo>
                <a:lnTo>
                  <a:pt x="5798" y="3169"/>
                </a:lnTo>
                <a:lnTo>
                  <a:pt x="5872" y="3038"/>
                </a:lnTo>
                <a:lnTo>
                  <a:pt x="5909" y="2889"/>
                </a:lnTo>
                <a:lnTo>
                  <a:pt x="5928" y="2722"/>
                </a:lnTo>
                <a:lnTo>
                  <a:pt x="5909" y="2591"/>
                </a:lnTo>
                <a:lnTo>
                  <a:pt x="5872" y="2461"/>
                </a:lnTo>
                <a:lnTo>
                  <a:pt x="5816" y="2349"/>
                </a:lnTo>
                <a:lnTo>
                  <a:pt x="5723" y="2256"/>
                </a:lnTo>
                <a:lnTo>
                  <a:pt x="5630" y="2162"/>
                </a:lnTo>
                <a:lnTo>
                  <a:pt x="5518" y="2106"/>
                </a:lnTo>
                <a:lnTo>
                  <a:pt x="5388" y="2069"/>
                </a:lnTo>
                <a:lnTo>
                  <a:pt x="5238" y="2051"/>
                </a:lnTo>
                <a:lnTo>
                  <a:pt x="4064" y="2051"/>
                </a:lnTo>
                <a:lnTo>
                  <a:pt x="4101" y="1920"/>
                </a:lnTo>
                <a:lnTo>
                  <a:pt x="4157" y="1808"/>
                </a:lnTo>
                <a:lnTo>
                  <a:pt x="4288" y="1566"/>
                </a:lnTo>
                <a:lnTo>
                  <a:pt x="4344" y="1435"/>
                </a:lnTo>
                <a:lnTo>
                  <a:pt x="4400" y="1286"/>
                </a:lnTo>
                <a:lnTo>
                  <a:pt x="4437" y="1119"/>
                </a:lnTo>
                <a:lnTo>
                  <a:pt x="4456" y="951"/>
                </a:lnTo>
                <a:lnTo>
                  <a:pt x="4437" y="802"/>
                </a:lnTo>
                <a:lnTo>
                  <a:pt x="4418" y="671"/>
                </a:lnTo>
                <a:lnTo>
                  <a:pt x="4400" y="541"/>
                </a:lnTo>
                <a:lnTo>
                  <a:pt x="4362" y="447"/>
                </a:lnTo>
                <a:lnTo>
                  <a:pt x="4306" y="354"/>
                </a:lnTo>
                <a:lnTo>
                  <a:pt x="4251" y="280"/>
                </a:lnTo>
                <a:lnTo>
                  <a:pt x="4195" y="205"/>
                </a:lnTo>
                <a:lnTo>
                  <a:pt x="4139" y="168"/>
                </a:lnTo>
                <a:lnTo>
                  <a:pt x="3990" y="75"/>
                </a:lnTo>
                <a:lnTo>
                  <a:pt x="3859" y="37"/>
                </a:lnTo>
                <a:lnTo>
                  <a:pt x="3729" y="19"/>
                </a:lnTo>
                <a:lnTo>
                  <a:pt x="36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ustomShape 8"/>
          <p:cNvSpPr/>
          <p:nvPr/>
        </p:nvSpPr>
        <p:spPr>
          <a:xfrm>
            <a:off x="690480" y="3545640"/>
            <a:ext cx="169560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434343"/>
                </a:solidFill>
                <a:latin typeface="Montserrat"/>
                <a:ea typeface="Montserrat"/>
              </a:rPr>
              <a:t>For PowerPoint and Google Slides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630" name="CustomShape 9"/>
          <p:cNvSpPr/>
          <p:nvPr/>
        </p:nvSpPr>
        <p:spPr>
          <a:xfrm>
            <a:off x="1425240" y="3290400"/>
            <a:ext cx="226440" cy="180360"/>
          </a:xfrm>
          <a:custGeom>
            <a:avLst/>
            <a:gdLst/>
            <a:ahLst/>
            <a:rect l="l" t="t" r="r" b="b"/>
            <a:pathLst>
              <a:path w="7439" h="5929">
                <a:moveTo>
                  <a:pt x="5947" y="728"/>
                </a:moveTo>
                <a:lnTo>
                  <a:pt x="5947" y="3710"/>
                </a:lnTo>
                <a:lnTo>
                  <a:pt x="1492" y="3710"/>
                </a:lnTo>
                <a:lnTo>
                  <a:pt x="1492" y="728"/>
                </a:lnTo>
                <a:close/>
                <a:moveTo>
                  <a:pt x="1194" y="1"/>
                </a:moveTo>
                <a:lnTo>
                  <a:pt x="1101" y="38"/>
                </a:lnTo>
                <a:lnTo>
                  <a:pt x="989" y="94"/>
                </a:lnTo>
                <a:lnTo>
                  <a:pt x="914" y="150"/>
                </a:lnTo>
                <a:lnTo>
                  <a:pt x="840" y="243"/>
                </a:lnTo>
                <a:lnTo>
                  <a:pt x="802" y="336"/>
                </a:lnTo>
                <a:lnTo>
                  <a:pt x="765" y="430"/>
                </a:lnTo>
                <a:lnTo>
                  <a:pt x="746" y="542"/>
                </a:lnTo>
                <a:lnTo>
                  <a:pt x="746" y="4437"/>
                </a:lnTo>
                <a:lnTo>
                  <a:pt x="6693" y="4437"/>
                </a:lnTo>
                <a:lnTo>
                  <a:pt x="6693" y="542"/>
                </a:lnTo>
                <a:lnTo>
                  <a:pt x="6674" y="430"/>
                </a:lnTo>
                <a:lnTo>
                  <a:pt x="6655" y="336"/>
                </a:lnTo>
                <a:lnTo>
                  <a:pt x="6599" y="243"/>
                </a:lnTo>
                <a:lnTo>
                  <a:pt x="6525" y="150"/>
                </a:lnTo>
                <a:lnTo>
                  <a:pt x="6450" y="94"/>
                </a:lnTo>
                <a:lnTo>
                  <a:pt x="6357" y="38"/>
                </a:lnTo>
                <a:lnTo>
                  <a:pt x="6245" y="1"/>
                </a:lnTo>
                <a:close/>
                <a:moveTo>
                  <a:pt x="187" y="4810"/>
                </a:moveTo>
                <a:lnTo>
                  <a:pt x="131" y="4829"/>
                </a:lnTo>
                <a:lnTo>
                  <a:pt x="57" y="4866"/>
                </a:lnTo>
                <a:lnTo>
                  <a:pt x="20" y="4941"/>
                </a:lnTo>
                <a:lnTo>
                  <a:pt x="1" y="4996"/>
                </a:lnTo>
                <a:lnTo>
                  <a:pt x="1" y="5183"/>
                </a:lnTo>
                <a:lnTo>
                  <a:pt x="20" y="5332"/>
                </a:lnTo>
                <a:lnTo>
                  <a:pt x="75" y="5481"/>
                </a:lnTo>
                <a:lnTo>
                  <a:pt x="131" y="5612"/>
                </a:lnTo>
                <a:lnTo>
                  <a:pt x="225" y="5705"/>
                </a:lnTo>
                <a:lnTo>
                  <a:pt x="336" y="5798"/>
                </a:lnTo>
                <a:lnTo>
                  <a:pt x="467" y="5873"/>
                </a:lnTo>
                <a:lnTo>
                  <a:pt x="597" y="5910"/>
                </a:lnTo>
                <a:lnTo>
                  <a:pt x="746" y="5928"/>
                </a:lnTo>
                <a:lnTo>
                  <a:pt x="6693" y="5928"/>
                </a:lnTo>
                <a:lnTo>
                  <a:pt x="6842" y="5910"/>
                </a:lnTo>
                <a:lnTo>
                  <a:pt x="6972" y="5873"/>
                </a:lnTo>
                <a:lnTo>
                  <a:pt x="7103" y="5798"/>
                </a:lnTo>
                <a:lnTo>
                  <a:pt x="7214" y="5705"/>
                </a:lnTo>
                <a:lnTo>
                  <a:pt x="7308" y="5612"/>
                </a:lnTo>
                <a:lnTo>
                  <a:pt x="7382" y="5481"/>
                </a:lnTo>
                <a:lnTo>
                  <a:pt x="7420" y="5332"/>
                </a:lnTo>
                <a:lnTo>
                  <a:pt x="7438" y="5183"/>
                </a:lnTo>
                <a:lnTo>
                  <a:pt x="7438" y="4996"/>
                </a:lnTo>
                <a:lnTo>
                  <a:pt x="7420" y="4941"/>
                </a:lnTo>
                <a:lnTo>
                  <a:pt x="7382" y="4866"/>
                </a:lnTo>
                <a:lnTo>
                  <a:pt x="7326" y="4829"/>
                </a:lnTo>
                <a:lnTo>
                  <a:pt x="7252" y="4810"/>
                </a:lnTo>
                <a:lnTo>
                  <a:pt x="4437" y="4810"/>
                </a:lnTo>
                <a:lnTo>
                  <a:pt x="4419" y="4903"/>
                </a:lnTo>
                <a:lnTo>
                  <a:pt x="4400" y="4978"/>
                </a:lnTo>
                <a:lnTo>
                  <a:pt x="4363" y="5034"/>
                </a:lnTo>
                <a:lnTo>
                  <a:pt x="4325" y="5090"/>
                </a:lnTo>
                <a:lnTo>
                  <a:pt x="4269" y="5127"/>
                </a:lnTo>
                <a:lnTo>
                  <a:pt x="4195" y="5164"/>
                </a:lnTo>
                <a:lnTo>
                  <a:pt x="4139" y="5183"/>
                </a:lnTo>
                <a:lnTo>
                  <a:pt x="3263" y="5183"/>
                </a:lnTo>
                <a:lnTo>
                  <a:pt x="3207" y="5146"/>
                </a:lnTo>
                <a:lnTo>
                  <a:pt x="3132" y="5108"/>
                </a:lnTo>
                <a:lnTo>
                  <a:pt x="3076" y="5071"/>
                </a:lnTo>
                <a:lnTo>
                  <a:pt x="3039" y="5015"/>
                </a:lnTo>
                <a:lnTo>
                  <a:pt x="3002" y="4941"/>
                </a:lnTo>
                <a:lnTo>
                  <a:pt x="2983" y="4885"/>
                </a:lnTo>
                <a:lnTo>
                  <a:pt x="2965" y="48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1"/>
          <p:cNvSpPr txBox="1"/>
          <p:nvPr/>
        </p:nvSpPr>
        <p:spPr>
          <a:xfrm>
            <a:off x="2715480" y="1523160"/>
            <a:ext cx="369072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r-FR" sz="6000" spc="-1" strike="noStrike">
                <a:solidFill>
                  <a:srgbClr val="ffffff"/>
                </a:solidFill>
                <a:latin typeface="Hind"/>
                <a:ea typeface="Hind"/>
              </a:rPr>
              <a:t>Bonjour</a:t>
            </a:r>
            <a:endParaRPr b="0" lang="fr-F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TextShape 2"/>
          <p:cNvSpPr txBox="1"/>
          <p:nvPr/>
        </p:nvSpPr>
        <p:spPr>
          <a:xfrm>
            <a:off x="2715480" y="2494440"/>
            <a:ext cx="4938840" cy="1451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fr-FR" sz="2400" spc="-1" strike="noStrike">
                <a:solidFill>
                  <a:srgbClr val="33ccff"/>
                </a:solidFill>
                <a:latin typeface="Hind"/>
                <a:ea typeface="Hind"/>
              </a:rPr>
              <a:t>Je suis Axel Jouveaux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fr-FR" sz="1800" spc="-1" strike="noStrike">
                <a:solidFill>
                  <a:srgbClr val="ffffff"/>
                </a:solidFill>
                <a:latin typeface="Hind"/>
                <a:ea typeface="Hind"/>
              </a:rPr>
              <a:t>Je vais vous présenter un projet réalisé pour la formation de Web designer Junior de Openclassroom.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43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fld id="{BDD9B57F-ECFC-4910-9E08-2578C0D2D0B7}" type="slidenum">
              <a:rPr b="0" lang="fr-FR" sz="1100" spc="-1" strike="noStrike">
                <a:solidFill>
                  <a:srgbClr val="ffffff"/>
                </a:solidFill>
                <a:latin typeface="Hind"/>
                <a:ea typeface="Hind"/>
              </a:rPr>
              <a:t>1</a:t>
            </a:fld>
            <a:endParaRPr b="0" lang="fr-FR" sz="11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TextShape 1"/>
          <p:cNvSpPr txBox="1"/>
          <p:nvPr/>
        </p:nvSpPr>
        <p:spPr>
          <a:xfrm>
            <a:off x="2715480" y="1523160"/>
            <a:ext cx="369072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r-FR" sz="6000" spc="-1" strike="noStrike">
                <a:solidFill>
                  <a:srgbClr val="ffffff"/>
                </a:solidFill>
                <a:latin typeface="Hind"/>
                <a:ea typeface="Hind"/>
              </a:rPr>
              <a:t>Merci,</a:t>
            </a:r>
            <a:endParaRPr b="0" lang="fr-F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2" name="TextShape 2"/>
          <p:cNvSpPr txBox="1"/>
          <p:nvPr/>
        </p:nvSpPr>
        <p:spPr>
          <a:xfrm>
            <a:off x="2715480" y="2494440"/>
            <a:ext cx="3332520" cy="529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fr-FR" sz="2400" spc="-1" strike="noStrike">
                <a:solidFill>
                  <a:srgbClr val="33ccff"/>
                </a:solidFill>
                <a:latin typeface="Hind"/>
                <a:ea typeface="Hind"/>
              </a:rPr>
              <a:t>De m’avoir écouté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633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fld id="{BCF2DDDA-709A-4940-9CC9-520377660CF0}" type="slidenum">
              <a:rPr b="0" lang="fr-FR" sz="1100" spc="-1" strike="noStrike">
                <a:solidFill>
                  <a:srgbClr val="ffffff"/>
                </a:solidFill>
                <a:latin typeface="Hind"/>
                <a:ea typeface="Hind"/>
              </a:rPr>
              <a:t>1</a:t>
            </a:fld>
            <a:endParaRPr b="0" lang="fr-FR" sz="1100" spc="-1" strike="noStrike">
              <a:latin typeface="Times New Roman"/>
            </a:endParaRPr>
          </a:p>
        </p:txBody>
      </p:sp>
    </p:spTree>
  </p:cSld>
  <p:timing>
    <p:tnLst>
      <p:par>
        <p:cTn id="111" dur="indefinite" restart="never" nodeType="tmRoot">
          <p:childTnLst>
            <p:seq>
              <p:cTn id="1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Shape 1"/>
          <p:cNvSpPr txBox="1"/>
          <p:nvPr/>
        </p:nvSpPr>
        <p:spPr>
          <a:xfrm>
            <a:off x="2632320" y="648000"/>
            <a:ext cx="3847680" cy="576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fr-FR" sz="3000" spc="-1" strike="noStrike">
                <a:solidFill>
                  <a:srgbClr val="ffffff"/>
                </a:solidFill>
                <a:latin typeface="Hind"/>
                <a:ea typeface="Hind"/>
              </a:rPr>
              <a:t>Sommaire :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TextShape 2"/>
          <p:cNvSpPr txBox="1"/>
          <p:nvPr/>
        </p:nvSpPr>
        <p:spPr>
          <a:xfrm>
            <a:off x="2664000" y="2016000"/>
            <a:ext cx="3847680" cy="936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33ccff"/>
                </a:solidFill>
                <a:latin typeface="Hind"/>
                <a:ea typeface="Hind"/>
              </a:rPr>
              <a:t>1. Présentation de l’entreprise ;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33ccff"/>
                </a:solidFill>
                <a:latin typeface="Hind"/>
                <a:ea typeface="Hind"/>
              </a:rPr>
              <a:t>2. Présentation du projet ;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33ccff"/>
                </a:solidFill>
                <a:latin typeface="Hind"/>
                <a:ea typeface="Hind"/>
              </a:rPr>
              <a:t>3. Outils utilisés ;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46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fld id="{C3FFFECB-D61A-40C1-A859-D885AC09BCAA}" type="slidenum">
              <a:rPr b="0" lang="fr-FR" sz="1100" spc="-1" strike="noStrike">
                <a:solidFill>
                  <a:srgbClr val="ffffff"/>
                </a:solidFill>
                <a:latin typeface="Hind"/>
                <a:ea typeface="Hind"/>
              </a:rPr>
              <a:t>1</a:t>
            </a:fld>
            <a:endParaRPr b="0" lang="fr-FR" sz="11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TextShape 1"/>
          <p:cNvSpPr txBox="1"/>
          <p:nvPr/>
        </p:nvSpPr>
        <p:spPr>
          <a:xfrm>
            <a:off x="1067040" y="912960"/>
            <a:ext cx="597168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r-FR" sz="3000" spc="-1" strike="noStrike">
                <a:solidFill>
                  <a:srgbClr val="ffffff"/>
                </a:solidFill>
                <a:latin typeface="Hind"/>
                <a:ea typeface="Hind"/>
              </a:rPr>
              <a:t>1. L’entreprise: OhMyFood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TextShape 2"/>
          <p:cNvSpPr txBox="1"/>
          <p:nvPr/>
        </p:nvSpPr>
        <p:spPr>
          <a:xfrm>
            <a:off x="1084320" y="1656000"/>
            <a:ext cx="6115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Char char="›"/>
            </a:pPr>
            <a:r>
              <a:rPr b="0" lang="fr-FR" sz="2400" spc="-1" strike="noStrike">
                <a:solidFill>
                  <a:srgbClr val="ffffff"/>
                </a:solidFill>
                <a:latin typeface="Hind"/>
                <a:ea typeface="Hind"/>
              </a:rPr>
              <a:t>Site de réservation de restaurants ;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0" lang="fr-FR" sz="2400" spc="-1" strike="noStrike">
                <a:solidFill>
                  <a:srgbClr val="ffffff"/>
                </a:solidFill>
                <a:latin typeface="Hind"/>
                <a:ea typeface="Hind"/>
              </a:rPr>
              <a:t>Public : Classe moyenne et supérieure ;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0" lang="fr-FR" sz="2400" spc="-1" strike="noStrike">
                <a:solidFill>
                  <a:srgbClr val="ffffff"/>
                </a:solidFill>
                <a:latin typeface="Hind"/>
                <a:ea typeface="Hind"/>
              </a:rPr>
              <a:t>But : permettre la réservation en ligne et la composition de menus ; 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fld id="{69AA3E3E-EE47-4CC0-A531-8C3BB4B36A4B}" type="slidenum">
              <a:rPr b="0" lang="fr-FR" sz="1100" spc="-1" strike="noStrike">
                <a:solidFill>
                  <a:srgbClr val="ffffff"/>
                </a:solidFill>
                <a:latin typeface="Hind"/>
                <a:ea typeface="Hind"/>
              </a:rPr>
              <a:t>1</a:t>
            </a:fld>
            <a:endParaRPr b="0" lang="fr-FR" sz="11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TextShape 1"/>
          <p:cNvSpPr txBox="1"/>
          <p:nvPr/>
        </p:nvSpPr>
        <p:spPr>
          <a:xfrm>
            <a:off x="1584000" y="144000"/>
            <a:ext cx="597168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fr-FR" sz="3000" spc="-1" strike="noStrike">
                <a:solidFill>
                  <a:srgbClr val="ffffff"/>
                </a:solidFill>
                <a:latin typeface="Hind"/>
                <a:ea typeface="Hind"/>
              </a:rPr>
              <a:t>2. Projet : OhMyFood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TextShape 2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fld id="{E0A2A9DD-652B-4BE9-AF04-37D234FA57FD}" type="slidenum">
              <a:rPr b="0" lang="fr-FR" sz="1100" spc="-1" strike="noStrike">
                <a:solidFill>
                  <a:srgbClr val="ffffff"/>
                </a:solidFill>
                <a:latin typeface="Hind"/>
                <a:ea typeface="Hind"/>
              </a:rPr>
              <a:t>1</a:t>
            </a:fld>
            <a:endParaRPr b="0" lang="fr-FR" sz="1100" spc="-1" strike="noStrike">
              <a:latin typeface="Times New Roman"/>
            </a:endParaRPr>
          </a:p>
        </p:txBody>
      </p:sp>
      <p:pic>
        <p:nvPicPr>
          <p:cNvPr id="552" name="" descr=""/>
          <p:cNvPicPr/>
          <p:nvPr/>
        </p:nvPicPr>
        <p:blipFill>
          <a:blip r:embed="rId1"/>
          <a:stretch/>
        </p:blipFill>
        <p:spPr>
          <a:xfrm>
            <a:off x="1341360" y="1611360"/>
            <a:ext cx="6461640" cy="328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TextShape 1"/>
          <p:cNvSpPr txBox="1"/>
          <p:nvPr/>
        </p:nvSpPr>
        <p:spPr>
          <a:xfrm>
            <a:off x="1588320" y="144000"/>
            <a:ext cx="597168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fr-FR" sz="3000" spc="-1" strike="noStrike">
                <a:solidFill>
                  <a:srgbClr val="ffffff"/>
                </a:solidFill>
                <a:latin typeface="Hind"/>
                <a:ea typeface="Hind"/>
              </a:rPr>
              <a:t>2. Projet : OhMyFood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TextShape 2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fld id="{50BCCD6C-6791-4A62-8C20-3F8E1028431D}" type="slidenum">
              <a:rPr b="0" lang="fr-FR" sz="1100" spc="-1" strike="noStrike">
                <a:solidFill>
                  <a:srgbClr val="ffffff"/>
                </a:solidFill>
                <a:latin typeface="Hind"/>
                <a:ea typeface="Hind"/>
              </a:rPr>
              <a:t>1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555" name="TextShape 3"/>
          <p:cNvSpPr txBox="1"/>
          <p:nvPr/>
        </p:nvSpPr>
        <p:spPr>
          <a:xfrm>
            <a:off x="2952000" y="1008000"/>
            <a:ext cx="324000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2000" spc="-1" strike="noStrike" u="sng">
                <a:uFillTx/>
                <a:latin typeface="Arial"/>
              </a:rPr>
              <a:t>4 menus, 4 restaurants :</a:t>
            </a:r>
            <a:endParaRPr b="1" lang="fr-FR" sz="2000" spc="-1" strike="noStrike" u="sng">
              <a:uFillTx/>
              <a:latin typeface="Arial"/>
            </a:endParaRPr>
          </a:p>
        </p:txBody>
      </p:sp>
      <p:pic>
        <p:nvPicPr>
          <p:cNvPr id="556" name="" descr=""/>
          <p:cNvPicPr/>
          <p:nvPr/>
        </p:nvPicPr>
        <p:blipFill>
          <a:blip r:embed="rId1"/>
          <a:stretch/>
        </p:blipFill>
        <p:spPr>
          <a:xfrm>
            <a:off x="792000" y="1512000"/>
            <a:ext cx="2396160" cy="3199320"/>
          </a:xfrm>
          <a:prstGeom prst="rect">
            <a:avLst/>
          </a:prstGeom>
          <a:ln>
            <a:noFill/>
          </a:ln>
        </p:spPr>
      </p:pic>
      <p:pic>
        <p:nvPicPr>
          <p:cNvPr id="557" name="" descr=""/>
          <p:cNvPicPr/>
          <p:nvPr/>
        </p:nvPicPr>
        <p:blipFill>
          <a:blip r:embed="rId2"/>
          <a:stretch/>
        </p:blipFill>
        <p:spPr>
          <a:xfrm>
            <a:off x="2014200" y="1440000"/>
            <a:ext cx="2377800" cy="3168000"/>
          </a:xfrm>
          <a:prstGeom prst="rect">
            <a:avLst/>
          </a:prstGeom>
          <a:ln>
            <a:noFill/>
          </a:ln>
        </p:spPr>
      </p:pic>
      <p:pic>
        <p:nvPicPr>
          <p:cNvPr id="558" name="" descr=""/>
          <p:cNvPicPr/>
          <p:nvPr/>
        </p:nvPicPr>
        <p:blipFill>
          <a:blip r:embed="rId3"/>
          <a:stretch/>
        </p:blipFill>
        <p:spPr>
          <a:xfrm>
            <a:off x="3022200" y="1656000"/>
            <a:ext cx="2449800" cy="3287160"/>
          </a:xfrm>
          <a:prstGeom prst="rect">
            <a:avLst/>
          </a:prstGeom>
          <a:ln>
            <a:noFill/>
          </a:ln>
        </p:spPr>
      </p:pic>
      <p:pic>
        <p:nvPicPr>
          <p:cNvPr id="559" name="" descr=""/>
          <p:cNvPicPr/>
          <p:nvPr/>
        </p:nvPicPr>
        <p:blipFill>
          <a:blip r:embed="rId4"/>
          <a:stretch/>
        </p:blipFill>
        <p:spPr>
          <a:xfrm>
            <a:off x="5112000" y="1488960"/>
            <a:ext cx="2376000" cy="319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>
                <p:childTnLst>
                  <p:par>
                    <p:cTn id="13" fill="freeze">
                      <p:stCondLst>
                        <p:cond delay="0"/>
                      </p:stCondLst>
                      <p:childTnLst>
                        <p:par>
                          <p:cTn id="14" fill="freeze">
                            <p:stCondLst>
                              <p:cond delay="0"/>
                            </p:stCondLst>
                            <p:childTnLst>
                              <p:par>
                                <p:cTn id="15" nodeType="afterEffect" fill="hold" presetClass="entr" presetID="5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1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freeze">
                      <p:stCondLst>
                        <p:cond delay="indefinite"/>
                      </p:stCondLst>
                      <p:childTnLst>
                        <p:par>
                          <p:cTn id="23" fill="freeze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5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0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freeze">
                      <p:stCondLst>
                        <p:cond delay="indefinite"/>
                      </p:stCondLst>
                      <p:childTnLst>
                        <p:par>
                          <p:cTn id="32" fill="freeze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5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10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9"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freeze">
                      <p:stCondLst>
                        <p:cond delay="indefinite"/>
                      </p:stCondLst>
                      <p:childTnLst>
                        <p:par>
                          <p:cTn id="41" fill="freeze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5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" dur="10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" dur="10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10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10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8"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TextShape 1"/>
          <p:cNvSpPr txBox="1"/>
          <p:nvPr/>
        </p:nvSpPr>
        <p:spPr>
          <a:xfrm>
            <a:off x="1588320" y="144000"/>
            <a:ext cx="597168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fr-FR" sz="3000" spc="-1" strike="noStrike">
                <a:solidFill>
                  <a:srgbClr val="ffffff"/>
                </a:solidFill>
                <a:latin typeface="Hind"/>
                <a:ea typeface="Hind"/>
              </a:rPr>
              <a:t>2. Projet : OhMyFood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TextShape 2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fld id="{2B3A7C5B-7A78-49E0-8C2D-6FCC65D2939F}" type="slidenum">
              <a:rPr b="0" lang="fr-FR" sz="1100" spc="-1" strike="noStrike">
                <a:solidFill>
                  <a:srgbClr val="ffffff"/>
                </a:solidFill>
                <a:latin typeface="Hind"/>
                <a:ea typeface="Hind"/>
              </a:rPr>
              <a:t>1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562" name="TextShape 3"/>
          <p:cNvSpPr txBox="1"/>
          <p:nvPr/>
        </p:nvSpPr>
        <p:spPr>
          <a:xfrm>
            <a:off x="2340000" y="792000"/>
            <a:ext cx="446400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2000" spc="-1" strike="noStrike" u="sng">
                <a:uFillTx/>
                <a:latin typeface="Arial"/>
              </a:rPr>
              <a:t>Animations de la pages d’accueil :</a:t>
            </a:r>
            <a:endParaRPr b="1" lang="fr-FR" sz="2000" spc="-1" strike="noStrike" u="sng">
              <a:uFillTx/>
              <a:latin typeface="Arial"/>
            </a:endParaRPr>
          </a:p>
        </p:txBody>
      </p:sp>
      <p:pic>
        <p:nvPicPr>
          <p:cNvPr id="563" name="" descr=""/>
          <p:cNvPicPr/>
          <p:nvPr/>
        </p:nvPicPr>
        <p:blipFill>
          <a:blip r:embed="rId1"/>
          <a:srcRect l="45510" t="8549" r="35589" b="16784"/>
          <a:stretch/>
        </p:blipFill>
        <p:spPr>
          <a:xfrm>
            <a:off x="936360" y="1584360"/>
            <a:ext cx="1727640" cy="2303640"/>
          </a:xfrm>
          <a:prstGeom prst="rect">
            <a:avLst/>
          </a:prstGeom>
          <a:ln>
            <a:noFill/>
          </a:ln>
        </p:spPr>
      </p:pic>
      <p:pic>
        <p:nvPicPr>
          <p:cNvPr id="564" name="" descr=""/>
          <p:cNvPicPr/>
          <p:nvPr/>
        </p:nvPicPr>
        <p:blipFill>
          <a:blip r:embed="rId2"/>
          <a:srcRect l="62832" t="69204" r="22991" b="16784"/>
          <a:stretch/>
        </p:blipFill>
        <p:spPr>
          <a:xfrm>
            <a:off x="3816360" y="2160360"/>
            <a:ext cx="1295640" cy="431640"/>
          </a:xfrm>
          <a:prstGeom prst="rect">
            <a:avLst/>
          </a:prstGeom>
          <a:ln>
            <a:noFill/>
          </a:ln>
        </p:spPr>
      </p:pic>
      <p:pic>
        <p:nvPicPr>
          <p:cNvPr id="565" name="" descr=""/>
          <p:cNvPicPr/>
          <p:nvPr/>
        </p:nvPicPr>
        <p:blipFill>
          <a:blip r:embed="rId3"/>
          <a:srcRect l="41664" t="90625" r="52142" b="5120"/>
          <a:stretch/>
        </p:blipFill>
        <p:spPr>
          <a:xfrm>
            <a:off x="5472000" y="4176000"/>
            <a:ext cx="1871640" cy="432000"/>
          </a:xfrm>
          <a:prstGeom prst="rect">
            <a:avLst/>
          </a:prstGeom>
          <a:ln>
            <a:noFill/>
          </a:ln>
        </p:spPr>
      </p:pic>
      <p:pic>
        <p:nvPicPr>
          <p:cNvPr id="566" name="" descr=""/>
          <p:cNvPicPr/>
          <p:nvPr/>
        </p:nvPicPr>
        <p:blipFill>
          <a:blip r:embed="rId4"/>
          <a:srcRect l="91609" t="90376" r="1605" b="4364"/>
          <a:stretch/>
        </p:blipFill>
        <p:spPr>
          <a:xfrm>
            <a:off x="5544000" y="3653640"/>
            <a:ext cx="1727640" cy="450360"/>
          </a:xfrm>
          <a:prstGeom prst="rect">
            <a:avLst/>
          </a:prstGeom>
          <a:ln>
            <a:noFill/>
          </a:ln>
        </p:spPr>
      </p:pic>
      <p:sp>
        <p:nvSpPr>
          <p:cNvPr id="567" name="TextShape 4"/>
          <p:cNvSpPr txBox="1"/>
          <p:nvPr/>
        </p:nvSpPr>
        <p:spPr>
          <a:xfrm>
            <a:off x="936000" y="3960000"/>
            <a:ext cx="1656000" cy="68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400" spc="-1" strike="noStrike">
                <a:latin typeface="Arial"/>
              </a:rPr>
              <a:t>Effet de zoom et de transparence au survol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568" name="TextShape 5"/>
          <p:cNvSpPr txBox="1"/>
          <p:nvPr/>
        </p:nvSpPr>
        <p:spPr>
          <a:xfrm>
            <a:off x="3456000" y="2694240"/>
            <a:ext cx="2016000" cy="68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fr-FR" sz="1400" spc="-1" strike="noStrike">
                <a:latin typeface="Arial"/>
              </a:rPr>
              <a:t>Effet de clignotement des points de suspension en continu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569" name="TextShape 6"/>
          <p:cNvSpPr txBox="1"/>
          <p:nvPr/>
        </p:nvSpPr>
        <p:spPr>
          <a:xfrm>
            <a:off x="5616000" y="3110040"/>
            <a:ext cx="187200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fr-FR" sz="1400" spc="-1" strike="noStrike">
                <a:latin typeface="Arial"/>
              </a:rPr>
              <a:t>Effet de tremblement au survol</a:t>
            </a:r>
            <a:endParaRPr b="0" lang="fr-FR" sz="14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TextShape 1"/>
          <p:cNvSpPr txBox="1"/>
          <p:nvPr/>
        </p:nvSpPr>
        <p:spPr>
          <a:xfrm>
            <a:off x="1588320" y="144000"/>
            <a:ext cx="597168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fr-FR" sz="3000" spc="-1" strike="noStrike">
                <a:solidFill>
                  <a:srgbClr val="ffffff"/>
                </a:solidFill>
                <a:latin typeface="Hind"/>
                <a:ea typeface="Hind"/>
              </a:rPr>
              <a:t>2. Projet : OhMyFood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TextShape 2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fld id="{C686AEE3-466F-4CCA-BBA2-D42FB843438D}" type="slidenum">
              <a:rPr b="0" lang="fr-FR" sz="1100" spc="-1" strike="noStrike">
                <a:solidFill>
                  <a:srgbClr val="ffffff"/>
                </a:solidFill>
                <a:latin typeface="Hind"/>
                <a:ea typeface="Hind"/>
              </a:rPr>
              <a:t>1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572" name="TextShape 3"/>
          <p:cNvSpPr txBox="1"/>
          <p:nvPr/>
        </p:nvSpPr>
        <p:spPr>
          <a:xfrm>
            <a:off x="2286000" y="792000"/>
            <a:ext cx="457200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2000" spc="-1" strike="noStrike" u="sng">
                <a:uFillTx/>
                <a:latin typeface="Arial"/>
              </a:rPr>
              <a:t>Animation sur les pages de menu :</a:t>
            </a:r>
            <a:endParaRPr b="1" lang="fr-FR" sz="2000" spc="-1" strike="noStrike" u="sng">
              <a:uFillTx/>
              <a:latin typeface="Arial"/>
            </a:endParaRPr>
          </a:p>
        </p:txBody>
      </p:sp>
      <p:sp>
        <p:nvSpPr>
          <p:cNvPr id="573" name="TextShape 4"/>
          <p:cNvSpPr txBox="1"/>
          <p:nvPr/>
        </p:nvSpPr>
        <p:spPr>
          <a:xfrm>
            <a:off x="3600000" y="3846240"/>
            <a:ext cx="1944000" cy="32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400" spc="-1" strike="noStrike">
                <a:latin typeface="Arial"/>
              </a:rPr>
              <a:t>Effet de soulignement</a:t>
            </a:r>
            <a:endParaRPr b="0" lang="fr-FR" sz="1400" spc="-1" strike="noStrike">
              <a:latin typeface="Arial"/>
            </a:endParaRPr>
          </a:p>
        </p:txBody>
      </p:sp>
      <p:pic>
        <p:nvPicPr>
          <p:cNvPr id="574" name="" descr=""/>
          <p:cNvPicPr/>
          <p:nvPr/>
        </p:nvPicPr>
        <p:blipFill>
          <a:blip r:embed="rId1"/>
          <a:srcRect l="52017" t="46842" r="12544" b="13484"/>
          <a:stretch/>
        </p:blipFill>
        <p:spPr>
          <a:xfrm>
            <a:off x="2952360" y="2160000"/>
            <a:ext cx="3239640" cy="122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CustomShape 1"/>
          <p:cNvSpPr/>
          <p:nvPr/>
        </p:nvSpPr>
        <p:spPr>
          <a:xfrm>
            <a:off x="5544000" y="936000"/>
            <a:ext cx="1863360" cy="3921480"/>
          </a:xfrm>
          <a:custGeom>
            <a:avLst/>
            <a:gdLst/>
            <a:ahLst/>
            <a:rect l="l" t="t" r="r" b="b"/>
            <a:pathLst>
              <a:path w="25999" h="54713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w="936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TextShape 2"/>
          <p:cNvSpPr txBox="1"/>
          <p:nvPr/>
        </p:nvSpPr>
        <p:spPr>
          <a:xfrm>
            <a:off x="1224360" y="1080000"/>
            <a:ext cx="3239640" cy="648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fr-FR" sz="1800" spc="-1" strike="noStrike">
                <a:solidFill>
                  <a:srgbClr val="00a65d"/>
                </a:solidFill>
                <a:latin typeface="Hind"/>
                <a:ea typeface="Hind"/>
              </a:rPr>
              <a:t>Adapté au format :</a:t>
            </a:r>
            <a:r>
              <a:rPr b="1" lang="fr-FR" sz="1800" spc="-1" strike="noStrike">
                <a:solidFill>
                  <a:srgbClr val="000000"/>
                </a:solidFill>
                <a:latin typeface="Hind"/>
                <a:ea typeface="Hind"/>
              </a:rPr>
              <a:t> </a:t>
            </a:r>
            <a:r>
              <a:rPr b="1" lang="fr-FR" sz="1800" spc="-1" strike="noStrike">
                <a:solidFill>
                  <a:srgbClr val="fff200"/>
                </a:solidFill>
                <a:latin typeface="Hind"/>
                <a:ea typeface="Hind"/>
              </a:rPr>
              <a:t>MOBILE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TextShape 3"/>
          <p:cNvSpPr txBox="1"/>
          <p:nvPr/>
        </p:nvSpPr>
        <p:spPr>
          <a:xfrm>
            <a:off x="8556840" y="4812480"/>
            <a:ext cx="586800" cy="330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fld id="{CBCBE2AC-7E9B-448C-9543-8362F17D6011}" type="slidenum">
              <a:rPr b="0" lang="fr-FR" sz="1100" spc="-1" strike="noStrike">
                <a:solidFill>
                  <a:srgbClr val="ffffff"/>
                </a:solidFill>
                <a:latin typeface="Hind"/>
                <a:ea typeface="Hind"/>
              </a:rPr>
              <a:t>1</a:t>
            </a:fld>
            <a:endParaRPr b="0" lang="fr-FR" sz="1100" spc="-1" strike="noStrike">
              <a:latin typeface="Times New Roman"/>
            </a:endParaRPr>
          </a:p>
        </p:txBody>
      </p:sp>
      <p:pic>
        <p:nvPicPr>
          <p:cNvPr id="578" name="" descr=""/>
          <p:cNvPicPr/>
          <p:nvPr/>
        </p:nvPicPr>
        <p:blipFill>
          <a:blip r:embed="rId1"/>
          <a:stretch/>
        </p:blipFill>
        <p:spPr>
          <a:xfrm>
            <a:off x="5710320" y="1512000"/>
            <a:ext cx="1561680" cy="2777040"/>
          </a:xfrm>
          <a:prstGeom prst="rect">
            <a:avLst/>
          </a:prstGeom>
          <a:ln>
            <a:noFill/>
          </a:ln>
        </p:spPr>
      </p:pic>
      <p:sp>
        <p:nvSpPr>
          <p:cNvPr id="579" name="TextShape 4"/>
          <p:cNvSpPr txBox="1"/>
          <p:nvPr/>
        </p:nvSpPr>
        <p:spPr>
          <a:xfrm>
            <a:off x="1588320" y="144000"/>
            <a:ext cx="597168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fr-FR" sz="3000" spc="-1" strike="noStrike">
                <a:solidFill>
                  <a:srgbClr val="ffffff"/>
                </a:solidFill>
                <a:latin typeface="Hind"/>
                <a:ea typeface="Hind"/>
              </a:rPr>
              <a:t>2. Projet : OhMyFood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Application>LibreOffice/5.4.7.2$Windows_X86_64 LibreOffice_project/c838ef25c16710f8838b1faec480ebba495259d0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2020-09-29T01:28:57Z</dcterms:modified>
  <cp:revision>10</cp:revision>
  <dc:subject/>
  <dc:title/>
</cp:coreProperties>
</file>